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412" r:id="rId3"/>
    <p:sldId id="411" r:id="rId4"/>
    <p:sldId id="407" r:id="rId5"/>
    <p:sldId id="406" r:id="rId6"/>
    <p:sldId id="410" r:id="rId7"/>
    <p:sldId id="396" r:id="rId8"/>
    <p:sldId id="338" r:id="rId9"/>
    <p:sldId id="317" r:id="rId10"/>
    <p:sldId id="279" r:id="rId11"/>
    <p:sldId id="280" r:id="rId12"/>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30" autoAdjust="0"/>
    <p:restoredTop sz="94660"/>
  </p:normalViewPr>
  <p:slideViewPr>
    <p:cSldViewPr snapToGrid="0">
      <p:cViewPr varScale="1">
        <p:scale>
          <a:sx n="63" d="100"/>
          <a:sy n="63" d="100"/>
        </p:scale>
        <p:origin x="102" y="324"/>
      </p:cViewPr>
      <p:guideLst>
        <p:guide orient="horz" pos="2320"/>
        <p:guide pos="3856"/>
      </p:guideLst>
    </p:cSldViewPr>
  </p:slideViewPr>
  <p:notesTextViewPr>
    <p:cViewPr>
      <p:scale>
        <a:sx n="1" d="1"/>
        <a:sy n="1" d="1"/>
      </p:scale>
      <p:origin x="0" y="0"/>
    </p:cViewPr>
  </p:notesTextViewPr>
  <p:sorterViewPr>
    <p:cViewPr>
      <p:scale>
        <a:sx n="75" d="100"/>
        <a:sy n="75" d="100"/>
      </p:scale>
      <p:origin x="0" y="-2698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9AA4C46B-085B-420A-933C-3CB6816CE509}" type="datetimeFigureOut">
              <a:rPr lang="id-ID" smtClean="0"/>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B65D655F-E5C2-459B-BD85-6D06B7AE7DAB}" type="slidenum">
              <a:rPr lang="id-ID" smtClean="0"/>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316584" y="1401763"/>
            <a:ext cx="5503816" cy="2971800"/>
          </a:xfrm>
        </p:spPr>
        <p:txBody>
          <a:bodyPr/>
          <a:lstStyle/>
          <a:p>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3540336" y="1310792"/>
            <a:ext cx="5081327" cy="4249921"/>
          </a:xfrm>
          <a:custGeom>
            <a:avLst/>
            <a:gdLst>
              <a:gd name="connsiteX0" fmla="*/ 1816698 w 5081327"/>
              <a:gd name="connsiteY0" fmla="*/ 737 h 4249921"/>
              <a:gd name="connsiteX1" fmla="*/ 5079229 w 5081327"/>
              <a:gd name="connsiteY1" fmla="*/ 598691 h 4249921"/>
              <a:gd name="connsiteX2" fmla="*/ 977876 w 5081327"/>
              <a:gd name="connsiteY2" fmla="*/ 4242844 h 4249921"/>
              <a:gd name="connsiteX3" fmla="*/ 318970 w 5081327"/>
              <a:gd name="connsiteY3" fmla="*/ 1486197 h 4249921"/>
              <a:gd name="connsiteX4" fmla="*/ 399652 w 5081327"/>
              <a:gd name="connsiteY4" fmla="*/ 87703 h 4249921"/>
              <a:gd name="connsiteX5" fmla="*/ 1816698 w 5081327"/>
              <a:gd name="connsiteY5" fmla="*/ 737 h 424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81327" h="4249921">
                <a:moveTo>
                  <a:pt x="1816698" y="737"/>
                </a:moveTo>
                <a:cubicBezTo>
                  <a:pt x="3200020" y="-11277"/>
                  <a:pt x="5011433" y="121040"/>
                  <a:pt x="5079229" y="598691"/>
                </a:cubicBezTo>
                <a:cubicBezTo>
                  <a:pt x="5177841" y="1293456"/>
                  <a:pt x="1771252" y="4094926"/>
                  <a:pt x="977876" y="4242844"/>
                </a:cubicBezTo>
                <a:cubicBezTo>
                  <a:pt x="184500" y="4390762"/>
                  <a:pt x="415341" y="2178721"/>
                  <a:pt x="318970" y="1486197"/>
                </a:cubicBezTo>
                <a:cubicBezTo>
                  <a:pt x="222599" y="793674"/>
                  <a:pt x="-393724" y="235621"/>
                  <a:pt x="399652" y="87703"/>
                </a:cubicBezTo>
                <a:cubicBezTo>
                  <a:pt x="647582" y="41479"/>
                  <a:pt x="1187916" y="6198"/>
                  <a:pt x="1816698" y="737"/>
                </a:cubicBezTo>
                <a:close/>
              </a:path>
            </a:pathLst>
          </a:custGeom>
        </p:spPr>
        <p:txBody>
          <a:bodyPr wrap="square">
            <a:noAutofit/>
          </a:bodyPr>
          <a:lstStyle/>
          <a:p>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7800974" cy="6858000"/>
          </a:xfrm>
          <a:custGeom>
            <a:avLst/>
            <a:gdLst>
              <a:gd name="connsiteX0" fmla="*/ 0 w 7800974"/>
              <a:gd name="connsiteY0" fmla="*/ 0 h 6858000"/>
              <a:gd name="connsiteX1" fmla="*/ 6086474 w 7800974"/>
              <a:gd name="connsiteY1" fmla="*/ 0 h 6858000"/>
              <a:gd name="connsiteX2" fmla="*/ 7800974 w 7800974"/>
              <a:gd name="connsiteY2" fmla="*/ 6858000 h 6858000"/>
              <a:gd name="connsiteX3" fmla="*/ 0 w 78009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00974" h="6858000">
                <a:moveTo>
                  <a:pt x="0" y="0"/>
                </a:moveTo>
                <a:lnTo>
                  <a:pt x="6086474" y="0"/>
                </a:lnTo>
                <a:lnTo>
                  <a:pt x="7800974"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722688" y="0"/>
            <a:ext cx="8469312" cy="6858000"/>
          </a:xfrm>
          <a:custGeom>
            <a:avLst/>
            <a:gdLst>
              <a:gd name="connsiteX0" fmla="*/ 1714181 w 8469312"/>
              <a:gd name="connsiteY0" fmla="*/ 0 h 6858000"/>
              <a:gd name="connsiteX1" fmla="*/ 8469312 w 8469312"/>
              <a:gd name="connsiteY1" fmla="*/ 0 h 6858000"/>
              <a:gd name="connsiteX2" fmla="*/ 8469312 w 8469312"/>
              <a:gd name="connsiteY2" fmla="*/ 6858000 h 6858000"/>
              <a:gd name="connsiteX3" fmla="*/ 0 w 8469312"/>
              <a:gd name="connsiteY3" fmla="*/ 6858000 h 6858000"/>
              <a:gd name="connsiteX4" fmla="*/ 0 w 8469312"/>
              <a:gd name="connsiteY4" fmla="*/ 685672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312" h="6858000">
                <a:moveTo>
                  <a:pt x="1714181" y="0"/>
                </a:moveTo>
                <a:lnTo>
                  <a:pt x="8469312" y="0"/>
                </a:lnTo>
                <a:lnTo>
                  <a:pt x="8469312" y="6858000"/>
                </a:lnTo>
                <a:lnTo>
                  <a:pt x="0" y="6858000"/>
                </a:lnTo>
                <a:lnTo>
                  <a:pt x="0" y="6856725"/>
                </a:lnTo>
                <a:close/>
              </a:path>
            </a:pathLst>
          </a:custGeom>
        </p:spPr>
        <p:txBody>
          <a:bodyPr wrap="square">
            <a:noAutofit/>
          </a:bodyPr>
          <a:lstStyle/>
          <a:p>
            <a:endParaRPr lang="id-I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239000" y="0"/>
            <a:ext cx="4057650" cy="6858000"/>
          </a:xfrm>
          <a:prstGeom prst="parallelogram">
            <a:avLst/>
          </a:prstGeom>
        </p:spPr>
        <p:txBody>
          <a:bodyPr/>
          <a:lstStyle/>
          <a:p>
            <a:endParaRPr lang="id-ID"/>
          </a:p>
        </p:txBody>
      </p:sp>
      <p:sp>
        <p:nvSpPr>
          <p:cNvPr id="8" name="Picture Placeholder 6"/>
          <p:cNvSpPr>
            <a:spLocks noGrp="1"/>
          </p:cNvSpPr>
          <p:nvPr>
            <p:ph type="pic" sz="quarter" idx="11"/>
          </p:nvPr>
        </p:nvSpPr>
        <p:spPr>
          <a:xfrm>
            <a:off x="4038600" y="247650"/>
            <a:ext cx="4057650" cy="6858000"/>
          </a:xfrm>
          <a:prstGeom prst="parallelogram">
            <a:avLst/>
          </a:prstGeom>
        </p:spPr>
        <p:txBody>
          <a:bodyPr/>
          <a:lstStyle/>
          <a:p>
            <a:endParaRPr lang="id-I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2497364" y="2616200"/>
            <a:ext cx="3030297" cy="3225800"/>
          </a:xfrm>
        </p:spPr>
        <p:txBody>
          <a:bodyPr/>
          <a:lstStyle/>
          <a:p>
            <a:endParaRPr lang="id-ID" dirty="0"/>
          </a:p>
        </p:txBody>
      </p:sp>
      <p:sp>
        <p:nvSpPr>
          <p:cNvPr id="8" name="Picture Placeholder 6"/>
          <p:cNvSpPr>
            <a:spLocks noGrp="1"/>
          </p:cNvSpPr>
          <p:nvPr>
            <p:ph type="pic" sz="quarter" idx="11"/>
          </p:nvPr>
        </p:nvSpPr>
        <p:spPr>
          <a:xfrm>
            <a:off x="1062265" y="2616200"/>
            <a:ext cx="1264612" cy="1346200"/>
          </a:xfrm>
        </p:spPr>
        <p:txBody>
          <a:bodyPr/>
          <a:lstStyle/>
          <a:p>
            <a:endParaRPr lang="id-ID"/>
          </a:p>
        </p:txBody>
      </p:sp>
      <p:sp>
        <p:nvSpPr>
          <p:cNvPr id="9" name="Picture Placeholder 6"/>
          <p:cNvSpPr>
            <a:spLocks noGrp="1"/>
          </p:cNvSpPr>
          <p:nvPr>
            <p:ph type="pic" sz="quarter" idx="12"/>
          </p:nvPr>
        </p:nvSpPr>
        <p:spPr>
          <a:xfrm>
            <a:off x="2497364" y="1104900"/>
            <a:ext cx="1264612" cy="1346200"/>
          </a:xfrm>
        </p:spPr>
        <p:txBody>
          <a:bodyPr/>
          <a:lstStyle/>
          <a:p>
            <a:endParaRPr lang="id-ID" dirty="0"/>
          </a:p>
        </p:txBody>
      </p:sp>
      <p:sp>
        <p:nvSpPr>
          <p:cNvPr id="10" name="Picture Placeholder 6"/>
          <p:cNvSpPr>
            <a:spLocks noGrp="1"/>
          </p:cNvSpPr>
          <p:nvPr>
            <p:ph type="pic" sz="quarter" idx="13"/>
          </p:nvPr>
        </p:nvSpPr>
        <p:spPr>
          <a:xfrm>
            <a:off x="1062265" y="1104900"/>
            <a:ext cx="1264612" cy="1346200"/>
          </a:xfrm>
        </p:spPr>
        <p:txBody>
          <a:bodyPr/>
          <a:lstStyle/>
          <a:p>
            <a:endParaRPr lang="id-ID"/>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448800" y="2717800"/>
            <a:ext cx="1168400" cy="1168400"/>
          </a:xfrm>
        </p:spPr>
        <p:txBody>
          <a:bodyPr/>
          <a:lstStyle/>
          <a:p>
            <a:endParaRPr lang="id-ID" dirty="0"/>
          </a:p>
        </p:txBody>
      </p:sp>
      <p:sp>
        <p:nvSpPr>
          <p:cNvPr id="8" name="Picture Placeholder 6"/>
          <p:cNvSpPr>
            <a:spLocks noGrp="1"/>
          </p:cNvSpPr>
          <p:nvPr>
            <p:ph type="pic" sz="quarter" idx="11"/>
          </p:nvPr>
        </p:nvSpPr>
        <p:spPr>
          <a:xfrm>
            <a:off x="7099300" y="1371600"/>
            <a:ext cx="2209800" cy="2514600"/>
          </a:xfrm>
        </p:spPr>
        <p:txBody>
          <a:bodyPr/>
          <a:lstStyle/>
          <a:p>
            <a:endParaRPr lang="id-ID" dirty="0"/>
          </a:p>
        </p:txBody>
      </p:sp>
      <p:sp>
        <p:nvSpPr>
          <p:cNvPr id="9" name="Picture Placeholder 6"/>
          <p:cNvSpPr>
            <a:spLocks noGrp="1"/>
          </p:cNvSpPr>
          <p:nvPr>
            <p:ph type="pic" sz="quarter" idx="12"/>
          </p:nvPr>
        </p:nvSpPr>
        <p:spPr>
          <a:xfrm>
            <a:off x="5435600" y="4064000"/>
            <a:ext cx="4457700" cy="1714500"/>
          </a:xfrm>
        </p:spPr>
        <p:txBody>
          <a:bodyPr/>
          <a:lstStyle/>
          <a:p>
            <a:endParaRPr lang="id-ID"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0" y="3354387"/>
            <a:ext cx="12192000" cy="3503613"/>
          </a:xfrm>
        </p:spPr>
        <p:txBody>
          <a:bodyPr/>
          <a:lstStyle/>
          <a:p>
            <a:endParaRPr lang="id-I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645025" y="943199"/>
            <a:ext cx="2567851" cy="2569255"/>
          </a:xfrm>
          <a:prstGeom prst="ellipse">
            <a:avLst/>
          </a:prstGeom>
        </p:spPr>
        <p:txBody>
          <a:bodyPr/>
          <a:lstStyle/>
          <a:p>
            <a:endParaRPr lang="id-ID"/>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4864100"/>
          </a:xfrm>
        </p:spPr>
        <p:txBody>
          <a:bodyPr/>
          <a:lstStyle/>
          <a:p>
            <a:endParaRPr lang="id-I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22275" y="744859"/>
            <a:ext cx="3277528" cy="2617788"/>
          </a:xfrm>
        </p:spPr>
        <p:txBody>
          <a:bodyPr/>
          <a:lstStyle/>
          <a:p>
            <a:endParaRPr lang="id-ID"/>
          </a:p>
        </p:txBody>
      </p:sp>
      <p:sp>
        <p:nvSpPr>
          <p:cNvPr id="8" name="Picture Placeholder 6"/>
          <p:cNvSpPr>
            <a:spLocks noGrp="1"/>
          </p:cNvSpPr>
          <p:nvPr>
            <p:ph type="pic" sz="quarter" idx="11"/>
          </p:nvPr>
        </p:nvSpPr>
        <p:spPr>
          <a:xfrm>
            <a:off x="886509" y="3515047"/>
            <a:ext cx="2813294" cy="2617788"/>
          </a:xfrm>
        </p:spPr>
        <p:txBody>
          <a:bodyPr/>
          <a:lstStyle/>
          <a:p>
            <a:endParaRPr lang="id-ID"/>
          </a:p>
        </p:txBody>
      </p:sp>
      <p:sp>
        <p:nvSpPr>
          <p:cNvPr id="9" name="Picture Placeholder 6"/>
          <p:cNvSpPr>
            <a:spLocks noGrp="1"/>
          </p:cNvSpPr>
          <p:nvPr>
            <p:ph type="pic" sz="quarter" idx="12"/>
          </p:nvPr>
        </p:nvSpPr>
        <p:spPr>
          <a:xfrm>
            <a:off x="3852446" y="1448972"/>
            <a:ext cx="3519024" cy="4470369"/>
          </a:xfrm>
        </p:spPr>
        <p:txBody>
          <a:bodyPr/>
          <a:lstStyle/>
          <a:p>
            <a:endParaRPr lang="id-I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955186" y="899885"/>
            <a:ext cx="3272969" cy="5225143"/>
          </a:xfrm>
        </p:spPr>
        <p:txBody>
          <a:bodyPr/>
          <a:lstStyle/>
          <a:p>
            <a:endParaRPr lang="id-ID"/>
          </a:p>
        </p:txBody>
      </p:sp>
      <p:sp>
        <p:nvSpPr>
          <p:cNvPr id="8" name="Picture Placeholder 6"/>
          <p:cNvSpPr>
            <a:spLocks noGrp="1"/>
          </p:cNvSpPr>
          <p:nvPr>
            <p:ph type="pic" sz="quarter" idx="11"/>
          </p:nvPr>
        </p:nvSpPr>
        <p:spPr>
          <a:xfrm>
            <a:off x="4303489" y="2683329"/>
            <a:ext cx="2313454" cy="2962728"/>
          </a:xfrm>
        </p:spPr>
        <p:txBody>
          <a:bodyPr/>
          <a:lstStyle/>
          <a:p>
            <a:endParaRPr lang="id-ID"/>
          </a:p>
        </p:txBody>
      </p:sp>
      <p:sp>
        <p:nvSpPr>
          <p:cNvPr id="10" name="Picture Placeholder 6"/>
          <p:cNvSpPr>
            <a:spLocks noGrp="1"/>
          </p:cNvSpPr>
          <p:nvPr>
            <p:ph type="pic" sz="quarter" idx="12"/>
          </p:nvPr>
        </p:nvSpPr>
        <p:spPr>
          <a:xfrm>
            <a:off x="1651792" y="2683329"/>
            <a:ext cx="2313454" cy="2962728"/>
          </a:xfrm>
        </p:spPr>
        <p:txBody>
          <a:bodyPr/>
          <a:lstStyle/>
          <a:p>
            <a:endParaRPr lang="id-ID"/>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503613"/>
          </a:xfrm>
        </p:spPr>
        <p:txBody>
          <a:bodyPr/>
          <a:lstStyle/>
          <a:p>
            <a:endParaRPr lang="id-I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14"/>
        <p:cNvGrpSpPr/>
        <p:nvPr/>
      </p:nvGrpSpPr>
      <p:grpSpPr>
        <a:xfrm>
          <a:off x="0" y="0"/>
          <a:ext cx="0" cy="0"/>
          <a:chOff x="0" y="0"/>
          <a:chExt cx="0" cy="0"/>
        </a:xfrm>
      </p:grpSpPr>
      <p:sp>
        <p:nvSpPr>
          <p:cNvPr id="4" name="Picture Placeholder 3"/>
          <p:cNvSpPr>
            <a:spLocks noGrp="1"/>
          </p:cNvSpPr>
          <p:nvPr>
            <p:ph type="pic" sz="quarter" idx="10"/>
          </p:nvPr>
        </p:nvSpPr>
        <p:spPr>
          <a:xfrm>
            <a:off x="1733550" y="0"/>
            <a:ext cx="3619500" cy="6858000"/>
          </a:xfrm>
        </p:spPr>
        <p:txBody>
          <a:bodyPr/>
          <a:lstStyle/>
          <a:p>
            <a:endParaRPr lang="id-ID"/>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302500" y="419100"/>
            <a:ext cx="4432300" cy="2298700"/>
          </a:xfrm>
        </p:spPr>
        <p:txBody>
          <a:bodyPr/>
          <a:lstStyle/>
          <a:p>
            <a:endParaRPr lang="id-ID"/>
          </a:p>
        </p:txBody>
      </p:sp>
      <p:sp>
        <p:nvSpPr>
          <p:cNvPr id="8" name="Picture Placeholder 6"/>
          <p:cNvSpPr>
            <a:spLocks noGrp="1"/>
          </p:cNvSpPr>
          <p:nvPr>
            <p:ph type="pic" sz="quarter" idx="11"/>
          </p:nvPr>
        </p:nvSpPr>
        <p:spPr>
          <a:xfrm>
            <a:off x="7302500" y="2781300"/>
            <a:ext cx="4432300" cy="3505200"/>
          </a:xfrm>
        </p:spPr>
        <p:txBody>
          <a:bodyPr/>
          <a:lstStyle/>
          <a:p>
            <a:endParaRPr lang="id-ID"/>
          </a:p>
        </p:txBody>
      </p:sp>
      <p:sp>
        <p:nvSpPr>
          <p:cNvPr id="10" name="Picture Placeholder 9"/>
          <p:cNvSpPr>
            <a:spLocks noGrp="1"/>
          </p:cNvSpPr>
          <p:nvPr>
            <p:ph type="pic" sz="quarter" idx="12"/>
          </p:nvPr>
        </p:nvSpPr>
        <p:spPr>
          <a:xfrm>
            <a:off x="4791075" y="419100"/>
            <a:ext cx="2438400" cy="2298700"/>
          </a:xfrm>
        </p:spPr>
        <p:txBody>
          <a:bodyPr/>
          <a:lstStyle/>
          <a:p>
            <a:endParaRPr lang="id-ID"/>
          </a:p>
        </p:txBody>
      </p:sp>
      <p:sp>
        <p:nvSpPr>
          <p:cNvPr id="12" name="Picture Placeholder 11"/>
          <p:cNvSpPr>
            <a:spLocks noGrp="1"/>
          </p:cNvSpPr>
          <p:nvPr>
            <p:ph type="pic" sz="quarter" idx="13"/>
          </p:nvPr>
        </p:nvSpPr>
        <p:spPr>
          <a:xfrm>
            <a:off x="450850" y="419100"/>
            <a:ext cx="4267200" cy="2298700"/>
          </a:xfrm>
        </p:spPr>
        <p:txBody>
          <a:bodyPr/>
          <a:lstStyle/>
          <a:p>
            <a:endParaRPr lang="id-ID"/>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66510" y="551317"/>
            <a:ext cx="5703888" cy="2728912"/>
          </a:xfrm>
        </p:spPr>
        <p:txBody>
          <a:bodyPr/>
          <a:lstStyle/>
          <a:p>
            <a:endParaRPr lang="id-ID"/>
          </a:p>
        </p:txBody>
      </p:sp>
      <p:sp>
        <p:nvSpPr>
          <p:cNvPr id="9" name="Picture Placeholder 8"/>
          <p:cNvSpPr>
            <a:spLocks noGrp="1"/>
          </p:cNvSpPr>
          <p:nvPr>
            <p:ph type="pic" sz="quarter" idx="11"/>
          </p:nvPr>
        </p:nvSpPr>
        <p:spPr>
          <a:xfrm>
            <a:off x="6364060" y="551317"/>
            <a:ext cx="3194050" cy="5705021"/>
          </a:xfrm>
        </p:spPr>
        <p:txBody>
          <a:bodyPr/>
          <a:lstStyle/>
          <a:p>
            <a:endParaRPr lang="id-ID"/>
          </a:p>
        </p:txBody>
      </p:sp>
      <p:sp>
        <p:nvSpPr>
          <p:cNvPr id="11" name="Picture Placeholder 10"/>
          <p:cNvSpPr>
            <a:spLocks noGrp="1"/>
          </p:cNvSpPr>
          <p:nvPr>
            <p:ph type="pic" sz="quarter" idx="12"/>
          </p:nvPr>
        </p:nvSpPr>
        <p:spPr>
          <a:xfrm>
            <a:off x="566510" y="3349625"/>
            <a:ext cx="2815998" cy="2906713"/>
          </a:xfrm>
        </p:spPr>
        <p:txBody>
          <a:bodyPr/>
          <a:lstStyle/>
          <a:p>
            <a:endParaRPr lang="id-ID"/>
          </a:p>
        </p:txBody>
      </p:sp>
      <p:sp>
        <p:nvSpPr>
          <p:cNvPr id="12" name="Picture Placeholder 10"/>
          <p:cNvSpPr>
            <a:spLocks noGrp="1"/>
          </p:cNvSpPr>
          <p:nvPr>
            <p:ph type="pic" sz="quarter" idx="13"/>
          </p:nvPr>
        </p:nvSpPr>
        <p:spPr>
          <a:xfrm>
            <a:off x="3454400" y="3349625"/>
            <a:ext cx="2815998" cy="2906713"/>
          </a:xfrm>
        </p:spPr>
        <p:txBody>
          <a:bodyPr/>
          <a:lstStyle/>
          <a:p>
            <a:endParaRPr lang="id-ID" dirty="0"/>
          </a:p>
        </p:txBody>
      </p:sp>
      <p:sp>
        <p:nvSpPr>
          <p:cNvPr id="14" name="Picture Placeholder 13"/>
          <p:cNvSpPr>
            <a:spLocks noGrp="1"/>
          </p:cNvSpPr>
          <p:nvPr>
            <p:ph type="pic" sz="quarter" idx="14"/>
          </p:nvPr>
        </p:nvSpPr>
        <p:spPr>
          <a:xfrm>
            <a:off x="9651772" y="551317"/>
            <a:ext cx="1993900" cy="2728913"/>
          </a:xfrm>
        </p:spPr>
        <p:txBody>
          <a:bodyPr/>
          <a:lstStyle/>
          <a:p>
            <a:endParaRPr lang="id-ID" dirty="0"/>
          </a:p>
        </p:txBody>
      </p:sp>
      <p:sp>
        <p:nvSpPr>
          <p:cNvPr id="15" name="Picture Placeholder 13"/>
          <p:cNvSpPr>
            <a:spLocks noGrp="1"/>
          </p:cNvSpPr>
          <p:nvPr>
            <p:ph type="pic" sz="quarter" idx="15"/>
          </p:nvPr>
        </p:nvSpPr>
        <p:spPr>
          <a:xfrm>
            <a:off x="9651772" y="3349625"/>
            <a:ext cx="1993900" cy="2906713"/>
          </a:xfrm>
        </p:spPr>
        <p:txBody>
          <a:bodyPr/>
          <a:lstStyle/>
          <a:p>
            <a:endParaRPr lang="id-ID"/>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591350" y="1938084"/>
            <a:ext cx="3357375" cy="2800240"/>
          </a:xfrm>
          <a:prstGeom prst="roundRect">
            <a:avLst>
              <a:gd name="adj" fmla="val 1539"/>
            </a:avLst>
          </a:prstGeom>
          <a:noFill/>
        </p:spPr>
        <p:txBody>
          <a:bodyPr/>
          <a:lstStyle/>
          <a:p>
            <a:endParaRPr lang="en-US" sz="100"/>
          </a:p>
        </p:txBody>
      </p:sp>
      <p:sp>
        <p:nvSpPr>
          <p:cNvPr id="6" name="Picture Placeholder 2"/>
          <p:cNvSpPr>
            <a:spLocks noGrp="1"/>
          </p:cNvSpPr>
          <p:nvPr>
            <p:ph type="pic" sz="quarter" idx="13"/>
          </p:nvPr>
        </p:nvSpPr>
        <p:spPr>
          <a:xfrm>
            <a:off x="4426402" y="1938084"/>
            <a:ext cx="3357375" cy="2800240"/>
          </a:xfrm>
          <a:prstGeom prst="roundRect">
            <a:avLst>
              <a:gd name="adj" fmla="val 1539"/>
            </a:avLst>
          </a:prstGeom>
          <a:noFill/>
        </p:spPr>
        <p:txBody>
          <a:bodyPr/>
          <a:lstStyle/>
          <a:p>
            <a:endParaRPr lang="en-US" sz="100"/>
          </a:p>
        </p:txBody>
      </p:sp>
      <p:sp>
        <p:nvSpPr>
          <p:cNvPr id="7" name="Picture Placeholder 2"/>
          <p:cNvSpPr>
            <a:spLocks noGrp="1"/>
          </p:cNvSpPr>
          <p:nvPr>
            <p:ph type="pic" sz="quarter" idx="14"/>
          </p:nvPr>
        </p:nvSpPr>
        <p:spPr>
          <a:xfrm>
            <a:off x="8261454" y="1938084"/>
            <a:ext cx="3357375" cy="2800240"/>
          </a:xfrm>
          <a:prstGeom prst="roundRect">
            <a:avLst>
              <a:gd name="adj" fmla="val 1539"/>
            </a:avLst>
          </a:prstGeom>
          <a:noFill/>
        </p:spPr>
        <p:txBody>
          <a:bodyPr/>
          <a:lstStyle/>
          <a:p>
            <a:endParaRPr lang="en-US" sz="10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20114" y="938007"/>
            <a:ext cx="3534865" cy="4667250"/>
          </a:xfrm>
        </p:spPr>
        <p:txBody>
          <a:bodyPr/>
          <a:lstStyle/>
          <a:p>
            <a:endParaRPr lang="id-ID"/>
          </a:p>
        </p:txBody>
      </p:sp>
      <p:sp>
        <p:nvSpPr>
          <p:cNvPr id="11" name="Picture Placeholder 10"/>
          <p:cNvSpPr>
            <a:spLocks noGrp="1"/>
          </p:cNvSpPr>
          <p:nvPr>
            <p:ph type="pic" sz="quarter" idx="11"/>
          </p:nvPr>
        </p:nvSpPr>
        <p:spPr>
          <a:xfrm>
            <a:off x="4229314" y="2228850"/>
            <a:ext cx="1941539" cy="3376407"/>
          </a:xfrm>
        </p:spPr>
        <p:txBody>
          <a:bodyPr/>
          <a:lstStyle/>
          <a:p>
            <a:endParaRPr lang="id-ID"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701675" y="2051688"/>
            <a:ext cx="2256413" cy="2781871"/>
          </a:xfrm>
          <a:prstGeom prst="roundRect">
            <a:avLst/>
          </a:prstGeom>
        </p:spPr>
        <p:txBody>
          <a:bodyPr/>
          <a:lstStyle/>
          <a:p>
            <a:endParaRPr lang="id-ID"/>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9214129" y="1632173"/>
            <a:ext cx="2170330" cy="3967004"/>
          </a:xfrm>
        </p:spPr>
        <p:txBody>
          <a:bodyPr/>
          <a:lstStyle/>
          <a:p>
            <a:endParaRPr lang="id-ID"/>
          </a:p>
        </p:txBody>
      </p:sp>
      <p:sp>
        <p:nvSpPr>
          <p:cNvPr id="28" name="Picture Placeholder 16"/>
          <p:cNvSpPr>
            <a:spLocks noGrp="1"/>
          </p:cNvSpPr>
          <p:nvPr>
            <p:ph type="pic" sz="quarter" idx="11"/>
          </p:nvPr>
        </p:nvSpPr>
        <p:spPr>
          <a:xfrm>
            <a:off x="6221596" y="1543607"/>
            <a:ext cx="2170330" cy="3967004"/>
          </a:xfrm>
        </p:spPr>
        <p:txBody>
          <a:bodyPr/>
          <a:lstStyle/>
          <a:p>
            <a:endParaRPr lang="id-I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F4925D40-CF8B-48AE-948E-405EF8F5EF9F}"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7E0934-14B9-44BB-B9CB-3D24D74A6B4C}" type="slidenum">
              <a:rPr lang="en-US" smtClean="0"/>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65200" y="952500"/>
            <a:ext cx="2501900" cy="2501900"/>
          </a:xfrm>
        </p:spPr>
        <p:txBody>
          <a:bodyPr/>
          <a:lstStyle/>
          <a:p>
            <a:endParaRPr lang="id-ID"/>
          </a:p>
        </p:txBody>
      </p:sp>
      <p:sp>
        <p:nvSpPr>
          <p:cNvPr id="8" name="Picture Placeholder 6"/>
          <p:cNvSpPr>
            <a:spLocks noGrp="1"/>
          </p:cNvSpPr>
          <p:nvPr>
            <p:ph type="pic" sz="quarter" idx="11"/>
          </p:nvPr>
        </p:nvSpPr>
        <p:spPr>
          <a:xfrm>
            <a:off x="3543300" y="2057400"/>
            <a:ext cx="2501900" cy="2501900"/>
          </a:xfrm>
        </p:spPr>
        <p:txBody>
          <a:bodyPr/>
          <a:lstStyle/>
          <a:p>
            <a:endParaRPr lang="id-ID"/>
          </a:p>
        </p:txBody>
      </p:sp>
      <p:sp>
        <p:nvSpPr>
          <p:cNvPr id="9" name="Picture Placeholder 6"/>
          <p:cNvSpPr>
            <a:spLocks noGrp="1"/>
          </p:cNvSpPr>
          <p:nvPr>
            <p:ph type="pic" sz="quarter" idx="12"/>
          </p:nvPr>
        </p:nvSpPr>
        <p:spPr>
          <a:xfrm>
            <a:off x="965200" y="3530600"/>
            <a:ext cx="2501900" cy="2501900"/>
          </a:xfrm>
        </p:spPr>
        <p:txBody>
          <a:bodyPr/>
          <a:lstStyle/>
          <a:p>
            <a:endParaRPr lang="id-I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27100" y="736600"/>
            <a:ext cx="2717800" cy="2616200"/>
          </a:xfrm>
          <a:prstGeom prst="diamond">
            <a:avLst/>
          </a:prstGeom>
        </p:spPr>
        <p:txBody>
          <a:bodyPr/>
          <a:lstStyle/>
          <a:p>
            <a:endParaRPr lang="id-ID"/>
          </a:p>
        </p:txBody>
      </p:sp>
      <p:sp>
        <p:nvSpPr>
          <p:cNvPr id="8" name="Picture Placeholder 6"/>
          <p:cNvSpPr>
            <a:spLocks noGrp="1"/>
          </p:cNvSpPr>
          <p:nvPr>
            <p:ph type="pic" sz="quarter" idx="11"/>
          </p:nvPr>
        </p:nvSpPr>
        <p:spPr>
          <a:xfrm>
            <a:off x="2387600" y="2133600"/>
            <a:ext cx="2717800" cy="2616200"/>
          </a:xfrm>
          <a:prstGeom prst="diamond">
            <a:avLst/>
          </a:prstGeom>
        </p:spPr>
        <p:txBody>
          <a:bodyPr/>
          <a:lstStyle/>
          <a:p>
            <a:endParaRPr lang="id-ID"/>
          </a:p>
        </p:txBody>
      </p:sp>
      <p:sp>
        <p:nvSpPr>
          <p:cNvPr id="9" name="Picture Placeholder 6"/>
          <p:cNvSpPr>
            <a:spLocks noGrp="1"/>
          </p:cNvSpPr>
          <p:nvPr>
            <p:ph type="pic" sz="quarter" idx="12"/>
          </p:nvPr>
        </p:nvSpPr>
        <p:spPr>
          <a:xfrm>
            <a:off x="927100" y="3530600"/>
            <a:ext cx="2717800" cy="2616200"/>
          </a:xfrm>
          <a:prstGeom prst="diamond">
            <a:avLst/>
          </a:prstGeom>
        </p:spPr>
        <p:txBody>
          <a:bodyPr/>
          <a:lstStyle/>
          <a:p>
            <a:endParaRPr lang="id-ID"/>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8255000" y="749300"/>
            <a:ext cx="2717800" cy="2616200"/>
          </a:xfrm>
          <a:prstGeom prst="diamond">
            <a:avLst/>
          </a:prstGeom>
        </p:spPr>
        <p:txBody>
          <a:bodyPr/>
          <a:lstStyle/>
          <a:p>
            <a:endParaRPr lang="id-ID"/>
          </a:p>
        </p:txBody>
      </p:sp>
      <p:sp>
        <p:nvSpPr>
          <p:cNvPr id="7" name="Picture Placeholder 6"/>
          <p:cNvSpPr>
            <a:spLocks noGrp="1"/>
          </p:cNvSpPr>
          <p:nvPr>
            <p:ph type="pic" sz="quarter" idx="11"/>
          </p:nvPr>
        </p:nvSpPr>
        <p:spPr>
          <a:xfrm>
            <a:off x="8255000" y="3479800"/>
            <a:ext cx="2717800" cy="2616200"/>
          </a:xfrm>
          <a:prstGeom prst="diamond">
            <a:avLst/>
          </a:prstGeom>
        </p:spPr>
        <p:txBody>
          <a:bodyPr/>
          <a:lstStyle/>
          <a:p>
            <a:endParaRPr lang="id-ID"/>
          </a:p>
        </p:txBody>
      </p:sp>
      <p:sp>
        <p:nvSpPr>
          <p:cNvPr id="8" name="Picture Placeholder 6"/>
          <p:cNvSpPr>
            <a:spLocks noGrp="1"/>
          </p:cNvSpPr>
          <p:nvPr>
            <p:ph type="pic" sz="quarter" idx="12"/>
          </p:nvPr>
        </p:nvSpPr>
        <p:spPr>
          <a:xfrm>
            <a:off x="6807200" y="2114550"/>
            <a:ext cx="2717800" cy="2616200"/>
          </a:xfrm>
          <a:prstGeom prst="diamond">
            <a:avLst/>
          </a:prstGeom>
        </p:spPr>
        <p:txBody>
          <a:bodyPr/>
          <a:lstStyle/>
          <a:p>
            <a:endParaRPr lang="id-ID"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8780236" y="957263"/>
            <a:ext cx="2757487" cy="4773930"/>
          </a:xfrm>
        </p:spPr>
        <p:txBody>
          <a:bodyPr/>
          <a:lstStyle/>
          <a:p>
            <a:endParaRPr lang="id-ID"/>
          </a:p>
        </p:txBody>
      </p:sp>
      <p:sp>
        <p:nvSpPr>
          <p:cNvPr id="7" name="Picture Placeholder 8"/>
          <p:cNvSpPr>
            <a:spLocks noGrp="1"/>
          </p:cNvSpPr>
          <p:nvPr>
            <p:ph type="pic" sz="quarter" idx="11"/>
          </p:nvPr>
        </p:nvSpPr>
        <p:spPr>
          <a:xfrm>
            <a:off x="6225949" y="957263"/>
            <a:ext cx="2497137" cy="2352675"/>
          </a:xfrm>
        </p:spPr>
        <p:txBody>
          <a:bodyPr/>
          <a:lstStyle/>
          <a:p>
            <a:endParaRPr lang="id-ID"/>
          </a:p>
        </p:txBody>
      </p:sp>
      <p:sp>
        <p:nvSpPr>
          <p:cNvPr id="8" name="Picture Placeholder 8"/>
          <p:cNvSpPr>
            <a:spLocks noGrp="1"/>
          </p:cNvSpPr>
          <p:nvPr>
            <p:ph type="pic" sz="quarter" idx="12"/>
          </p:nvPr>
        </p:nvSpPr>
        <p:spPr>
          <a:xfrm>
            <a:off x="6225949" y="3378518"/>
            <a:ext cx="2497137" cy="2352675"/>
          </a:xfrm>
        </p:spPr>
        <p:txBody>
          <a:bodyPr/>
          <a:lstStyle/>
          <a:p>
            <a:endParaRPr lang="id-ID"/>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566284" y="957263"/>
            <a:ext cx="2757487" cy="4773930"/>
          </a:xfrm>
        </p:spPr>
        <p:txBody>
          <a:bodyPr/>
          <a:lstStyle/>
          <a:p>
            <a:endParaRPr lang="id-ID"/>
          </a:p>
        </p:txBody>
      </p:sp>
      <p:sp>
        <p:nvSpPr>
          <p:cNvPr id="7" name="Picture Placeholder 8"/>
          <p:cNvSpPr>
            <a:spLocks noGrp="1"/>
          </p:cNvSpPr>
          <p:nvPr>
            <p:ph type="pic" sz="quarter" idx="11"/>
          </p:nvPr>
        </p:nvSpPr>
        <p:spPr>
          <a:xfrm>
            <a:off x="3395663" y="957263"/>
            <a:ext cx="2497137" cy="2352675"/>
          </a:xfrm>
        </p:spPr>
        <p:txBody>
          <a:bodyPr/>
          <a:lstStyle/>
          <a:p>
            <a:endParaRPr lang="id-ID"/>
          </a:p>
        </p:txBody>
      </p:sp>
      <p:sp>
        <p:nvSpPr>
          <p:cNvPr id="8" name="Picture Placeholder 8"/>
          <p:cNvSpPr>
            <a:spLocks noGrp="1"/>
          </p:cNvSpPr>
          <p:nvPr>
            <p:ph type="pic" sz="quarter" idx="12"/>
          </p:nvPr>
        </p:nvSpPr>
        <p:spPr>
          <a:xfrm>
            <a:off x="3395663" y="3378518"/>
            <a:ext cx="2497137" cy="2352675"/>
          </a:xfrm>
        </p:spPr>
        <p:txBody>
          <a:bodyPr/>
          <a:lstStyle/>
          <a:p>
            <a:endParaRPr lang="id-ID"/>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Титульный слайд">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00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0" y="0"/>
            <a:ext cx="8115300" cy="6858000"/>
          </a:xfrm>
          <a:custGeom>
            <a:avLst/>
            <a:gdLst>
              <a:gd name="connsiteX0" fmla="*/ 5162232 w 8115300"/>
              <a:gd name="connsiteY0" fmla="*/ 6791342 h 6858000"/>
              <a:gd name="connsiteX1" fmla="*/ 5172840 w 8115300"/>
              <a:gd name="connsiteY1" fmla="*/ 6794910 h 6858000"/>
              <a:gd name="connsiteX2" fmla="*/ 5162980 w 8115300"/>
              <a:gd name="connsiteY2" fmla="*/ 6794761 h 6858000"/>
              <a:gd name="connsiteX3" fmla="*/ 0 w 8115300"/>
              <a:gd name="connsiteY3" fmla="*/ 6735670 h 6858000"/>
              <a:gd name="connsiteX4" fmla="*/ 69648 w 8115300"/>
              <a:gd name="connsiteY4" fmla="*/ 6818387 h 6858000"/>
              <a:gd name="connsiteX5" fmla="*/ 103277 w 8115300"/>
              <a:gd name="connsiteY5" fmla="*/ 6858000 h 6858000"/>
              <a:gd name="connsiteX6" fmla="*/ 0 w 8115300"/>
              <a:gd name="connsiteY6" fmla="*/ 6858000 h 6858000"/>
              <a:gd name="connsiteX7" fmla="*/ 2935073 w 8115300"/>
              <a:gd name="connsiteY7" fmla="*/ 6733889 h 6858000"/>
              <a:gd name="connsiteX8" fmla="*/ 2949458 w 8115300"/>
              <a:gd name="connsiteY8" fmla="*/ 6748566 h 6858000"/>
              <a:gd name="connsiteX9" fmla="*/ 3015356 w 8115300"/>
              <a:gd name="connsiteY9" fmla="*/ 6822744 h 6858000"/>
              <a:gd name="connsiteX10" fmla="*/ 3037443 w 8115300"/>
              <a:gd name="connsiteY10" fmla="*/ 6858000 h 6858000"/>
              <a:gd name="connsiteX11" fmla="*/ 3016666 w 8115300"/>
              <a:gd name="connsiteY11" fmla="*/ 6858000 h 6858000"/>
              <a:gd name="connsiteX12" fmla="*/ 4187067 w 8115300"/>
              <a:gd name="connsiteY12" fmla="*/ 6712717 h 6858000"/>
              <a:gd name="connsiteX13" fmla="*/ 4188841 w 8115300"/>
              <a:gd name="connsiteY13" fmla="*/ 6713399 h 6858000"/>
              <a:gd name="connsiteX14" fmla="*/ 4195822 w 8115300"/>
              <a:gd name="connsiteY14" fmla="*/ 6718117 h 6858000"/>
              <a:gd name="connsiteX15" fmla="*/ 4202435 w 8115300"/>
              <a:gd name="connsiteY15" fmla="*/ 6722905 h 6858000"/>
              <a:gd name="connsiteX16" fmla="*/ 4213660 w 8115300"/>
              <a:gd name="connsiteY16" fmla="*/ 6737674 h 6858000"/>
              <a:gd name="connsiteX17" fmla="*/ 4187067 w 8115300"/>
              <a:gd name="connsiteY17" fmla="*/ 6712717 h 6858000"/>
              <a:gd name="connsiteX18" fmla="*/ 414766 w 8115300"/>
              <a:gd name="connsiteY18" fmla="*/ 6640629 h 6858000"/>
              <a:gd name="connsiteX19" fmla="*/ 404661 w 8115300"/>
              <a:gd name="connsiteY19" fmla="*/ 6648379 h 6858000"/>
              <a:gd name="connsiteX20" fmla="*/ 497672 w 8115300"/>
              <a:gd name="connsiteY20" fmla="*/ 6761733 h 6858000"/>
              <a:gd name="connsiteX21" fmla="*/ 578978 w 8115300"/>
              <a:gd name="connsiteY21" fmla="*/ 6848147 h 6858000"/>
              <a:gd name="connsiteX22" fmla="*/ 589832 w 8115300"/>
              <a:gd name="connsiteY22" fmla="*/ 6854698 h 6858000"/>
              <a:gd name="connsiteX23" fmla="*/ 595492 w 8115300"/>
              <a:gd name="connsiteY23" fmla="*/ 6851996 h 6858000"/>
              <a:gd name="connsiteX24" fmla="*/ 590654 w 8115300"/>
              <a:gd name="connsiteY24" fmla="*/ 6840270 h 6858000"/>
              <a:gd name="connsiteX25" fmla="*/ 574674 w 8115300"/>
              <a:gd name="connsiteY25" fmla="*/ 6815676 h 6858000"/>
              <a:gd name="connsiteX26" fmla="*/ 559623 w 8115300"/>
              <a:gd name="connsiteY26" fmla="*/ 6794690 h 6858000"/>
              <a:gd name="connsiteX27" fmla="*/ 547990 w 8115300"/>
              <a:gd name="connsiteY27" fmla="*/ 6789653 h 6858000"/>
              <a:gd name="connsiteX28" fmla="*/ 533809 w 8115300"/>
              <a:gd name="connsiteY28" fmla="*/ 6784916 h 6858000"/>
              <a:gd name="connsiteX29" fmla="*/ 457306 w 8115300"/>
              <a:gd name="connsiteY29" fmla="*/ 6694090 h 6858000"/>
              <a:gd name="connsiteX30" fmla="*/ 416547 w 8115300"/>
              <a:gd name="connsiteY30" fmla="*/ 6641552 h 6858000"/>
              <a:gd name="connsiteX31" fmla="*/ 5250266 w 8115300"/>
              <a:gd name="connsiteY31" fmla="*/ 6551706 h 6858000"/>
              <a:gd name="connsiteX32" fmla="*/ 5248767 w 8115300"/>
              <a:gd name="connsiteY32" fmla="*/ 6552992 h 6858000"/>
              <a:gd name="connsiteX33" fmla="*/ 5252842 w 8115300"/>
              <a:gd name="connsiteY33" fmla="*/ 6554740 h 6858000"/>
              <a:gd name="connsiteX34" fmla="*/ 5259195 w 8115300"/>
              <a:gd name="connsiteY34" fmla="*/ 6570906 h 6858000"/>
              <a:gd name="connsiteX35" fmla="*/ 5248036 w 8115300"/>
              <a:gd name="connsiteY35" fmla="*/ 6571159 h 6858000"/>
              <a:gd name="connsiteX36" fmla="*/ 5232251 w 8115300"/>
              <a:gd name="connsiteY36" fmla="*/ 6553733 h 6858000"/>
              <a:gd name="connsiteX37" fmla="*/ 2909721 w 8115300"/>
              <a:gd name="connsiteY37" fmla="*/ 6538686 h 6858000"/>
              <a:gd name="connsiteX38" fmla="*/ 2898821 w 8115300"/>
              <a:gd name="connsiteY38" fmla="*/ 6540931 h 6858000"/>
              <a:gd name="connsiteX39" fmla="*/ 2893491 w 8115300"/>
              <a:gd name="connsiteY39" fmla="*/ 6542029 h 6858000"/>
              <a:gd name="connsiteX40" fmla="*/ 2893745 w 8115300"/>
              <a:gd name="connsiteY40" fmla="*/ 6541977 h 6858000"/>
              <a:gd name="connsiteX41" fmla="*/ 2898821 w 8115300"/>
              <a:gd name="connsiteY41" fmla="*/ 6540931 h 6858000"/>
              <a:gd name="connsiteX42" fmla="*/ 2899579 w 8115300"/>
              <a:gd name="connsiteY42" fmla="*/ 6540777 h 6858000"/>
              <a:gd name="connsiteX43" fmla="*/ 2909721 w 8115300"/>
              <a:gd name="connsiteY43" fmla="*/ 6538686 h 6858000"/>
              <a:gd name="connsiteX44" fmla="*/ 5219833 w 8115300"/>
              <a:gd name="connsiteY44" fmla="*/ 6538454 h 6858000"/>
              <a:gd name="connsiteX45" fmla="*/ 5226444 w 8115300"/>
              <a:gd name="connsiteY45" fmla="*/ 6540597 h 6858000"/>
              <a:gd name="connsiteX46" fmla="*/ 5232251 w 8115300"/>
              <a:gd name="connsiteY46" fmla="*/ 6553733 h 6858000"/>
              <a:gd name="connsiteX47" fmla="*/ 5219833 w 8115300"/>
              <a:gd name="connsiteY47" fmla="*/ 6538454 h 6858000"/>
              <a:gd name="connsiteX48" fmla="*/ 3455139 w 8115300"/>
              <a:gd name="connsiteY48" fmla="*/ 6499832 h 6858000"/>
              <a:gd name="connsiteX49" fmla="*/ 3463534 w 8115300"/>
              <a:gd name="connsiteY49" fmla="*/ 6517868 h 6858000"/>
              <a:gd name="connsiteX50" fmla="*/ 3455139 w 8115300"/>
              <a:gd name="connsiteY50" fmla="*/ 6499832 h 6858000"/>
              <a:gd name="connsiteX51" fmla="*/ 2692075 w 8115300"/>
              <a:gd name="connsiteY51" fmla="*/ 6454511 h 6858000"/>
              <a:gd name="connsiteX52" fmla="*/ 2686582 w 8115300"/>
              <a:gd name="connsiteY52" fmla="*/ 6455064 h 6858000"/>
              <a:gd name="connsiteX53" fmla="*/ 2683595 w 8115300"/>
              <a:gd name="connsiteY53" fmla="*/ 6465297 h 6858000"/>
              <a:gd name="connsiteX54" fmla="*/ 2696527 w 8115300"/>
              <a:gd name="connsiteY54" fmla="*/ 6482305 h 6858000"/>
              <a:gd name="connsiteX55" fmla="*/ 2709108 w 8115300"/>
              <a:gd name="connsiteY55" fmla="*/ 6480186 h 6858000"/>
              <a:gd name="connsiteX56" fmla="*/ 2701847 w 8115300"/>
              <a:gd name="connsiteY56" fmla="*/ 6465104 h 6858000"/>
              <a:gd name="connsiteX57" fmla="*/ 2692075 w 8115300"/>
              <a:gd name="connsiteY57" fmla="*/ 6454511 h 6858000"/>
              <a:gd name="connsiteX58" fmla="*/ 5300156 w 8115300"/>
              <a:gd name="connsiteY58" fmla="*/ 6435013 h 6858000"/>
              <a:gd name="connsiteX59" fmla="*/ 5342830 w 8115300"/>
              <a:gd name="connsiteY59" fmla="*/ 6445419 h 6858000"/>
              <a:gd name="connsiteX60" fmla="*/ 5374885 w 8115300"/>
              <a:gd name="connsiteY60" fmla="*/ 6452653 h 6858000"/>
              <a:gd name="connsiteX61" fmla="*/ 5401839 w 8115300"/>
              <a:gd name="connsiteY61" fmla="*/ 6469762 h 6858000"/>
              <a:gd name="connsiteX62" fmla="*/ 5432671 w 8115300"/>
              <a:gd name="connsiteY62" fmla="*/ 6502311 h 6858000"/>
              <a:gd name="connsiteX63" fmla="*/ 5417654 w 8115300"/>
              <a:gd name="connsiteY63" fmla="*/ 6502201 h 6858000"/>
              <a:gd name="connsiteX64" fmla="*/ 5314562 w 8115300"/>
              <a:gd name="connsiteY64" fmla="*/ 6444604 h 6858000"/>
              <a:gd name="connsiteX65" fmla="*/ 5333630 w 8115300"/>
              <a:gd name="connsiteY65" fmla="*/ 6370872 h 6858000"/>
              <a:gd name="connsiteX66" fmla="*/ 5336786 w 8115300"/>
              <a:gd name="connsiteY66" fmla="*/ 6371783 h 6858000"/>
              <a:gd name="connsiteX67" fmla="*/ 5508736 w 8115300"/>
              <a:gd name="connsiteY67" fmla="*/ 6430866 h 6858000"/>
              <a:gd name="connsiteX68" fmla="*/ 5528120 w 8115300"/>
              <a:gd name="connsiteY68" fmla="*/ 6441537 h 6858000"/>
              <a:gd name="connsiteX69" fmla="*/ 5536158 w 8115300"/>
              <a:gd name="connsiteY69" fmla="*/ 6450178 h 6858000"/>
              <a:gd name="connsiteX70" fmla="*/ 5518205 w 8115300"/>
              <a:gd name="connsiteY70" fmla="*/ 6455931 h 6858000"/>
              <a:gd name="connsiteX71" fmla="*/ 5480926 w 8115300"/>
              <a:gd name="connsiteY71" fmla="*/ 6452226 h 6858000"/>
              <a:gd name="connsiteX72" fmla="*/ 3624538 w 8115300"/>
              <a:gd name="connsiteY72" fmla="*/ 6261347 h 6858000"/>
              <a:gd name="connsiteX73" fmla="*/ 3650634 w 8115300"/>
              <a:gd name="connsiteY73" fmla="*/ 6294954 h 6858000"/>
              <a:gd name="connsiteX74" fmla="*/ 3677977 w 8115300"/>
              <a:gd name="connsiteY74" fmla="*/ 6325434 h 6858000"/>
              <a:gd name="connsiteX75" fmla="*/ 3667422 w 8115300"/>
              <a:gd name="connsiteY75" fmla="*/ 6310705 h 6858000"/>
              <a:gd name="connsiteX76" fmla="*/ 3569560 w 8115300"/>
              <a:gd name="connsiteY76" fmla="*/ 6217460 h 6858000"/>
              <a:gd name="connsiteX77" fmla="*/ 3576962 w 8115300"/>
              <a:gd name="connsiteY77" fmla="*/ 6225854 h 6858000"/>
              <a:gd name="connsiteX78" fmla="*/ 3568498 w 8115300"/>
              <a:gd name="connsiteY78" fmla="*/ 6220795 h 6858000"/>
              <a:gd name="connsiteX79" fmla="*/ 4720783 w 8115300"/>
              <a:gd name="connsiteY79" fmla="*/ 6212791 h 6858000"/>
              <a:gd name="connsiteX80" fmla="*/ 4731131 w 8115300"/>
              <a:gd name="connsiteY80" fmla="*/ 6232122 h 6858000"/>
              <a:gd name="connsiteX81" fmla="*/ 4782542 w 8115300"/>
              <a:gd name="connsiteY81" fmla="*/ 6259917 h 6858000"/>
              <a:gd name="connsiteX82" fmla="*/ 4768635 w 8115300"/>
              <a:gd name="connsiteY82" fmla="*/ 6238308 h 6858000"/>
              <a:gd name="connsiteX83" fmla="*/ 4653965 w 8115300"/>
              <a:gd name="connsiteY83" fmla="*/ 6176946 h 6858000"/>
              <a:gd name="connsiteX84" fmla="*/ 4655371 w 8115300"/>
              <a:gd name="connsiteY84" fmla="*/ 6180434 h 6858000"/>
              <a:gd name="connsiteX85" fmla="*/ 4663436 w 8115300"/>
              <a:gd name="connsiteY85" fmla="*/ 6195523 h 6858000"/>
              <a:gd name="connsiteX86" fmla="*/ 4711713 w 8115300"/>
              <a:gd name="connsiteY86" fmla="*/ 6221625 h 6858000"/>
              <a:gd name="connsiteX87" fmla="*/ 4701304 w 8115300"/>
              <a:gd name="connsiteY87" fmla="*/ 6202404 h 6858000"/>
              <a:gd name="connsiteX88" fmla="*/ 4678033 w 8115300"/>
              <a:gd name="connsiteY88" fmla="*/ 6189996 h 6858000"/>
              <a:gd name="connsiteX89" fmla="*/ 5281327 w 8115300"/>
              <a:gd name="connsiteY89" fmla="*/ 6176913 h 6858000"/>
              <a:gd name="connsiteX90" fmla="*/ 5290965 w 8115300"/>
              <a:gd name="connsiteY90" fmla="*/ 6202091 h 6858000"/>
              <a:gd name="connsiteX91" fmla="*/ 5270891 w 8115300"/>
              <a:gd name="connsiteY91" fmla="*/ 6188015 h 6858000"/>
              <a:gd name="connsiteX92" fmla="*/ 5281327 w 8115300"/>
              <a:gd name="connsiteY92" fmla="*/ 6176913 h 6858000"/>
              <a:gd name="connsiteX93" fmla="*/ 4581822 w 8115300"/>
              <a:gd name="connsiteY93" fmla="*/ 6137832 h 6858000"/>
              <a:gd name="connsiteX94" fmla="*/ 4584372 w 8115300"/>
              <a:gd name="connsiteY94" fmla="*/ 6150055 h 6858000"/>
              <a:gd name="connsiteX95" fmla="*/ 4581055 w 8115300"/>
              <a:gd name="connsiteY95" fmla="*/ 6150985 h 6858000"/>
              <a:gd name="connsiteX96" fmla="*/ 4638521 w 8115300"/>
              <a:gd name="connsiteY96" fmla="*/ 6182053 h 6858000"/>
              <a:gd name="connsiteX97" fmla="*/ 4627671 w 8115300"/>
              <a:gd name="connsiteY97" fmla="*/ 6162690 h 6858000"/>
              <a:gd name="connsiteX98" fmla="*/ 4639978 w 8115300"/>
              <a:gd name="connsiteY98" fmla="*/ 6104243 h 6858000"/>
              <a:gd name="connsiteX99" fmla="*/ 4638526 w 8115300"/>
              <a:gd name="connsiteY99" fmla="*/ 6106161 h 6858000"/>
              <a:gd name="connsiteX100" fmla="*/ 4650756 w 8115300"/>
              <a:gd name="connsiteY100" fmla="*/ 6130759 h 6858000"/>
              <a:gd name="connsiteX101" fmla="*/ 4635789 w 8115300"/>
              <a:gd name="connsiteY101" fmla="*/ 6109776 h 6858000"/>
              <a:gd name="connsiteX102" fmla="*/ 4633404 w 8115300"/>
              <a:gd name="connsiteY102" fmla="*/ 6112929 h 6858000"/>
              <a:gd name="connsiteX103" fmla="*/ 4635388 w 8115300"/>
              <a:gd name="connsiteY103" fmla="*/ 6130860 h 6858000"/>
              <a:gd name="connsiteX104" fmla="*/ 4637945 w 8115300"/>
              <a:gd name="connsiteY104" fmla="*/ 6137204 h 6858000"/>
              <a:gd name="connsiteX105" fmla="*/ 4677278 w 8115300"/>
              <a:gd name="connsiteY105" fmla="*/ 6158977 h 6858000"/>
              <a:gd name="connsiteX106" fmla="*/ 4672269 w 8115300"/>
              <a:gd name="connsiteY106" fmla="*/ 6150146 h 6858000"/>
              <a:gd name="connsiteX107" fmla="*/ 4661063 w 8115300"/>
              <a:gd name="connsiteY107" fmla="*/ 6131559 h 6858000"/>
              <a:gd name="connsiteX108" fmla="*/ 4650756 w 8115300"/>
              <a:gd name="connsiteY108" fmla="*/ 6130759 h 6858000"/>
              <a:gd name="connsiteX109" fmla="*/ 4658932 w 8115300"/>
              <a:gd name="connsiteY109" fmla="*/ 6131394 h 6858000"/>
              <a:gd name="connsiteX110" fmla="*/ 4661062 w 8115300"/>
              <a:gd name="connsiteY110" fmla="*/ 6131559 h 6858000"/>
              <a:gd name="connsiteX111" fmla="*/ 4657781 w 8115300"/>
              <a:gd name="connsiteY111" fmla="*/ 6126116 h 6858000"/>
              <a:gd name="connsiteX112" fmla="*/ 4639978 w 8115300"/>
              <a:gd name="connsiteY112" fmla="*/ 6104243 h 6858000"/>
              <a:gd name="connsiteX113" fmla="*/ 4655584 w 8115300"/>
              <a:gd name="connsiteY113" fmla="*/ 6091003 h 6858000"/>
              <a:gd name="connsiteX114" fmla="*/ 4698164 w 8115300"/>
              <a:gd name="connsiteY114" fmla="*/ 6170539 h 6858000"/>
              <a:gd name="connsiteX115" fmla="*/ 4712510 w 8115300"/>
              <a:gd name="connsiteY115" fmla="*/ 6178482 h 6858000"/>
              <a:gd name="connsiteX116" fmla="*/ 4739780 w 8115300"/>
              <a:gd name="connsiteY116" fmla="*/ 6193258 h 6858000"/>
              <a:gd name="connsiteX117" fmla="*/ 4690913 w 8115300"/>
              <a:gd name="connsiteY117" fmla="*/ 6110067 h 6858000"/>
              <a:gd name="connsiteX118" fmla="*/ 4057084 w 8115300"/>
              <a:gd name="connsiteY118" fmla="*/ 6090445 h 6858000"/>
              <a:gd name="connsiteX119" fmla="*/ 4061333 w 8115300"/>
              <a:gd name="connsiteY119" fmla="*/ 6097464 h 6858000"/>
              <a:gd name="connsiteX120" fmla="*/ 4063974 w 8115300"/>
              <a:gd name="connsiteY120" fmla="*/ 6108968 h 6858000"/>
              <a:gd name="connsiteX121" fmla="*/ 4057962 w 8115300"/>
              <a:gd name="connsiteY121" fmla="*/ 6110670 h 6858000"/>
              <a:gd name="connsiteX122" fmla="*/ 4056261 w 8115300"/>
              <a:gd name="connsiteY122" fmla="*/ 6109891 h 6858000"/>
              <a:gd name="connsiteX123" fmla="*/ 4072191 w 8115300"/>
              <a:gd name="connsiteY123" fmla="*/ 6126081 h 6858000"/>
              <a:gd name="connsiteX124" fmla="*/ 4122646 w 8115300"/>
              <a:gd name="connsiteY124" fmla="*/ 6147256 h 6858000"/>
              <a:gd name="connsiteX125" fmla="*/ 4228121 w 8115300"/>
              <a:gd name="connsiteY125" fmla="*/ 6196501 h 6858000"/>
              <a:gd name="connsiteX126" fmla="*/ 4207053 w 8115300"/>
              <a:gd name="connsiteY126" fmla="*/ 6179855 h 6858000"/>
              <a:gd name="connsiteX127" fmla="*/ 4172195 w 8115300"/>
              <a:gd name="connsiteY127" fmla="*/ 6148159 h 6858000"/>
              <a:gd name="connsiteX128" fmla="*/ 4158370 w 8115300"/>
              <a:gd name="connsiteY128" fmla="*/ 6135803 h 6858000"/>
              <a:gd name="connsiteX129" fmla="*/ 3729576 w 8115300"/>
              <a:gd name="connsiteY129" fmla="*/ 6075155 h 6858000"/>
              <a:gd name="connsiteX130" fmla="*/ 3729614 w 8115300"/>
              <a:gd name="connsiteY130" fmla="*/ 6076478 h 6858000"/>
              <a:gd name="connsiteX131" fmla="*/ 3737307 w 8115300"/>
              <a:gd name="connsiteY131" fmla="*/ 6076989 h 6858000"/>
              <a:gd name="connsiteX132" fmla="*/ 3432479 w 8115300"/>
              <a:gd name="connsiteY132" fmla="*/ 6074705 h 6858000"/>
              <a:gd name="connsiteX133" fmla="*/ 3425652 w 8115300"/>
              <a:gd name="connsiteY133" fmla="*/ 6075553 h 6858000"/>
              <a:gd name="connsiteX134" fmla="*/ 3425749 w 8115300"/>
              <a:gd name="connsiteY134" fmla="*/ 6075652 h 6858000"/>
              <a:gd name="connsiteX135" fmla="*/ 3672995 w 8115300"/>
              <a:gd name="connsiteY135" fmla="*/ 6338408 h 6858000"/>
              <a:gd name="connsiteX136" fmla="*/ 3656730 w 8115300"/>
              <a:gd name="connsiteY136" fmla="*/ 6318914 h 6858000"/>
              <a:gd name="connsiteX137" fmla="*/ 3573587 w 8115300"/>
              <a:gd name="connsiteY137" fmla="*/ 6204794 h 6858000"/>
              <a:gd name="connsiteX138" fmla="*/ 3573558 w 8115300"/>
              <a:gd name="connsiteY138" fmla="*/ 6202945 h 6858000"/>
              <a:gd name="connsiteX139" fmla="*/ 3569471 w 8115300"/>
              <a:gd name="connsiteY139" fmla="*/ 6198607 h 6858000"/>
              <a:gd name="connsiteX140" fmla="*/ 3573587 w 8115300"/>
              <a:gd name="connsiteY140" fmla="*/ 6204794 h 6858000"/>
              <a:gd name="connsiteX141" fmla="*/ 3569560 w 8115300"/>
              <a:gd name="connsiteY141" fmla="*/ 6217460 h 6858000"/>
              <a:gd name="connsiteX142" fmla="*/ 3527491 w 8115300"/>
              <a:gd name="connsiteY142" fmla="*/ 6169757 h 6858000"/>
              <a:gd name="connsiteX143" fmla="*/ 3505557 w 8115300"/>
              <a:gd name="connsiteY143" fmla="*/ 6132654 h 6858000"/>
              <a:gd name="connsiteX144" fmla="*/ 3455420 w 8115300"/>
              <a:gd name="connsiteY144" fmla="*/ 6085789 h 6858000"/>
              <a:gd name="connsiteX145" fmla="*/ 3432479 w 8115300"/>
              <a:gd name="connsiteY145" fmla="*/ 6074705 h 6858000"/>
              <a:gd name="connsiteX146" fmla="*/ 5498886 w 8115300"/>
              <a:gd name="connsiteY146" fmla="*/ 6071409 h 6858000"/>
              <a:gd name="connsiteX147" fmla="*/ 5665853 w 8115300"/>
              <a:gd name="connsiteY147" fmla="*/ 6128427 h 6858000"/>
              <a:gd name="connsiteX148" fmla="*/ 5866072 w 8115300"/>
              <a:gd name="connsiteY148" fmla="*/ 6171406 h 6858000"/>
              <a:gd name="connsiteX149" fmla="*/ 5925069 w 8115300"/>
              <a:gd name="connsiteY149" fmla="*/ 6190790 h 6858000"/>
              <a:gd name="connsiteX150" fmla="*/ 5931323 w 8115300"/>
              <a:gd name="connsiteY150" fmla="*/ 6195678 h 6858000"/>
              <a:gd name="connsiteX151" fmla="*/ 5942434 w 8115300"/>
              <a:gd name="connsiteY151" fmla="*/ 6207913 h 6858000"/>
              <a:gd name="connsiteX152" fmla="*/ 5774276 w 8115300"/>
              <a:gd name="connsiteY152" fmla="*/ 6174978 h 6858000"/>
              <a:gd name="connsiteX153" fmla="*/ 5648588 w 8115300"/>
              <a:gd name="connsiteY153" fmla="*/ 6145681 h 6858000"/>
              <a:gd name="connsiteX154" fmla="*/ 5630247 w 8115300"/>
              <a:gd name="connsiteY154" fmla="*/ 6142176 h 6858000"/>
              <a:gd name="connsiteX155" fmla="*/ 4491952 w 8115300"/>
              <a:gd name="connsiteY155" fmla="*/ 6026382 h 6858000"/>
              <a:gd name="connsiteX156" fmla="*/ 4483611 w 8115300"/>
              <a:gd name="connsiteY156" fmla="*/ 6027486 h 6858000"/>
              <a:gd name="connsiteX157" fmla="*/ 4489070 w 8115300"/>
              <a:gd name="connsiteY157" fmla="*/ 6032503 h 6858000"/>
              <a:gd name="connsiteX158" fmla="*/ 4505741 w 8115300"/>
              <a:gd name="connsiteY158" fmla="*/ 6051138 h 6858000"/>
              <a:gd name="connsiteX159" fmla="*/ 4505089 w 8115300"/>
              <a:gd name="connsiteY159" fmla="*/ 6049653 h 6858000"/>
              <a:gd name="connsiteX160" fmla="*/ 4502730 w 8115300"/>
              <a:gd name="connsiteY160" fmla="*/ 6043982 h 6858000"/>
              <a:gd name="connsiteX161" fmla="*/ 4508033 w 8115300"/>
              <a:gd name="connsiteY161" fmla="*/ 6012589 h 6858000"/>
              <a:gd name="connsiteX162" fmla="*/ 4528687 w 8115300"/>
              <a:gd name="connsiteY162" fmla="*/ 6044068 h 6858000"/>
              <a:gd name="connsiteX163" fmla="*/ 4558830 w 8115300"/>
              <a:gd name="connsiteY163" fmla="*/ 6093408 h 6858000"/>
              <a:gd name="connsiteX164" fmla="*/ 4602349 w 8115300"/>
              <a:gd name="connsiteY164" fmla="*/ 6117499 h 6858000"/>
              <a:gd name="connsiteX165" fmla="*/ 4586804 w 8115300"/>
              <a:gd name="connsiteY165" fmla="*/ 6089755 h 6858000"/>
              <a:gd name="connsiteX166" fmla="*/ 4556787 w 8115300"/>
              <a:gd name="connsiteY166" fmla="*/ 6038064 h 6858000"/>
              <a:gd name="connsiteX167" fmla="*/ 4546134 w 8115300"/>
              <a:gd name="connsiteY167" fmla="*/ 6032497 h 6858000"/>
              <a:gd name="connsiteX168" fmla="*/ 4578219 w 8115300"/>
              <a:gd name="connsiteY168" fmla="*/ 6092430 h 6858000"/>
              <a:gd name="connsiteX169" fmla="*/ 4550918 w 8115300"/>
              <a:gd name="connsiteY169" fmla="*/ 6064690 h 6858000"/>
              <a:gd name="connsiteX170" fmla="*/ 4549615 w 8115300"/>
              <a:gd name="connsiteY170" fmla="*/ 6063624 h 6858000"/>
              <a:gd name="connsiteX171" fmla="*/ 4543040 w 8115300"/>
              <a:gd name="connsiteY171" fmla="*/ 6053058 h 6858000"/>
              <a:gd name="connsiteX172" fmla="*/ 4534881 w 8115300"/>
              <a:gd name="connsiteY172" fmla="*/ 6037426 h 6858000"/>
              <a:gd name="connsiteX173" fmla="*/ 4527016 w 8115300"/>
              <a:gd name="connsiteY173" fmla="*/ 6022508 h 6858000"/>
              <a:gd name="connsiteX174" fmla="*/ 4066184 w 8115300"/>
              <a:gd name="connsiteY174" fmla="*/ 5972954 h 6858000"/>
              <a:gd name="connsiteX175" fmla="*/ 4068057 w 8115300"/>
              <a:gd name="connsiteY175" fmla="*/ 5975771 h 6858000"/>
              <a:gd name="connsiteX176" fmla="*/ 4082762 w 8115300"/>
              <a:gd name="connsiteY176" fmla="*/ 5984628 h 6858000"/>
              <a:gd name="connsiteX177" fmla="*/ 4091737 w 8115300"/>
              <a:gd name="connsiteY177" fmla="*/ 6016420 h 6858000"/>
              <a:gd name="connsiteX178" fmla="*/ 4093032 w 8115300"/>
              <a:gd name="connsiteY178" fmla="*/ 6019412 h 6858000"/>
              <a:gd name="connsiteX179" fmla="*/ 4261309 w 8115300"/>
              <a:gd name="connsiteY179" fmla="*/ 6090818 h 6858000"/>
              <a:gd name="connsiteX180" fmla="*/ 4697498 w 8115300"/>
              <a:gd name="connsiteY180" fmla="*/ 6303003 h 6858000"/>
              <a:gd name="connsiteX181" fmla="*/ 4713704 w 8115300"/>
              <a:gd name="connsiteY181" fmla="*/ 6312002 h 6858000"/>
              <a:gd name="connsiteX182" fmla="*/ 4698133 w 8115300"/>
              <a:gd name="connsiteY182" fmla="*/ 6287421 h 6858000"/>
              <a:gd name="connsiteX183" fmla="*/ 4689759 w 8115300"/>
              <a:gd name="connsiteY183" fmla="*/ 6273314 h 6858000"/>
              <a:gd name="connsiteX184" fmla="*/ 4689066 w 8115300"/>
              <a:gd name="connsiteY184" fmla="*/ 6272117 h 6858000"/>
              <a:gd name="connsiteX185" fmla="*/ 4431085 w 8115300"/>
              <a:gd name="connsiteY185" fmla="*/ 6142118 h 6858000"/>
              <a:gd name="connsiteX186" fmla="*/ 4236615 w 8115300"/>
              <a:gd name="connsiteY186" fmla="*/ 6049225 h 6858000"/>
              <a:gd name="connsiteX187" fmla="*/ 4241085 w 8115300"/>
              <a:gd name="connsiteY187" fmla="*/ 6056722 h 6858000"/>
              <a:gd name="connsiteX188" fmla="*/ 4246366 w 8115300"/>
              <a:gd name="connsiteY188" fmla="*/ 6065513 h 6858000"/>
              <a:gd name="connsiteX189" fmla="*/ 4215315 w 8115300"/>
              <a:gd name="connsiteY189" fmla="*/ 6039049 h 6858000"/>
              <a:gd name="connsiteX190" fmla="*/ 4160689 w 8115300"/>
              <a:gd name="connsiteY190" fmla="*/ 6012957 h 6858000"/>
              <a:gd name="connsiteX191" fmla="*/ 4584951 w 8115300"/>
              <a:gd name="connsiteY191" fmla="*/ 5964444 h 6858000"/>
              <a:gd name="connsiteX192" fmla="*/ 4621248 w 8115300"/>
              <a:gd name="connsiteY192" fmla="*/ 6028774 h 6858000"/>
              <a:gd name="connsiteX193" fmla="*/ 4653254 w 8115300"/>
              <a:gd name="connsiteY193" fmla="*/ 6045955 h 6858000"/>
              <a:gd name="connsiteX194" fmla="*/ 4637942 w 8115300"/>
              <a:gd name="connsiteY194" fmla="*/ 6019889 h 6858000"/>
              <a:gd name="connsiteX195" fmla="*/ 4615081 w 8115300"/>
              <a:gd name="connsiteY195" fmla="*/ 5979813 h 6858000"/>
              <a:gd name="connsiteX196" fmla="*/ 4411623 w 8115300"/>
              <a:gd name="connsiteY196" fmla="*/ 5963112 h 6858000"/>
              <a:gd name="connsiteX197" fmla="*/ 4445884 w 8115300"/>
              <a:gd name="connsiteY197" fmla="*/ 5992817 h 6858000"/>
              <a:gd name="connsiteX198" fmla="*/ 4474849 w 8115300"/>
              <a:gd name="connsiteY198" fmla="*/ 6019435 h 6858000"/>
              <a:gd name="connsiteX199" fmla="*/ 4455721 w 8115300"/>
              <a:gd name="connsiteY199" fmla="*/ 5985297 h 6858000"/>
              <a:gd name="connsiteX200" fmla="*/ 4227591 w 8115300"/>
              <a:gd name="connsiteY200" fmla="*/ 5962105 h 6858000"/>
              <a:gd name="connsiteX201" fmla="*/ 4259668 w 8115300"/>
              <a:gd name="connsiteY201" fmla="*/ 6001573 h 6858000"/>
              <a:gd name="connsiteX202" fmla="*/ 4328263 w 8115300"/>
              <a:gd name="connsiteY202" fmla="*/ 6035371 h 6858000"/>
              <a:gd name="connsiteX203" fmla="*/ 4549059 w 8115300"/>
              <a:gd name="connsiteY203" fmla="*/ 6134948 h 6858000"/>
              <a:gd name="connsiteX204" fmla="*/ 4540311 w 8115300"/>
              <a:gd name="connsiteY204" fmla="*/ 6124621 h 6858000"/>
              <a:gd name="connsiteX205" fmla="*/ 4529566 w 8115300"/>
              <a:gd name="connsiteY205" fmla="*/ 6109499 h 6858000"/>
              <a:gd name="connsiteX206" fmla="*/ 4490224 w 8115300"/>
              <a:gd name="connsiteY206" fmla="*/ 6088170 h 6858000"/>
              <a:gd name="connsiteX207" fmla="*/ 4227591 w 8115300"/>
              <a:gd name="connsiteY207" fmla="*/ 5962105 h 6858000"/>
              <a:gd name="connsiteX208" fmla="*/ 6324357 w 8115300"/>
              <a:gd name="connsiteY208" fmla="*/ 5961741 h 6858000"/>
              <a:gd name="connsiteX209" fmla="*/ 6540674 w 8115300"/>
              <a:gd name="connsiteY209" fmla="*/ 6016179 h 6858000"/>
              <a:gd name="connsiteX210" fmla="*/ 6564538 w 8115300"/>
              <a:gd name="connsiteY210" fmla="*/ 6030363 h 6858000"/>
              <a:gd name="connsiteX211" fmla="*/ 6591932 w 8115300"/>
              <a:gd name="connsiteY211" fmla="*/ 6049190 h 6858000"/>
              <a:gd name="connsiteX212" fmla="*/ 6486726 w 8115300"/>
              <a:gd name="connsiteY212" fmla="*/ 6030068 h 6858000"/>
              <a:gd name="connsiteX213" fmla="*/ 6386447 w 8115300"/>
              <a:gd name="connsiteY213" fmla="*/ 6007246 h 6858000"/>
              <a:gd name="connsiteX214" fmla="*/ 6344110 w 8115300"/>
              <a:gd name="connsiteY214" fmla="*/ 5974878 h 6858000"/>
              <a:gd name="connsiteX215" fmla="*/ 4154825 w 8115300"/>
              <a:gd name="connsiteY215" fmla="*/ 5942353 h 6858000"/>
              <a:gd name="connsiteX216" fmla="*/ 4183991 w 8115300"/>
              <a:gd name="connsiteY216" fmla="*/ 5970561 h 6858000"/>
              <a:gd name="connsiteX217" fmla="*/ 4195639 w 8115300"/>
              <a:gd name="connsiteY217" fmla="*/ 5969942 h 6858000"/>
              <a:gd name="connsiteX218" fmla="*/ 4184120 w 8115300"/>
              <a:gd name="connsiteY218" fmla="*/ 5957525 h 6858000"/>
              <a:gd name="connsiteX219" fmla="*/ 4158956 w 8115300"/>
              <a:gd name="connsiteY219" fmla="*/ 5944240 h 6858000"/>
              <a:gd name="connsiteX220" fmla="*/ 4481644 w 8115300"/>
              <a:gd name="connsiteY220" fmla="*/ 5912030 h 6858000"/>
              <a:gd name="connsiteX221" fmla="*/ 4515311 w 8115300"/>
              <a:gd name="connsiteY221" fmla="*/ 5974921 h 6858000"/>
              <a:gd name="connsiteX222" fmla="*/ 4522093 w 8115300"/>
              <a:gd name="connsiteY222" fmla="*/ 5978316 h 6858000"/>
              <a:gd name="connsiteX223" fmla="*/ 4489931 w 8115300"/>
              <a:gd name="connsiteY223" fmla="*/ 5922929 h 6858000"/>
              <a:gd name="connsiteX224" fmla="*/ 4484232 w 8115300"/>
              <a:gd name="connsiteY224" fmla="*/ 5913261 h 6858000"/>
              <a:gd name="connsiteX225" fmla="*/ 4435812 w 8115300"/>
              <a:gd name="connsiteY225" fmla="*/ 5890241 h 6858000"/>
              <a:gd name="connsiteX226" fmla="*/ 4436367 w 8115300"/>
              <a:gd name="connsiteY226" fmla="*/ 5895251 h 6858000"/>
              <a:gd name="connsiteX227" fmla="*/ 4467007 w 8115300"/>
              <a:gd name="connsiteY227" fmla="*/ 5948410 h 6858000"/>
              <a:gd name="connsiteX228" fmla="*/ 4468766 w 8115300"/>
              <a:gd name="connsiteY228" fmla="*/ 5951616 h 6858000"/>
              <a:gd name="connsiteX229" fmla="*/ 4496174 w 8115300"/>
              <a:gd name="connsiteY229" fmla="*/ 5965339 h 6858000"/>
              <a:gd name="connsiteX230" fmla="*/ 4490831 w 8115300"/>
              <a:gd name="connsiteY230" fmla="*/ 5955474 h 6858000"/>
              <a:gd name="connsiteX231" fmla="*/ 4460125 w 8115300"/>
              <a:gd name="connsiteY231" fmla="*/ 5902850 h 6858000"/>
              <a:gd name="connsiteX232" fmla="*/ 4459048 w 8115300"/>
              <a:gd name="connsiteY232" fmla="*/ 5901289 h 6858000"/>
              <a:gd name="connsiteX233" fmla="*/ 4010530 w 8115300"/>
              <a:gd name="connsiteY233" fmla="*/ 5879088 h 6858000"/>
              <a:gd name="connsiteX234" fmla="*/ 4024426 w 8115300"/>
              <a:gd name="connsiteY234" fmla="*/ 5894135 h 6858000"/>
              <a:gd name="connsiteX235" fmla="*/ 4042418 w 8115300"/>
              <a:gd name="connsiteY235" fmla="*/ 5920059 h 6858000"/>
              <a:gd name="connsiteX236" fmla="*/ 4108950 w 8115300"/>
              <a:gd name="connsiteY236" fmla="*/ 5949291 h 6858000"/>
              <a:gd name="connsiteX237" fmla="*/ 4123734 w 8115300"/>
              <a:gd name="connsiteY237" fmla="*/ 5955094 h 6858000"/>
              <a:gd name="connsiteX238" fmla="*/ 4074587 w 8115300"/>
              <a:gd name="connsiteY238" fmla="*/ 5909878 h 6858000"/>
              <a:gd name="connsiteX239" fmla="*/ 4068098 w 8115300"/>
              <a:gd name="connsiteY239" fmla="*/ 5903314 h 6858000"/>
              <a:gd name="connsiteX240" fmla="*/ 4347935 w 8115300"/>
              <a:gd name="connsiteY240" fmla="*/ 5848464 h 6858000"/>
              <a:gd name="connsiteX241" fmla="*/ 4371315 w 8115300"/>
              <a:gd name="connsiteY241" fmla="*/ 5886735 h 6858000"/>
              <a:gd name="connsiteX242" fmla="*/ 4381764 w 8115300"/>
              <a:gd name="connsiteY242" fmla="*/ 5908056 h 6858000"/>
              <a:gd name="connsiteX243" fmla="*/ 4424404 w 8115300"/>
              <a:gd name="connsiteY243" fmla="*/ 5929405 h 6858000"/>
              <a:gd name="connsiteX244" fmla="*/ 4390349 w 8115300"/>
              <a:gd name="connsiteY244" fmla="*/ 5868628 h 6858000"/>
              <a:gd name="connsiteX245" fmla="*/ 4036033 w 8115300"/>
              <a:gd name="connsiteY245" fmla="*/ 5831438 h 6858000"/>
              <a:gd name="connsiteX246" fmla="*/ 4044826 w 8115300"/>
              <a:gd name="connsiteY246" fmla="*/ 5840462 h 6858000"/>
              <a:gd name="connsiteX247" fmla="*/ 4048152 w 8115300"/>
              <a:gd name="connsiteY247" fmla="*/ 5841766 h 6858000"/>
              <a:gd name="connsiteX248" fmla="*/ 4262730 w 8115300"/>
              <a:gd name="connsiteY248" fmla="*/ 5809982 h 6858000"/>
              <a:gd name="connsiteX249" fmla="*/ 4327549 w 8115300"/>
              <a:gd name="connsiteY249" fmla="*/ 5884165 h 6858000"/>
              <a:gd name="connsiteX250" fmla="*/ 4338323 w 8115300"/>
              <a:gd name="connsiteY250" fmla="*/ 5888630 h 6858000"/>
              <a:gd name="connsiteX251" fmla="*/ 4335407 w 8115300"/>
              <a:gd name="connsiteY251" fmla="*/ 5883936 h 6858000"/>
              <a:gd name="connsiteX252" fmla="*/ 4313899 w 8115300"/>
              <a:gd name="connsiteY252" fmla="*/ 5841108 h 6858000"/>
              <a:gd name="connsiteX253" fmla="*/ 4309150 w 8115300"/>
              <a:gd name="connsiteY253" fmla="*/ 5830290 h 6858000"/>
              <a:gd name="connsiteX254" fmla="*/ 5859583 w 8115300"/>
              <a:gd name="connsiteY254" fmla="*/ 5801486 h 6858000"/>
              <a:gd name="connsiteX255" fmla="*/ 5859427 w 8115300"/>
              <a:gd name="connsiteY255" fmla="*/ 5803000 h 6858000"/>
              <a:gd name="connsiteX256" fmla="*/ 5862875 w 8115300"/>
              <a:gd name="connsiteY256" fmla="*/ 5802888 h 6858000"/>
              <a:gd name="connsiteX257" fmla="*/ 5881013 w 8115300"/>
              <a:gd name="connsiteY257" fmla="*/ 5794827 h 6858000"/>
              <a:gd name="connsiteX258" fmla="*/ 5876507 w 8115300"/>
              <a:gd name="connsiteY258" fmla="*/ 5798758 h 6858000"/>
              <a:gd name="connsiteX259" fmla="*/ 5899838 w 8115300"/>
              <a:gd name="connsiteY259" fmla="*/ 5808266 h 6858000"/>
              <a:gd name="connsiteX260" fmla="*/ 5938758 w 8115300"/>
              <a:gd name="connsiteY260" fmla="*/ 5820991 h 6858000"/>
              <a:gd name="connsiteX261" fmla="*/ 5865175 w 8115300"/>
              <a:gd name="connsiteY261" fmla="*/ 5787650 h 6858000"/>
              <a:gd name="connsiteX262" fmla="*/ 5862117 w 8115300"/>
              <a:gd name="connsiteY262" fmla="*/ 5792893 h 6858000"/>
              <a:gd name="connsiteX263" fmla="*/ 5871157 w 8115300"/>
              <a:gd name="connsiteY263" fmla="*/ 5796576 h 6858000"/>
              <a:gd name="connsiteX264" fmla="*/ 5870082 w 8115300"/>
              <a:gd name="connsiteY264" fmla="*/ 5789874 h 6858000"/>
              <a:gd name="connsiteX265" fmla="*/ 5865201 w 8115300"/>
              <a:gd name="connsiteY265" fmla="*/ 5787662 h 6858000"/>
              <a:gd name="connsiteX266" fmla="*/ 4015818 w 8115300"/>
              <a:gd name="connsiteY266" fmla="*/ 5787143 h 6858000"/>
              <a:gd name="connsiteX267" fmla="*/ 4043432 w 8115300"/>
              <a:gd name="connsiteY267" fmla="*/ 5833455 h 6858000"/>
              <a:gd name="connsiteX268" fmla="*/ 4048510 w 8115300"/>
              <a:gd name="connsiteY268" fmla="*/ 5841907 h 6858000"/>
              <a:gd name="connsiteX269" fmla="*/ 4125876 w 8115300"/>
              <a:gd name="connsiteY269" fmla="*/ 5872242 h 6858000"/>
              <a:gd name="connsiteX270" fmla="*/ 4318073 w 8115300"/>
              <a:gd name="connsiteY270" fmla="*/ 5958911 h 6858000"/>
              <a:gd name="connsiteX271" fmla="*/ 4388601 w 8115300"/>
              <a:gd name="connsiteY271" fmla="*/ 5989757 h 6858000"/>
              <a:gd name="connsiteX272" fmla="*/ 4426509 w 8115300"/>
              <a:gd name="connsiteY272" fmla="*/ 6006208 h 6858000"/>
              <a:gd name="connsiteX273" fmla="*/ 4423344 w 8115300"/>
              <a:gd name="connsiteY273" fmla="*/ 6003265 h 6858000"/>
              <a:gd name="connsiteX274" fmla="*/ 4407789 w 8115300"/>
              <a:gd name="connsiteY274" fmla="*/ 5989696 h 6858000"/>
              <a:gd name="connsiteX275" fmla="*/ 4356627 w 8115300"/>
              <a:gd name="connsiteY275" fmla="*/ 5940861 h 6858000"/>
              <a:gd name="connsiteX276" fmla="*/ 4343478 w 8115300"/>
              <a:gd name="connsiteY276" fmla="*/ 5928829 h 6858000"/>
              <a:gd name="connsiteX277" fmla="*/ 4328718 w 8115300"/>
              <a:gd name="connsiteY277" fmla="*/ 5921405 h 6858000"/>
              <a:gd name="connsiteX278" fmla="*/ 4303736 w 8115300"/>
              <a:gd name="connsiteY278" fmla="*/ 5910180 h 6858000"/>
              <a:gd name="connsiteX279" fmla="*/ 4303684 w 8115300"/>
              <a:gd name="connsiteY279" fmla="*/ 5916524 h 6858000"/>
              <a:gd name="connsiteX280" fmla="*/ 4290974 w 8115300"/>
              <a:gd name="connsiteY280" fmla="*/ 5906204 h 6858000"/>
              <a:gd name="connsiteX281" fmla="*/ 4289517 w 8115300"/>
              <a:gd name="connsiteY281" fmla="*/ 5903791 h 6858000"/>
              <a:gd name="connsiteX282" fmla="*/ 4177826 w 8115300"/>
              <a:gd name="connsiteY282" fmla="*/ 5853610 h 6858000"/>
              <a:gd name="connsiteX283" fmla="*/ 4177121 w 8115300"/>
              <a:gd name="connsiteY283" fmla="*/ 5855548 h 6858000"/>
              <a:gd name="connsiteX284" fmla="*/ 4170518 w 8115300"/>
              <a:gd name="connsiteY284" fmla="*/ 5851414 h 6858000"/>
              <a:gd name="connsiteX285" fmla="*/ 4168958 w 8115300"/>
              <a:gd name="connsiteY285" fmla="*/ 5849626 h 6858000"/>
              <a:gd name="connsiteX286" fmla="*/ 4137301 w 8115300"/>
              <a:gd name="connsiteY286" fmla="*/ 5835403 h 6858000"/>
              <a:gd name="connsiteX287" fmla="*/ 4098283 w 8115300"/>
              <a:gd name="connsiteY287" fmla="*/ 5819902 h 6858000"/>
              <a:gd name="connsiteX288" fmla="*/ 4110820 w 8115300"/>
              <a:gd name="connsiteY288" fmla="*/ 5839968 h 6858000"/>
              <a:gd name="connsiteX289" fmla="*/ 4066815 w 8115300"/>
              <a:gd name="connsiteY289" fmla="*/ 5807401 h 6858000"/>
              <a:gd name="connsiteX290" fmla="*/ 5790882 w 8115300"/>
              <a:gd name="connsiteY290" fmla="*/ 5781691 h 6858000"/>
              <a:gd name="connsiteX291" fmla="*/ 5801489 w 8115300"/>
              <a:gd name="connsiteY291" fmla="*/ 5785259 h 6858000"/>
              <a:gd name="connsiteX292" fmla="*/ 5791630 w 8115300"/>
              <a:gd name="connsiteY292" fmla="*/ 5785112 h 6858000"/>
              <a:gd name="connsiteX293" fmla="*/ 3946342 w 8115300"/>
              <a:gd name="connsiteY293" fmla="*/ 5776394 h 6858000"/>
              <a:gd name="connsiteX294" fmla="*/ 3943333 w 8115300"/>
              <a:gd name="connsiteY294" fmla="*/ 5780690 h 6858000"/>
              <a:gd name="connsiteX295" fmla="*/ 3933120 w 8115300"/>
              <a:gd name="connsiteY295" fmla="*/ 5794494 h 6858000"/>
              <a:gd name="connsiteX296" fmla="*/ 3935712 w 8115300"/>
              <a:gd name="connsiteY296" fmla="*/ 5797680 h 6858000"/>
              <a:gd name="connsiteX297" fmla="*/ 3983275 w 8115300"/>
              <a:gd name="connsiteY297" fmla="*/ 5816328 h 6858000"/>
              <a:gd name="connsiteX298" fmla="*/ 5602551 w 8115300"/>
              <a:gd name="connsiteY298" fmla="*/ 5766645 h 6858000"/>
              <a:gd name="connsiteX299" fmla="*/ 5590711 w 8115300"/>
              <a:gd name="connsiteY299" fmla="*/ 5772309 h 6858000"/>
              <a:gd name="connsiteX300" fmla="*/ 5602551 w 8115300"/>
              <a:gd name="connsiteY300" fmla="*/ 5766645 h 6858000"/>
              <a:gd name="connsiteX301" fmla="*/ 4138851 w 8115300"/>
              <a:gd name="connsiteY301" fmla="*/ 5755785 h 6858000"/>
              <a:gd name="connsiteX302" fmla="*/ 4152416 w 8115300"/>
              <a:gd name="connsiteY302" fmla="*/ 5782656 h 6858000"/>
              <a:gd name="connsiteX303" fmla="*/ 4167804 w 8115300"/>
              <a:gd name="connsiteY303" fmla="*/ 5817957 h 6858000"/>
              <a:gd name="connsiteX304" fmla="*/ 4285555 w 8115300"/>
              <a:gd name="connsiteY304" fmla="*/ 5866760 h 6858000"/>
              <a:gd name="connsiteX305" fmla="*/ 4245981 w 8115300"/>
              <a:gd name="connsiteY305" fmla="*/ 5802654 h 6858000"/>
              <a:gd name="connsiteX306" fmla="*/ 4202886 w 8115300"/>
              <a:gd name="connsiteY306" fmla="*/ 5783800 h 6858000"/>
              <a:gd name="connsiteX307" fmla="*/ 4215725 w 8115300"/>
              <a:gd name="connsiteY307" fmla="*/ 5806167 h 6858000"/>
              <a:gd name="connsiteX308" fmla="*/ 4230709 w 8115300"/>
              <a:gd name="connsiteY308" fmla="*/ 5830000 h 6858000"/>
              <a:gd name="connsiteX309" fmla="*/ 4161620 w 8115300"/>
              <a:gd name="connsiteY309" fmla="*/ 5771167 h 6858000"/>
              <a:gd name="connsiteX310" fmla="*/ 4149495 w 8115300"/>
              <a:gd name="connsiteY310" fmla="*/ 5760442 h 6858000"/>
              <a:gd name="connsiteX311" fmla="*/ 5555204 w 8115300"/>
              <a:gd name="connsiteY311" fmla="*/ 5741894 h 6858000"/>
              <a:gd name="connsiteX312" fmla="*/ 5542852 w 8115300"/>
              <a:gd name="connsiteY312" fmla="*/ 5748046 h 6858000"/>
              <a:gd name="connsiteX313" fmla="*/ 5555204 w 8115300"/>
              <a:gd name="connsiteY313" fmla="*/ 5741894 h 6858000"/>
              <a:gd name="connsiteX314" fmla="*/ 4027889 w 8115300"/>
              <a:gd name="connsiteY314" fmla="*/ 5707241 h 6858000"/>
              <a:gd name="connsiteX315" fmla="*/ 4029045 w 8115300"/>
              <a:gd name="connsiteY315" fmla="*/ 5709092 h 6858000"/>
              <a:gd name="connsiteX316" fmla="*/ 4047138 w 8115300"/>
              <a:gd name="connsiteY316" fmla="*/ 5724956 h 6858000"/>
              <a:gd name="connsiteX317" fmla="*/ 4108912 w 8115300"/>
              <a:gd name="connsiteY317" fmla="*/ 5790654 h 6858000"/>
              <a:gd name="connsiteX318" fmla="*/ 4108066 w 8115300"/>
              <a:gd name="connsiteY318" fmla="*/ 5793198 h 6858000"/>
              <a:gd name="connsiteX319" fmla="*/ 4133998 w 8115300"/>
              <a:gd name="connsiteY319" fmla="*/ 5803946 h 6858000"/>
              <a:gd name="connsiteX320" fmla="*/ 4084965 w 8115300"/>
              <a:gd name="connsiteY320" fmla="*/ 5732211 h 6858000"/>
              <a:gd name="connsiteX321" fmla="*/ 2222550 w 8115300"/>
              <a:gd name="connsiteY321" fmla="*/ 5691617 h 6858000"/>
              <a:gd name="connsiteX322" fmla="*/ 2221231 w 8115300"/>
              <a:gd name="connsiteY322" fmla="*/ 5692349 h 6858000"/>
              <a:gd name="connsiteX323" fmla="*/ 2229090 w 8115300"/>
              <a:gd name="connsiteY323" fmla="*/ 5704656 h 6858000"/>
              <a:gd name="connsiteX324" fmla="*/ 2237455 w 8115300"/>
              <a:gd name="connsiteY324" fmla="*/ 5714557 h 6858000"/>
              <a:gd name="connsiteX325" fmla="*/ 5739261 w 8115300"/>
              <a:gd name="connsiteY325" fmla="*/ 5628247 h 6858000"/>
              <a:gd name="connsiteX326" fmla="*/ 5733853 w 8115300"/>
              <a:gd name="connsiteY326" fmla="*/ 5629360 h 6858000"/>
              <a:gd name="connsiteX327" fmla="*/ 5726436 w 8115300"/>
              <a:gd name="connsiteY327" fmla="*/ 5630889 h 6858000"/>
              <a:gd name="connsiteX328" fmla="*/ 5723036 w 8115300"/>
              <a:gd name="connsiteY328" fmla="*/ 5631590 h 6858000"/>
              <a:gd name="connsiteX329" fmla="*/ 5724838 w 8115300"/>
              <a:gd name="connsiteY329" fmla="*/ 5631218 h 6858000"/>
              <a:gd name="connsiteX330" fmla="*/ 5726436 w 8115300"/>
              <a:gd name="connsiteY330" fmla="*/ 5630889 h 6858000"/>
              <a:gd name="connsiteX331" fmla="*/ 5739261 w 8115300"/>
              <a:gd name="connsiteY331" fmla="*/ 5628247 h 6858000"/>
              <a:gd name="connsiteX332" fmla="*/ 5812745 w 8115300"/>
              <a:gd name="connsiteY332" fmla="*/ 5695554 h 6858000"/>
              <a:gd name="connsiteX333" fmla="*/ 5814596 w 8115300"/>
              <a:gd name="connsiteY333" fmla="*/ 5697559 h 6858000"/>
              <a:gd name="connsiteX334" fmla="*/ 5817313 w 8115300"/>
              <a:gd name="connsiteY334" fmla="*/ 5699174 h 6858000"/>
              <a:gd name="connsiteX335" fmla="*/ 5812745 w 8115300"/>
              <a:gd name="connsiteY335" fmla="*/ 5695554 h 6858000"/>
              <a:gd name="connsiteX336" fmla="*/ 5739261 w 8115300"/>
              <a:gd name="connsiteY336" fmla="*/ 5628247 h 6858000"/>
              <a:gd name="connsiteX337" fmla="*/ 5390395 w 8115300"/>
              <a:gd name="connsiteY337" fmla="*/ 5612313 h 6858000"/>
              <a:gd name="connsiteX338" fmla="*/ 5410191 w 8115300"/>
              <a:gd name="connsiteY338" fmla="*/ 5617831 h 6858000"/>
              <a:gd name="connsiteX339" fmla="*/ 5590322 w 8115300"/>
              <a:gd name="connsiteY339" fmla="*/ 5694707 h 6858000"/>
              <a:gd name="connsiteX340" fmla="*/ 5575861 w 8115300"/>
              <a:gd name="connsiteY340" fmla="*/ 5701186 h 6858000"/>
              <a:gd name="connsiteX341" fmla="*/ 5567303 w 8115300"/>
              <a:gd name="connsiteY341" fmla="*/ 5701205 h 6858000"/>
              <a:gd name="connsiteX342" fmla="*/ 2154928 w 8115300"/>
              <a:gd name="connsiteY342" fmla="*/ 5603357 h 6858000"/>
              <a:gd name="connsiteX343" fmla="*/ 2166570 w 8115300"/>
              <a:gd name="connsiteY343" fmla="*/ 5616277 h 6858000"/>
              <a:gd name="connsiteX344" fmla="*/ 2156689 w 8115300"/>
              <a:gd name="connsiteY344" fmla="*/ 5603960 h 6858000"/>
              <a:gd name="connsiteX345" fmla="*/ 5688441 w 8115300"/>
              <a:gd name="connsiteY345" fmla="*/ 5588272 h 6858000"/>
              <a:gd name="connsiteX346" fmla="*/ 5681866 w 8115300"/>
              <a:gd name="connsiteY346" fmla="*/ 5589521 h 6858000"/>
              <a:gd name="connsiteX347" fmla="*/ 5678854 w 8115300"/>
              <a:gd name="connsiteY347" fmla="*/ 5590094 h 6858000"/>
              <a:gd name="connsiteX348" fmla="*/ 5676062 w 8115300"/>
              <a:gd name="connsiteY348" fmla="*/ 5590624 h 6858000"/>
              <a:gd name="connsiteX349" fmla="*/ 5676303 w 8115300"/>
              <a:gd name="connsiteY349" fmla="*/ 5590578 h 6858000"/>
              <a:gd name="connsiteX350" fmla="*/ 5678854 w 8115300"/>
              <a:gd name="connsiteY350" fmla="*/ 5590094 h 6858000"/>
              <a:gd name="connsiteX351" fmla="*/ 5878916 w 8115300"/>
              <a:gd name="connsiteY351" fmla="*/ 5542055 h 6858000"/>
              <a:gd name="connsiteX352" fmla="*/ 5877417 w 8115300"/>
              <a:gd name="connsiteY352" fmla="*/ 5543341 h 6858000"/>
              <a:gd name="connsiteX353" fmla="*/ 5881492 w 8115300"/>
              <a:gd name="connsiteY353" fmla="*/ 5545091 h 6858000"/>
              <a:gd name="connsiteX354" fmla="*/ 5887846 w 8115300"/>
              <a:gd name="connsiteY354" fmla="*/ 5561255 h 6858000"/>
              <a:gd name="connsiteX355" fmla="*/ 5876686 w 8115300"/>
              <a:gd name="connsiteY355" fmla="*/ 5561509 h 6858000"/>
              <a:gd name="connsiteX356" fmla="*/ 5860900 w 8115300"/>
              <a:gd name="connsiteY356" fmla="*/ 5544082 h 6858000"/>
              <a:gd name="connsiteX357" fmla="*/ 5848483 w 8115300"/>
              <a:gd name="connsiteY357" fmla="*/ 5528805 h 6858000"/>
              <a:gd name="connsiteX358" fmla="*/ 5855093 w 8115300"/>
              <a:gd name="connsiteY358" fmla="*/ 5530948 h 6858000"/>
              <a:gd name="connsiteX359" fmla="*/ 5860900 w 8115300"/>
              <a:gd name="connsiteY359" fmla="*/ 5544082 h 6858000"/>
              <a:gd name="connsiteX360" fmla="*/ 5848483 w 8115300"/>
              <a:gd name="connsiteY360" fmla="*/ 5528805 h 6858000"/>
              <a:gd name="connsiteX361" fmla="*/ 5559998 w 8115300"/>
              <a:gd name="connsiteY361" fmla="*/ 5519932 h 6858000"/>
              <a:gd name="connsiteX362" fmla="*/ 5583844 w 8115300"/>
              <a:gd name="connsiteY362" fmla="*/ 5557177 h 6858000"/>
              <a:gd name="connsiteX363" fmla="*/ 5591891 w 8115300"/>
              <a:gd name="connsiteY363" fmla="*/ 5571247 h 6858000"/>
              <a:gd name="connsiteX364" fmla="*/ 5621518 w 8115300"/>
              <a:gd name="connsiteY364" fmla="*/ 5587908 h 6858000"/>
              <a:gd name="connsiteX365" fmla="*/ 5600442 w 8115300"/>
              <a:gd name="connsiteY365" fmla="*/ 5552899 h 6858000"/>
              <a:gd name="connsiteX366" fmla="*/ 5591115 w 8115300"/>
              <a:gd name="connsiteY366" fmla="*/ 5536651 h 6858000"/>
              <a:gd name="connsiteX367" fmla="*/ 2088937 w 8115300"/>
              <a:gd name="connsiteY367" fmla="*/ 5514925 h 6858000"/>
              <a:gd name="connsiteX368" fmla="*/ 2111448 w 8115300"/>
              <a:gd name="connsiteY368" fmla="*/ 5550211 h 6858000"/>
              <a:gd name="connsiteX369" fmla="*/ 2110372 w 8115300"/>
              <a:gd name="connsiteY369" fmla="*/ 5542790 h 6858000"/>
              <a:gd name="connsiteX370" fmla="*/ 2101961 w 8115300"/>
              <a:gd name="connsiteY370" fmla="*/ 5528271 h 6858000"/>
              <a:gd name="connsiteX371" fmla="*/ 2092281 w 8115300"/>
              <a:gd name="connsiteY371" fmla="*/ 5516119 h 6858000"/>
              <a:gd name="connsiteX372" fmla="*/ 4420882 w 8115300"/>
              <a:gd name="connsiteY372" fmla="*/ 5511942 h 6858000"/>
              <a:gd name="connsiteX373" fmla="*/ 4435443 w 8115300"/>
              <a:gd name="connsiteY373" fmla="*/ 5537092 h 6858000"/>
              <a:gd name="connsiteX374" fmla="*/ 4515539 w 8115300"/>
              <a:gd name="connsiteY374" fmla="*/ 5573328 h 6858000"/>
              <a:gd name="connsiteX375" fmla="*/ 4594740 w 8115300"/>
              <a:gd name="connsiteY375" fmla="*/ 5596620 h 6858000"/>
              <a:gd name="connsiteX376" fmla="*/ 4563439 w 8115300"/>
              <a:gd name="connsiteY376" fmla="*/ 5581657 h 6858000"/>
              <a:gd name="connsiteX377" fmla="*/ 2068782 w 8115300"/>
              <a:gd name="connsiteY377" fmla="*/ 5507734 h 6858000"/>
              <a:gd name="connsiteX378" fmla="*/ 2079761 w 8115300"/>
              <a:gd name="connsiteY378" fmla="*/ 5519632 h 6858000"/>
              <a:gd name="connsiteX379" fmla="*/ 2070683 w 8115300"/>
              <a:gd name="connsiteY379" fmla="*/ 5508413 h 6858000"/>
              <a:gd name="connsiteX380" fmla="*/ 5036337 w 8115300"/>
              <a:gd name="connsiteY380" fmla="*/ 5497353 h 6858000"/>
              <a:gd name="connsiteX381" fmla="*/ 5038313 w 8115300"/>
              <a:gd name="connsiteY381" fmla="*/ 5505444 h 6858000"/>
              <a:gd name="connsiteX382" fmla="*/ 5048166 w 8115300"/>
              <a:gd name="connsiteY382" fmla="*/ 5509576 h 6858000"/>
              <a:gd name="connsiteX383" fmla="*/ 5053625 w 8115300"/>
              <a:gd name="connsiteY383" fmla="*/ 5511865 h 6858000"/>
              <a:gd name="connsiteX384" fmla="*/ 4380551 w 8115300"/>
              <a:gd name="connsiteY384" fmla="*/ 5492218 h 6858000"/>
              <a:gd name="connsiteX385" fmla="*/ 4378251 w 8115300"/>
              <a:gd name="connsiteY385" fmla="*/ 5494885 h 6858000"/>
              <a:gd name="connsiteX386" fmla="*/ 4378496 w 8115300"/>
              <a:gd name="connsiteY386" fmla="*/ 5506933 h 6858000"/>
              <a:gd name="connsiteX387" fmla="*/ 4380147 w 8115300"/>
              <a:gd name="connsiteY387" fmla="*/ 5512076 h 6858000"/>
              <a:gd name="connsiteX388" fmla="*/ 4405717 w 8115300"/>
              <a:gd name="connsiteY388" fmla="*/ 5523645 h 6858000"/>
              <a:gd name="connsiteX389" fmla="*/ 4387428 w 8115300"/>
              <a:gd name="connsiteY389" fmla="*/ 5495581 h 6858000"/>
              <a:gd name="connsiteX390" fmla="*/ 6215106 w 8115300"/>
              <a:gd name="connsiteY390" fmla="*/ 5451980 h 6858000"/>
              <a:gd name="connsiteX391" fmla="*/ 6241092 w 8115300"/>
              <a:gd name="connsiteY391" fmla="*/ 5456153 h 6858000"/>
              <a:gd name="connsiteX392" fmla="*/ 6258937 w 8115300"/>
              <a:gd name="connsiteY392" fmla="*/ 5466592 h 6858000"/>
              <a:gd name="connsiteX393" fmla="*/ 6241735 w 8115300"/>
              <a:gd name="connsiteY393" fmla="*/ 5475709 h 6858000"/>
              <a:gd name="connsiteX394" fmla="*/ 6177220 w 8115300"/>
              <a:gd name="connsiteY394" fmla="*/ 5452819 h 6858000"/>
              <a:gd name="connsiteX395" fmla="*/ 6215106 w 8115300"/>
              <a:gd name="connsiteY395" fmla="*/ 5451980 h 6858000"/>
              <a:gd name="connsiteX396" fmla="*/ 5356612 w 8115300"/>
              <a:gd name="connsiteY396" fmla="*/ 5441094 h 6858000"/>
              <a:gd name="connsiteX397" fmla="*/ 5530940 w 8115300"/>
              <a:gd name="connsiteY397" fmla="*/ 5536970 h 6858000"/>
              <a:gd name="connsiteX398" fmla="*/ 5545344 w 8115300"/>
              <a:gd name="connsiteY398" fmla="*/ 5545070 h 6858000"/>
              <a:gd name="connsiteX399" fmla="*/ 5448643 w 8115300"/>
              <a:gd name="connsiteY399" fmla="*/ 5460103 h 6858000"/>
              <a:gd name="connsiteX400" fmla="*/ 5446239 w 8115300"/>
              <a:gd name="connsiteY400" fmla="*/ 5458812 h 6858000"/>
              <a:gd name="connsiteX401" fmla="*/ 5414638 w 8115300"/>
              <a:gd name="connsiteY401" fmla="*/ 5452552 h 6858000"/>
              <a:gd name="connsiteX402" fmla="*/ 5928806 w 8115300"/>
              <a:gd name="connsiteY402" fmla="*/ 5425364 h 6858000"/>
              <a:gd name="connsiteX403" fmla="*/ 5971480 w 8115300"/>
              <a:gd name="connsiteY403" fmla="*/ 5435769 h 6858000"/>
              <a:gd name="connsiteX404" fmla="*/ 6003536 w 8115300"/>
              <a:gd name="connsiteY404" fmla="*/ 5443003 h 6858000"/>
              <a:gd name="connsiteX405" fmla="*/ 6030488 w 8115300"/>
              <a:gd name="connsiteY405" fmla="*/ 5460111 h 6858000"/>
              <a:gd name="connsiteX406" fmla="*/ 6061321 w 8115300"/>
              <a:gd name="connsiteY406" fmla="*/ 5492660 h 6858000"/>
              <a:gd name="connsiteX407" fmla="*/ 6046304 w 8115300"/>
              <a:gd name="connsiteY407" fmla="*/ 5492552 h 6858000"/>
              <a:gd name="connsiteX408" fmla="*/ 5943212 w 8115300"/>
              <a:gd name="connsiteY408" fmla="*/ 5434954 h 6858000"/>
              <a:gd name="connsiteX409" fmla="*/ 4928676 w 8115300"/>
              <a:gd name="connsiteY409" fmla="*/ 5387662 h 6858000"/>
              <a:gd name="connsiteX410" fmla="*/ 4929735 w 8115300"/>
              <a:gd name="connsiteY410" fmla="*/ 5390945 h 6858000"/>
              <a:gd name="connsiteX411" fmla="*/ 4932148 w 8115300"/>
              <a:gd name="connsiteY411" fmla="*/ 5391372 h 6858000"/>
              <a:gd name="connsiteX412" fmla="*/ 5491483 w 8115300"/>
              <a:gd name="connsiteY412" fmla="*/ 5376200 h 6858000"/>
              <a:gd name="connsiteX413" fmla="*/ 5486809 w 8115300"/>
              <a:gd name="connsiteY413" fmla="*/ 5376603 h 6858000"/>
              <a:gd name="connsiteX414" fmla="*/ 5488109 w 8115300"/>
              <a:gd name="connsiteY414" fmla="*/ 5383283 h 6858000"/>
              <a:gd name="connsiteX415" fmla="*/ 5503928 w 8115300"/>
              <a:gd name="connsiteY415" fmla="*/ 5392067 h 6858000"/>
              <a:gd name="connsiteX416" fmla="*/ 5502263 w 8115300"/>
              <a:gd name="connsiteY416" fmla="*/ 5389521 h 6858000"/>
              <a:gd name="connsiteX417" fmla="*/ 5491483 w 8115300"/>
              <a:gd name="connsiteY417" fmla="*/ 5376200 h 6858000"/>
              <a:gd name="connsiteX418" fmla="*/ 5642504 w 8115300"/>
              <a:gd name="connsiteY418" fmla="*/ 5312860 h 6858000"/>
              <a:gd name="connsiteX419" fmla="*/ 5650670 w 8115300"/>
              <a:gd name="connsiteY419" fmla="*/ 5318774 h 6858000"/>
              <a:gd name="connsiteX420" fmla="*/ 5647795 w 8115300"/>
              <a:gd name="connsiteY420" fmla="*/ 5314462 h 6858000"/>
              <a:gd name="connsiteX421" fmla="*/ 4802255 w 8115300"/>
              <a:gd name="connsiteY421" fmla="*/ 5302962 h 6858000"/>
              <a:gd name="connsiteX422" fmla="*/ 4795664 w 8115300"/>
              <a:gd name="connsiteY422" fmla="*/ 5306759 h 6858000"/>
              <a:gd name="connsiteX423" fmla="*/ 4792432 w 8115300"/>
              <a:gd name="connsiteY423" fmla="*/ 5320092 h 6858000"/>
              <a:gd name="connsiteX424" fmla="*/ 4808212 w 8115300"/>
              <a:gd name="connsiteY424" fmla="*/ 5304884 h 6858000"/>
              <a:gd name="connsiteX425" fmla="*/ 4802255 w 8115300"/>
              <a:gd name="connsiteY425" fmla="*/ 5302962 h 6858000"/>
              <a:gd name="connsiteX426" fmla="*/ 3916105 w 8115300"/>
              <a:gd name="connsiteY426" fmla="*/ 5301404 h 6858000"/>
              <a:gd name="connsiteX427" fmla="*/ 3937343 w 8115300"/>
              <a:gd name="connsiteY427" fmla="*/ 5334993 h 6858000"/>
              <a:gd name="connsiteX428" fmla="*/ 3944329 w 8115300"/>
              <a:gd name="connsiteY428" fmla="*/ 5337490 h 6858000"/>
              <a:gd name="connsiteX429" fmla="*/ 3934776 w 8115300"/>
              <a:gd name="connsiteY429" fmla="*/ 5320734 h 6858000"/>
              <a:gd name="connsiteX430" fmla="*/ 3925323 w 8115300"/>
              <a:gd name="connsiteY430" fmla="*/ 5304891 h 6858000"/>
              <a:gd name="connsiteX431" fmla="*/ 5012490 w 8115300"/>
              <a:gd name="connsiteY431" fmla="*/ 5245170 h 6858000"/>
              <a:gd name="connsiteX432" fmla="*/ 5029627 w 8115300"/>
              <a:gd name="connsiteY432" fmla="*/ 5260252 h 6858000"/>
              <a:gd name="connsiteX433" fmla="*/ 5031559 w 8115300"/>
              <a:gd name="connsiteY433" fmla="*/ 5267587 h 6858000"/>
              <a:gd name="connsiteX434" fmla="*/ 5029616 w 8115300"/>
              <a:gd name="connsiteY434" fmla="*/ 5268702 h 6858000"/>
              <a:gd name="connsiteX435" fmla="*/ 5078823 w 8115300"/>
              <a:gd name="connsiteY435" fmla="*/ 5294241 h 6858000"/>
              <a:gd name="connsiteX436" fmla="*/ 5091622 w 8115300"/>
              <a:gd name="connsiteY436" fmla="*/ 5297723 h 6858000"/>
              <a:gd name="connsiteX437" fmla="*/ 5198595 w 8115300"/>
              <a:gd name="connsiteY437" fmla="*/ 5329131 h 6858000"/>
              <a:gd name="connsiteX438" fmla="*/ 5216555 w 8115300"/>
              <a:gd name="connsiteY438" fmla="*/ 5337546 h 6858000"/>
              <a:gd name="connsiteX439" fmla="*/ 5111537 w 8115300"/>
              <a:gd name="connsiteY439" fmla="*/ 5282967 h 6858000"/>
              <a:gd name="connsiteX440" fmla="*/ 5112754 w 8115300"/>
              <a:gd name="connsiteY440" fmla="*/ 5286509 h 6858000"/>
              <a:gd name="connsiteX441" fmla="*/ 5082503 w 8115300"/>
              <a:gd name="connsiteY441" fmla="*/ 5270296 h 6858000"/>
              <a:gd name="connsiteX442" fmla="*/ 5061058 w 8115300"/>
              <a:gd name="connsiteY442" fmla="*/ 5257388 h 6858000"/>
              <a:gd name="connsiteX443" fmla="*/ 5044685 w 8115300"/>
              <a:gd name="connsiteY443" fmla="*/ 5249520 h 6858000"/>
              <a:gd name="connsiteX444" fmla="*/ 5036988 w 8115300"/>
              <a:gd name="connsiteY444" fmla="*/ 5247207 h 6858000"/>
              <a:gd name="connsiteX445" fmla="*/ 6685031 w 8115300"/>
              <a:gd name="connsiteY445" fmla="*/ 5184948 h 6858000"/>
              <a:gd name="connsiteX446" fmla="*/ 6673098 w 8115300"/>
              <a:gd name="connsiteY446" fmla="*/ 5195232 h 6858000"/>
              <a:gd name="connsiteX447" fmla="*/ 6685031 w 8115300"/>
              <a:gd name="connsiteY447" fmla="*/ 5184948 h 6858000"/>
              <a:gd name="connsiteX448" fmla="*/ 4381687 w 8115300"/>
              <a:gd name="connsiteY448" fmla="*/ 5160669 h 6858000"/>
              <a:gd name="connsiteX449" fmla="*/ 4372329 w 8115300"/>
              <a:gd name="connsiteY449" fmla="*/ 5160713 h 6858000"/>
              <a:gd name="connsiteX450" fmla="*/ 4378008 w 8115300"/>
              <a:gd name="connsiteY450" fmla="*/ 5176280 h 6858000"/>
              <a:gd name="connsiteX451" fmla="*/ 4389624 w 8115300"/>
              <a:gd name="connsiteY451" fmla="*/ 5178691 h 6858000"/>
              <a:gd name="connsiteX452" fmla="*/ 4411156 w 8115300"/>
              <a:gd name="connsiteY452" fmla="*/ 5181214 h 6858000"/>
              <a:gd name="connsiteX453" fmla="*/ 4447753 w 8115300"/>
              <a:gd name="connsiteY453" fmla="*/ 5189414 h 6858000"/>
              <a:gd name="connsiteX454" fmla="*/ 4458996 w 8115300"/>
              <a:gd name="connsiteY454" fmla="*/ 5189140 h 6858000"/>
              <a:gd name="connsiteX455" fmla="*/ 4442748 w 8115300"/>
              <a:gd name="connsiteY455" fmla="*/ 5179124 h 6858000"/>
              <a:gd name="connsiteX456" fmla="*/ 4381687 w 8115300"/>
              <a:gd name="connsiteY456" fmla="*/ 5160669 h 6858000"/>
              <a:gd name="connsiteX457" fmla="*/ 6623799 w 8115300"/>
              <a:gd name="connsiteY457" fmla="*/ 5156749 h 6858000"/>
              <a:gd name="connsiteX458" fmla="*/ 6640084 w 8115300"/>
              <a:gd name="connsiteY458" fmla="*/ 5168172 h 6858000"/>
              <a:gd name="connsiteX459" fmla="*/ 6623799 w 8115300"/>
              <a:gd name="connsiteY459" fmla="*/ 5156749 h 6858000"/>
              <a:gd name="connsiteX460" fmla="*/ 5302994 w 8115300"/>
              <a:gd name="connsiteY460" fmla="*/ 5132543 h 6858000"/>
              <a:gd name="connsiteX461" fmla="*/ 5287630 w 8115300"/>
              <a:gd name="connsiteY461" fmla="*/ 5133355 h 6858000"/>
              <a:gd name="connsiteX462" fmla="*/ 5299107 w 8115300"/>
              <a:gd name="connsiteY462" fmla="*/ 5145551 h 6858000"/>
              <a:gd name="connsiteX463" fmla="*/ 5341161 w 8115300"/>
              <a:gd name="connsiteY463" fmla="*/ 5168831 h 6858000"/>
              <a:gd name="connsiteX464" fmla="*/ 5345903 w 8115300"/>
              <a:gd name="connsiteY464" fmla="*/ 5171400 h 6858000"/>
              <a:gd name="connsiteX465" fmla="*/ 5372573 w 8115300"/>
              <a:gd name="connsiteY465" fmla="*/ 5179971 h 6858000"/>
              <a:gd name="connsiteX466" fmla="*/ 5446687 w 8115300"/>
              <a:gd name="connsiteY466" fmla="*/ 5202469 h 6858000"/>
              <a:gd name="connsiteX467" fmla="*/ 5462699 w 8115300"/>
              <a:gd name="connsiteY467" fmla="*/ 5207553 h 6858000"/>
              <a:gd name="connsiteX468" fmla="*/ 5449113 w 8115300"/>
              <a:gd name="connsiteY468" fmla="*/ 5194372 h 6858000"/>
              <a:gd name="connsiteX469" fmla="*/ 5406814 w 8115300"/>
              <a:gd name="connsiteY469" fmla="*/ 5150851 h 6858000"/>
              <a:gd name="connsiteX470" fmla="*/ 5378042 w 8115300"/>
              <a:gd name="connsiteY470" fmla="*/ 5144446 h 6858000"/>
              <a:gd name="connsiteX471" fmla="*/ 5332579 w 8115300"/>
              <a:gd name="connsiteY471" fmla="*/ 5133217 h 6858000"/>
              <a:gd name="connsiteX472" fmla="*/ 5302994 w 8115300"/>
              <a:gd name="connsiteY472" fmla="*/ 5132543 h 6858000"/>
              <a:gd name="connsiteX473" fmla="*/ 4442991 w 8115300"/>
              <a:gd name="connsiteY473" fmla="*/ 5124705 h 6858000"/>
              <a:gd name="connsiteX474" fmla="*/ 4478412 w 8115300"/>
              <a:gd name="connsiteY474" fmla="*/ 5165454 h 6858000"/>
              <a:gd name="connsiteX475" fmla="*/ 4515501 w 8115300"/>
              <a:gd name="connsiteY475" fmla="*/ 5176476 h 6858000"/>
              <a:gd name="connsiteX476" fmla="*/ 4549536 w 8115300"/>
              <a:gd name="connsiteY476" fmla="*/ 5186356 h 6858000"/>
              <a:gd name="connsiteX477" fmla="*/ 4719915 w 8115300"/>
              <a:gd name="connsiteY477" fmla="*/ 5262828 h 6858000"/>
              <a:gd name="connsiteX478" fmla="*/ 4654671 w 8115300"/>
              <a:gd name="connsiteY478" fmla="*/ 5223746 h 6858000"/>
              <a:gd name="connsiteX479" fmla="*/ 4607278 w 8115300"/>
              <a:gd name="connsiteY479" fmla="*/ 5197157 h 6858000"/>
              <a:gd name="connsiteX480" fmla="*/ 4347816 w 8115300"/>
              <a:gd name="connsiteY480" fmla="*/ 5093529 h 6858000"/>
              <a:gd name="connsiteX481" fmla="*/ 4349427 w 8115300"/>
              <a:gd name="connsiteY481" fmla="*/ 5097946 h 6858000"/>
              <a:gd name="connsiteX482" fmla="*/ 4350525 w 8115300"/>
              <a:gd name="connsiteY482" fmla="*/ 5098161 h 6858000"/>
              <a:gd name="connsiteX483" fmla="*/ 4356332 w 8115300"/>
              <a:gd name="connsiteY483" fmla="*/ 5098259 h 6858000"/>
              <a:gd name="connsiteX484" fmla="*/ 4353540 w 8115300"/>
              <a:gd name="connsiteY484" fmla="*/ 5096169 h 6858000"/>
              <a:gd name="connsiteX485" fmla="*/ 4347816 w 8115300"/>
              <a:gd name="connsiteY485" fmla="*/ 5093529 h 6858000"/>
              <a:gd name="connsiteX486" fmla="*/ 4176120 w 8115300"/>
              <a:gd name="connsiteY486" fmla="*/ 5069131 h 6858000"/>
              <a:gd name="connsiteX487" fmla="*/ 4174140 w 8115300"/>
              <a:gd name="connsiteY487" fmla="*/ 5069134 h 6858000"/>
              <a:gd name="connsiteX488" fmla="*/ 4180007 w 8115300"/>
              <a:gd name="connsiteY488" fmla="*/ 5078857 h 6858000"/>
              <a:gd name="connsiteX489" fmla="*/ 4180638 w 8115300"/>
              <a:gd name="connsiteY489" fmla="*/ 5078687 h 6858000"/>
              <a:gd name="connsiteX490" fmla="*/ 4179895 w 8115300"/>
              <a:gd name="connsiteY490" fmla="*/ 5071280 h 6858000"/>
              <a:gd name="connsiteX491" fmla="*/ 4176120 w 8115300"/>
              <a:gd name="connsiteY491" fmla="*/ 5069131 h 6858000"/>
              <a:gd name="connsiteX492" fmla="*/ 4105755 w 8115300"/>
              <a:gd name="connsiteY492" fmla="*/ 5039948 h 6858000"/>
              <a:gd name="connsiteX493" fmla="*/ 4105190 w 8115300"/>
              <a:gd name="connsiteY493" fmla="*/ 5041883 h 6858000"/>
              <a:gd name="connsiteX494" fmla="*/ 4118123 w 8115300"/>
              <a:gd name="connsiteY494" fmla="*/ 5058890 h 6858000"/>
              <a:gd name="connsiteX495" fmla="*/ 4122136 w 8115300"/>
              <a:gd name="connsiteY495" fmla="*/ 5061171 h 6858000"/>
              <a:gd name="connsiteX496" fmla="*/ 4122132 w 8115300"/>
              <a:gd name="connsiteY496" fmla="*/ 5058115 h 6858000"/>
              <a:gd name="connsiteX497" fmla="*/ 4114141 w 8115300"/>
              <a:gd name="connsiteY497" fmla="*/ 5044001 h 6858000"/>
              <a:gd name="connsiteX498" fmla="*/ 4110086 w 8115300"/>
              <a:gd name="connsiteY498" fmla="*/ 5041773 h 6858000"/>
              <a:gd name="connsiteX499" fmla="*/ 5762273 w 8115300"/>
              <a:gd name="connsiteY499" fmla="*/ 5035127 h 6858000"/>
              <a:gd name="connsiteX500" fmla="*/ 5751967 w 8115300"/>
              <a:gd name="connsiteY500" fmla="*/ 5035306 h 6858000"/>
              <a:gd name="connsiteX501" fmla="*/ 5751452 w 8115300"/>
              <a:gd name="connsiteY501" fmla="*/ 5035741 h 6858000"/>
              <a:gd name="connsiteX502" fmla="*/ 5806375 w 8115300"/>
              <a:gd name="connsiteY502" fmla="*/ 5070454 h 6858000"/>
              <a:gd name="connsiteX503" fmla="*/ 5849911 w 8115300"/>
              <a:gd name="connsiteY503" fmla="*/ 5086642 h 6858000"/>
              <a:gd name="connsiteX504" fmla="*/ 5881531 w 8115300"/>
              <a:gd name="connsiteY504" fmla="*/ 5097572 h 6858000"/>
              <a:gd name="connsiteX505" fmla="*/ 5895660 w 8115300"/>
              <a:gd name="connsiteY505" fmla="*/ 5102569 h 6858000"/>
              <a:gd name="connsiteX506" fmla="*/ 4178654 w 8115300"/>
              <a:gd name="connsiteY506" fmla="*/ 5023764 h 6858000"/>
              <a:gd name="connsiteX507" fmla="*/ 4188052 w 8115300"/>
              <a:gd name="connsiteY507" fmla="*/ 5035121 h 6858000"/>
              <a:gd name="connsiteX508" fmla="*/ 4209322 w 8115300"/>
              <a:gd name="connsiteY508" fmla="*/ 5040325 h 6858000"/>
              <a:gd name="connsiteX509" fmla="*/ 4213340 w 8115300"/>
              <a:gd name="connsiteY509" fmla="*/ 5040404 h 6858000"/>
              <a:gd name="connsiteX510" fmla="*/ 4209269 w 8115300"/>
              <a:gd name="connsiteY510" fmla="*/ 5035431 h 6858000"/>
              <a:gd name="connsiteX511" fmla="*/ 6263089 w 8115300"/>
              <a:gd name="connsiteY511" fmla="*/ 5014866 h 6858000"/>
              <a:gd name="connsiteX512" fmla="*/ 6276279 w 8115300"/>
              <a:gd name="connsiteY512" fmla="*/ 5016567 h 6858000"/>
              <a:gd name="connsiteX513" fmla="*/ 6263089 w 8115300"/>
              <a:gd name="connsiteY513" fmla="*/ 5014866 h 6858000"/>
              <a:gd name="connsiteX514" fmla="*/ 4140167 w 8115300"/>
              <a:gd name="connsiteY514" fmla="*/ 5009095 h 6858000"/>
              <a:gd name="connsiteX515" fmla="*/ 4146870 w 8115300"/>
              <a:gd name="connsiteY515" fmla="*/ 5022461 h 6858000"/>
              <a:gd name="connsiteX516" fmla="*/ 4172886 w 8115300"/>
              <a:gd name="connsiteY516" fmla="*/ 5030905 h 6858000"/>
              <a:gd name="connsiteX517" fmla="*/ 4164693 w 8115300"/>
              <a:gd name="connsiteY517" fmla="*/ 5018442 h 6858000"/>
              <a:gd name="connsiteX518" fmla="*/ 6240432 w 8115300"/>
              <a:gd name="connsiteY518" fmla="*/ 4978462 h 6858000"/>
              <a:gd name="connsiteX519" fmla="*/ 6246762 w 8115300"/>
              <a:gd name="connsiteY519" fmla="*/ 4984365 h 6858000"/>
              <a:gd name="connsiteX520" fmla="*/ 6263089 w 8115300"/>
              <a:gd name="connsiteY520" fmla="*/ 5014866 h 6858000"/>
              <a:gd name="connsiteX521" fmla="*/ 6465945 w 8115300"/>
              <a:gd name="connsiteY521" fmla="*/ 4967684 h 6858000"/>
              <a:gd name="connsiteX522" fmla="*/ 6474349 w 8115300"/>
              <a:gd name="connsiteY522" fmla="*/ 4968280 h 6858000"/>
              <a:gd name="connsiteX523" fmla="*/ 6482470 w 8115300"/>
              <a:gd name="connsiteY523" fmla="*/ 4969120 h 6858000"/>
              <a:gd name="connsiteX524" fmla="*/ 6499577 w 8115300"/>
              <a:gd name="connsiteY524" fmla="*/ 4976296 h 6858000"/>
              <a:gd name="connsiteX525" fmla="*/ 6464067 w 8115300"/>
              <a:gd name="connsiteY525" fmla="*/ 4967980 h 6858000"/>
              <a:gd name="connsiteX526" fmla="*/ 6465945 w 8115300"/>
              <a:gd name="connsiteY526" fmla="*/ 4967684 h 6858000"/>
              <a:gd name="connsiteX527" fmla="*/ 6953007 w 8115300"/>
              <a:gd name="connsiteY527" fmla="*/ 4952092 h 6858000"/>
              <a:gd name="connsiteX528" fmla="*/ 7169324 w 8115300"/>
              <a:gd name="connsiteY528" fmla="*/ 5006530 h 6858000"/>
              <a:gd name="connsiteX529" fmla="*/ 7193188 w 8115300"/>
              <a:gd name="connsiteY529" fmla="*/ 5020714 h 6858000"/>
              <a:gd name="connsiteX530" fmla="*/ 7220582 w 8115300"/>
              <a:gd name="connsiteY530" fmla="*/ 5039540 h 6858000"/>
              <a:gd name="connsiteX531" fmla="*/ 7115377 w 8115300"/>
              <a:gd name="connsiteY531" fmla="*/ 5020417 h 6858000"/>
              <a:gd name="connsiteX532" fmla="*/ 7015098 w 8115300"/>
              <a:gd name="connsiteY532" fmla="*/ 4997595 h 6858000"/>
              <a:gd name="connsiteX533" fmla="*/ 6972761 w 8115300"/>
              <a:gd name="connsiteY533" fmla="*/ 4965227 h 6858000"/>
              <a:gd name="connsiteX534" fmla="*/ 5672159 w 8115300"/>
              <a:gd name="connsiteY534" fmla="*/ 4831546 h 6858000"/>
              <a:gd name="connsiteX535" fmla="*/ 5678817 w 8115300"/>
              <a:gd name="connsiteY535" fmla="*/ 4834846 h 6858000"/>
              <a:gd name="connsiteX536" fmla="*/ 5679885 w 8115300"/>
              <a:gd name="connsiteY536" fmla="*/ 4839717 h 6858000"/>
              <a:gd name="connsiteX537" fmla="*/ 5732461 w 8115300"/>
              <a:gd name="connsiteY537" fmla="*/ 4867315 h 6858000"/>
              <a:gd name="connsiteX538" fmla="*/ 5785226 w 8115300"/>
              <a:gd name="connsiteY538" fmla="*/ 4896328 h 6858000"/>
              <a:gd name="connsiteX539" fmla="*/ 5863721 w 8115300"/>
              <a:gd name="connsiteY539" fmla="*/ 4919940 h 6858000"/>
              <a:gd name="connsiteX540" fmla="*/ 5820581 w 8115300"/>
              <a:gd name="connsiteY540" fmla="*/ 4896767 h 6858000"/>
              <a:gd name="connsiteX541" fmla="*/ 5807881 w 8115300"/>
              <a:gd name="connsiteY541" fmla="*/ 4892105 h 6858000"/>
              <a:gd name="connsiteX542" fmla="*/ 5678817 w 8115300"/>
              <a:gd name="connsiteY542" fmla="*/ 4834846 h 6858000"/>
              <a:gd name="connsiteX543" fmla="*/ 5677867 w 8115300"/>
              <a:gd name="connsiteY543" fmla="*/ 4833258 h 6858000"/>
              <a:gd name="connsiteX544" fmla="*/ 6046640 w 8115300"/>
              <a:gd name="connsiteY544" fmla="*/ 4777293 h 6858000"/>
              <a:gd name="connsiteX545" fmla="*/ 6076519 w 8115300"/>
              <a:gd name="connsiteY545" fmla="*/ 4787912 h 6858000"/>
              <a:gd name="connsiteX546" fmla="*/ 6072709 w 8115300"/>
              <a:gd name="connsiteY546" fmla="*/ 4781112 h 6858000"/>
              <a:gd name="connsiteX547" fmla="*/ 6060582 w 8115300"/>
              <a:gd name="connsiteY547" fmla="*/ 4779722 h 6858000"/>
              <a:gd name="connsiteX548" fmla="*/ 6134118 w 8115300"/>
              <a:gd name="connsiteY548" fmla="*/ 4773944 h 6858000"/>
              <a:gd name="connsiteX549" fmla="*/ 6156886 w 8115300"/>
              <a:gd name="connsiteY549" fmla="*/ 4816473 h 6858000"/>
              <a:gd name="connsiteX550" fmla="*/ 6160509 w 8115300"/>
              <a:gd name="connsiteY550" fmla="*/ 4817761 h 6858000"/>
              <a:gd name="connsiteX551" fmla="*/ 6202959 w 8115300"/>
              <a:gd name="connsiteY551" fmla="*/ 4834665 h 6858000"/>
              <a:gd name="connsiteX552" fmla="*/ 6170258 w 8115300"/>
              <a:gd name="connsiteY552" fmla="*/ 4783857 h 6858000"/>
              <a:gd name="connsiteX553" fmla="*/ 6159785 w 8115300"/>
              <a:gd name="connsiteY553" fmla="*/ 4781119 h 6858000"/>
              <a:gd name="connsiteX554" fmla="*/ 6329432 w 8115300"/>
              <a:gd name="connsiteY554" fmla="*/ 4758936 h 6858000"/>
              <a:gd name="connsiteX555" fmla="*/ 6384533 w 8115300"/>
              <a:gd name="connsiteY555" fmla="*/ 4771672 h 6858000"/>
              <a:gd name="connsiteX556" fmla="*/ 6636781 w 8115300"/>
              <a:gd name="connsiteY556" fmla="*/ 4865643 h 6858000"/>
              <a:gd name="connsiteX557" fmla="*/ 6762111 w 8115300"/>
              <a:gd name="connsiteY557" fmla="*/ 4900331 h 6858000"/>
              <a:gd name="connsiteX558" fmla="*/ 6759641 w 8115300"/>
              <a:gd name="connsiteY558" fmla="*/ 4901916 h 6858000"/>
              <a:gd name="connsiteX559" fmla="*/ 6820927 w 8115300"/>
              <a:gd name="connsiteY559" fmla="*/ 4943533 h 6858000"/>
              <a:gd name="connsiteX560" fmla="*/ 6844027 w 8115300"/>
              <a:gd name="connsiteY560" fmla="*/ 4958659 h 6858000"/>
              <a:gd name="connsiteX561" fmla="*/ 6804249 w 8115300"/>
              <a:gd name="connsiteY561" fmla="*/ 4949604 h 6858000"/>
              <a:gd name="connsiteX562" fmla="*/ 6545457 w 8115300"/>
              <a:gd name="connsiteY562" fmla="*/ 4881946 h 6858000"/>
              <a:gd name="connsiteX563" fmla="*/ 6454726 w 8115300"/>
              <a:gd name="connsiteY563" fmla="*/ 4825038 h 6858000"/>
              <a:gd name="connsiteX564" fmla="*/ 6077672 w 8115300"/>
              <a:gd name="connsiteY564" fmla="*/ 4758340 h 6858000"/>
              <a:gd name="connsiteX565" fmla="*/ 6090134 w 8115300"/>
              <a:gd name="connsiteY565" fmla="*/ 4781650 h 6858000"/>
              <a:gd name="connsiteX566" fmla="*/ 6098734 w 8115300"/>
              <a:gd name="connsiteY566" fmla="*/ 4795806 h 6858000"/>
              <a:gd name="connsiteX567" fmla="*/ 6139940 w 8115300"/>
              <a:gd name="connsiteY567" fmla="*/ 4810451 h 6858000"/>
              <a:gd name="connsiteX568" fmla="*/ 6117690 w 8115300"/>
              <a:gd name="connsiteY568" fmla="*/ 4769371 h 6858000"/>
              <a:gd name="connsiteX569" fmla="*/ 6092132 w 8115300"/>
              <a:gd name="connsiteY569" fmla="*/ 4762273 h 6858000"/>
              <a:gd name="connsiteX570" fmla="*/ 6231201 w 8115300"/>
              <a:gd name="connsiteY570" fmla="*/ 4756995 h 6858000"/>
              <a:gd name="connsiteX571" fmla="*/ 6219361 w 8115300"/>
              <a:gd name="connsiteY571" fmla="*/ 4762660 h 6858000"/>
              <a:gd name="connsiteX572" fmla="*/ 6231201 w 8115300"/>
              <a:gd name="connsiteY572" fmla="*/ 4756995 h 6858000"/>
              <a:gd name="connsiteX573" fmla="*/ 5994406 w 8115300"/>
              <a:gd name="connsiteY573" fmla="*/ 4737369 h 6858000"/>
              <a:gd name="connsiteX574" fmla="*/ 5989560 w 8115300"/>
              <a:gd name="connsiteY574" fmla="*/ 4737405 h 6858000"/>
              <a:gd name="connsiteX575" fmla="*/ 6037622 w 8115300"/>
              <a:gd name="connsiteY575" fmla="*/ 4756866 h 6858000"/>
              <a:gd name="connsiteX576" fmla="*/ 6066607 w 8115300"/>
              <a:gd name="connsiteY576" fmla="*/ 4770222 h 6858000"/>
              <a:gd name="connsiteX577" fmla="*/ 6056761 w 8115300"/>
              <a:gd name="connsiteY577" fmla="*/ 4752648 h 6858000"/>
              <a:gd name="connsiteX578" fmla="*/ 6054618 w 8115300"/>
              <a:gd name="connsiteY578" fmla="*/ 4752066 h 6858000"/>
              <a:gd name="connsiteX579" fmla="*/ 5994406 w 8115300"/>
              <a:gd name="connsiteY579" fmla="*/ 4737369 h 6858000"/>
              <a:gd name="connsiteX580" fmla="*/ 6183853 w 8115300"/>
              <a:gd name="connsiteY580" fmla="*/ 4732244 h 6858000"/>
              <a:gd name="connsiteX581" fmla="*/ 6173011 w 8115300"/>
              <a:gd name="connsiteY581" fmla="*/ 4737644 h 6858000"/>
              <a:gd name="connsiteX582" fmla="*/ 6179220 w 8115300"/>
              <a:gd name="connsiteY582" fmla="*/ 4734549 h 6858000"/>
              <a:gd name="connsiteX583" fmla="*/ 6183853 w 8115300"/>
              <a:gd name="connsiteY583" fmla="*/ 4732244 h 6858000"/>
              <a:gd name="connsiteX584" fmla="*/ 6088908 w 8115300"/>
              <a:gd name="connsiteY584" fmla="*/ 4689491 h 6858000"/>
              <a:gd name="connsiteX585" fmla="*/ 6090794 w 8115300"/>
              <a:gd name="connsiteY585" fmla="*/ 4693016 h 6858000"/>
              <a:gd name="connsiteX586" fmla="*/ 6096705 w 8115300"/>
              <a:gd name="connsiteY586" fmla="*/ 4696958 h 6858000"/>
              <a:gd name="connsiteX587" fmla="*/ 6091779 w 8115300"/>
              <a:gd name="connsiteY587" fmla="*/ 4694857 h 6858000"/>
              <a:gd name="connsiteX588" fmla="*/ 6125188 w 8115300"/>
              <a:gd name="connsiteY588" fmla="*/ 4757263 h 6858000"/>
              <a:gd name="connsiteX589" fmla="*/ 6168636 w 8115300"/>
              <a:gd name="connsiteY589" fmla="*/ 4781336 h 6858000"/>
              <a:gd name="connsiteX590" fmla="*/ 6162829 w 8115300"/>
              <a:gd name="connsiteY590" fmla="*/ 4772315 h 6858000"/>
              <a:gd name="connsiteX591" fmla="*/ 6117704 w 8115300"/>
              <a:gd name="connsiteY591" fmla="*/ 4695493 h 6858000"/>
              <a:gd name="connsiteX592" fmla="*/ 6095790 w 8115300"/>
              <a:gd name="connsiteY592" fmla="*/ 4690969 h 6858000"/>
              <a:gd name="connsiteX593" fmla="*/ 6059751 w 8115300"/>
              <a:gd name="connsiteY593" fmla="*/ 4683232 h 6858000"/>
              <a:gd name="connsiteX594" fmla="*/ 6054998 w 8115300"/>
              <a:gd name="connsiteY594" fmla="*/ 4689513 h 6858000"/>
              <a:gd name="connsiteX595" fmla="*/ 6056984 w 8115300"/>
              <a:gd name="connsiteY595" fmla="*/ 4707445 h 6858000"/>
              <a:gd name="connsiteX596" fmla="*/ 6063226 w 8115300"/>
              <a:gd name="connsiteY596" fmla="*/ 4722932 h 6858000"/>
              <a:gd name="connsiteX597" fmla="*/ 6104761 w 8115300"/>
              <a:gd name="connsiteY597" fmla="*/ 4745945 h 6858000"/>
              <a:gd name="connsiteX598" fmla="*/ 6093864 w 8115300"/>
              <a:gd name="connsiteY598" fmla="*/ 4726731 h 6858000"/>
              <a:gd name="connsiteX599" fmla="*/ 6068112 w 8115300"/>
              <a:gd name="connsiteY599" fmla="*/ 4686360 h 6858000"/>
              <a:gd name="connsiteX600" fmla="*/ 6066001 w 8115300"/>
              <a:gd name="connsiteY600" fmla="*/ 4684574 h 6858000"/>
              <a:gd name="connsiteX601" fmla="*/ 5976205 w 8115300"/>
              <a:gd name="connsiteY601" fmla="*/ 4663079 h 6858000"/>
              <a:gd name="connsiteX602" fmla="*/ 5986950 w 8115300"/>
              <a:gd name="connsiteY602" fmla="*/ 4680668 h 6858000"/>
              <a:gd name="connsiteX603" fmla="*/ 6029702 w 8115300"/>
              <a:gd name="connsiteY603" fmla="*/ 4704356 h 6858000"/>
              <a:gd name="connsiteX604" fmla="*/ 6011665 w 8115300"/>
              <a:gd name="connsiteY604" fmla="*/ 4672167 h 6858000"/>
              <a:gd name="connsiteX605" fmla="*/ 6002472 w 8115300"/>
              <a:gd name="connsiteY605" fmla="*/ 4669705 h 6858000"/>
              <a:gd name="connsiteX606" fmla="*/ 5938698 w 8115300"/>
              <a:gd name="connsiteY606" fmla="*/ 4653932 h 6858000"/>
              <a:gd name="connsiteX607" fmla="*/ 5940037 w 8115300"/>
              <a:gd name="connsiteY607" fmla="*/ 4654675 h 6858000"/>
              <a:gd name="connsiteX608" fmla="*/ 5939797 w 8115300"/>
              <a:gd name="connsiteY608" fmla="*/ 4654196 h 6858000"/>
              <a:gd name="connsiteX609" fmla="*/ 6843756 w 8115300"/>
              <a:gd name="connsiteY609" fmla="*/ 4442329 h 6858000"/>
              <a:gd name="connsiteX610" fmla="*/ 6869741 w 8115300"/>
              <a:gd name="connsiteY610" fmla="*/ 4446504 h 6858000"/>
              <a:gd name="connsiteX611" fmla="*/ 6887588 w 8115300"/>
              <a:gd name="connsiteY611" fmla="*/ 4456941 h 6858000"/>
              <a:gd name="connsiteX612" fmla="*/ 6870385 w 8115300"/>
              <a:gd name="connsiteY612" fmla="*/ 4466060 h 6858000"/>
              <a:gd name="connsiteX613" fmla="*/ 6805869 w 8115300"/>
              <a:gd name="connsiteY613" fmla="*/ 4443168 h 6858000"/>
              <a:gd name="connsiteX614" fmla="*/ 6843756 w 8115300"/>
              <a:gd name="connsiteY614" fmla="*/ 4442329 h 6858000"/>
              <a:gd name="connsiteX615" fmla="*/ 6905873 w 8115300"/>
              <a:gd name="connsiteY615" fmla="*/ 4397975 h 6858000"/>
              <a:gd name="connsiteX616" fmla="*/ 6893597 w 8115300"/>
              <a:gd name="connsiteY616" fmla="*/ 4403100 h 6858000"/>
              <a:gd name="connsiteX617" fmla="*/ 6905873 w 8115300"/>
              <a:gd name="connsiteY617" fmla="*/ 4397975 h 6858000"/>
              <a:gd name="connsiteX618" fmla="*/ 5585456 w 8115300"/>
              <a:gd name="connsiteY618" fmla="*/ 4384783 h 6858000"/>
              <a:gd name="connsiteX619" fmla="*/ 5586674 w 8115300"/>
              <a:gd name="connsiteY619" fmla="*/ 4387500 h 6858000"/>
              <a:gd name="connsiteX620" fmla="*/ 5586876 w 8115300"/>
              <a:gd name="connsiteY620" fmla="*/ 4388018 h 6858000"/>
              <a:gd name="connsiteX621" fmla="*/ 5590215 w 8115300"/>
              <a:gd name="connsiteY621" fmla="*/ 4390217 h 6858000"/>
              <a:gd name="connsiteX622" fmla="*/ 5598914 w 8115300"/>
              <a:gd name="connsiteY622" fmla="*/ 4391545 h 6858000"/>
              <a:gd name="connsiteX623" fmla="*/ 6855774 w 8115300"/>
              <a:gd name="connsiteY623" fmla="*/ 4382900 h 6858000"/>
              <a:gd name="connsiteX624" fmla="*/ 6864207 w 8115300"/>
              <a:gd name="connsiteY624" fmla="*/ 4384848 h 6858000"/>
              <a:gd name="connsiteX625" fmla="*/ 6893597 w 8115300"/>
              <a:gd name="connsiteY625" fmla="*/ 4403100 h 6858000"/>
              <a:gd name="connsiteX626" fmla="*/ 6869300 w 8115300"/>
              <a:gd name="connsiteY626" fmla="*/ 4321011 h 6858000"/>
              <a:gd name="connsiteX627" fmla="*/ 6857462 w 8115300"/>
              <a:gd name="connsiteY627" fmla="*/ 4326675 h 6858000"/>
              <a:gd name="connsiteX628" fmla="*/ 6869300 w 8115300"/>
              <a:gd name="connsiteY628" fmla="*/ 4321011 h 6858000"/>
              <a:gd name="connsiteX629" fmla="*/ 5922604 w 8115300"/>
              <a:gd name="connsiteY629" fmla="*/ 4317253 h 6858000"/>
              <a:gd name="connsiteX630" fmla="*/ 5944245 w 8115300"/>
              <a:gd name="connsiteY630" fmla="*/ 4354680 h 6858000"/>
              <a:gd name="connsiteX631" fmla="*/ 5954009 w 8115300"/>
              <a:gd name="connsiteY631" fmla="*/ 4359282 h 6858000"/>
              <a:gd name="connsiteX632" fmla="*/ 5968769 w 8115300"/>
              <a:gd name="connsiteY632" fmla="*/ 4382130 h 6858000"/>
              <a:gd name="connsiteX633" fmla="*/ 5963373 w 8115300"/>
              <a:gd name="connsiteY633" fmla="*/ 4383262 h 6858000"/>
              <a:gd name="connsiteX634" fmla="*/ 5975530 w 8115300"/>
              <a:gd name="connsiteY634" fmla="*/ 4388958 h 6858000"/>
              <a:gd name="connsiteX635" fmla="*/ 6001868 w 8115300"/>
              <a:gd name="connsiteY635" fmla="*/ 4389444 h 6858000"/>
              <a:gd name="connsiteX636" fmla="*/ 5971067 w 8115300"/>
              <a:gd name="connsiteY636" fmla="*/ 4341546 h 6858000"/>
              <a:gd name="connsiteX637" fmla="*/ 5963607 w 8115300"/>
              <a:gd name="connsiteY637" fmla="*/ 4328493 h 6858000"/>
              <a:gd name="connsiteX638" fmla="*/ 5877736 w 8115300"/>
              <a:gd name="connsiteY638" fmla="*/ 4304952 h 6858000"/>
              <a:gd name="connsiteX639" fmla="*/ 5875124 w 8115300"/>
              <a:gd name="connsiteY639" fmla="*/ 4306380 h 6858000"/>
              <a:gd name="connsiteX640" fmla="*/ 5874475 w 8115300"/>
              <a:gd name="connsiteY640" fmla="*/ 4306414 h 6858000"/>
              <a:gd name="connsiteX641" fmla="*/ 5889259 w 8115300"/>
              <a:gd name="connsiteY641" fmla="*/ 4332716 h 6858000"/>
              <a:gd name="connsiteX642" fmla="*/ 5908729 w 8115300"/>
              <a:gd name="connsiteY642" fmla="*/ 4338771 h 6858000"/>
              <a:gd name="connsiteX643" fmla="*/ 5889874 w 8115300"/>
              <a:gd name="connsiteY643" fmla="*/ 4308280 h 6858000"/>
              <a:gd name="connsiteX644" fmla="*/ 5786506 w 8115300"/>
              <a:gd name="connsiteY644" fmla="*/ 4286892 h 6858000"/>
              <a:gd name="connsiteX645" fmla="*/ 5785593 w 8115300"/>
              <a:gd name="connsiteY645" fmla="*/ 4295078 h 6858000"/>
              <a:gd name="connsiteX646" fmla="*/ 5785032 w 8115300"/>
              <a:gd name="connsiteY646" fmla="*/ 4299749 h 6858000"/>
              <a:gd name="connsiteX647" fmla="*/ 5796029 w 8115300"/>
              <a:gd name="connsiteY647" fmla="*/ 4304927 h 6858000"/>
              <a:gd name="connsiteX648" fmla="*/ 5797274 w 8115300"/>
              <a:gd name="connsiteY648" fmla="*/ 4305333 h 6858000"/>
              <a:gd name="connsiteX649" fmla="*/ 5898623 w 8115300"/>
              <a:gd name="connsiteY649" fmla="*/ 4246707 h 6858000"/>
              <a:gd name="connsiteX650" fmla="*/ 5900379 w 8115300"/>
              <a:gd name="connsiteY650" fmla="*/ 4259837 h 6858000"/>
              <a:gd name="connsiteX651" fmla="*/ 5896869 w 8115300"/>
              <a:gd name="connsiteY651" fmla="*/ 4272746 h 6858000"/>
              <a:gd name="connsiteX652" fmla="*/ 5903393 w 8115300"/>
              <a:gd name="connsiteY652" fmla="*/ 4284030 h 6858000"/>
              <a:gd name="connsiteX653" fmla="*/ 5925483 w 8115300"/>
              <a:gd name="connsiteY653" fmla="*/ 4289548 h 6858000"/>
              <a:gd name="connsiteX654" fmla="*/ 5943308 w 8115300"/>
              <a:gd name="connsiteY654" fmla="*/ 4292978 h 6858000"/>
              <a:gd name="connsiteX655" fmla="*/ 5920095 w 8115300"/>
              <a:gd name="connsiteY655" fmla="*/ 4252362 h 6858000"/>
              <a:gd name="connsiteX656" fmla="*/ 6552062 w 8115300"/>
              <a:gd name="connsiteY656" fmla="*/ 4214570 h 6858000"/>
              <a:gd name="connsiteX657" fmla="*/ 6551677 w 8115300"/>
              <a:gd name="connsiteY657" fmla="*/ 4217660 h 6858000"/>
              <a:gd name="connsiteX658" fmla="*/ 6572652 w 8115300"/>
              <a:gd name="connsiteY658" fmla="*/ 4221871 h 6858000"/>
              <a:gd name="connsiteX659" fmla="*/ 6560492 w 8115300"/>
              <a:gd name="connsiteY659" fmla="*/ 4216091 h 6858000"/>
              <a:gd name="connsiteX660" fmla="*/ 6552062 w 8115300"/>
              <a:gd name="connsiteY660" fmla="*/ 4214570 h 6858000"/>
              <a:gd name="connsiteX661" fmla="*/ 7313680 w 8115300"/>
              <a:gd name="connsiteY661" fmla="*/ 4175299 h 6858000"/>
              <a:gd name="connsiteX662" fmla="*/ 7301748 w 8115300"/>
              <a:gd name="connsiteY662" fmla="*/ 4185582 h 6858000"/>
              <a:gd name="connsiteX663" fmla="*/ 7313680 w 8115300"/>
              <a:gd name="connsiteY663" fmla="*/ 4175299 h 6858000"/>
              <a:gd name="connsiteX664" fmla="*/ 7252448 w 8115300"/>
              <a:gd name="connsiteY664" fmla="*/ 4147100 h 6858000"/>
              <a:gd name="connsiteX665" fmla="*/ 7268735 w 8115300"/>
              <a:gd name="connsiteY665" fmla="*/ 4158521 h 6858000"/>
              <a:gd name="connsiteX666" fmla="*/ 7252448 w 8115300"/>
              <a:gd name="connsiteY666" fmla="*/ 4147100 h 6858000"/>
              <a:gd name="connsiteX667" fmla="*/ 6208976 w 8115300"/>
              <a:gd name="connsiteY667" fmla="*/ 4144984 h 6858000"/>
              <a:gd name="connsiteX668" fmla="*/ 6179627 w 8115300"/>
              <a:gd name="connsiteY668" fmla="*/ 4171079 h 6858000"/>
              <a:gd name="connsiteX669" fmla="*/ 6139376 w 8115300"/>
              <a:gd name="connsiteY669" fmla="*/ 4163503 h 6858000"/>
              <a:gd name="connsiteX670" fmla="*/ 6095780 w 8115300"/>
              <a:gd name="connsiteY670" fmla="*/ 4154351 h 6858000"/>
              <a:gd name="connsiteX671" fmla="*/ 6185285 w 8115300"/>
              <a:gd name="connsiteY671" fmla="*/ 4184915 h 6858000"/>
              <a:gd name="connsiteX672" fmla="*/ 6385503 w 8115300"/>
              <a:gd name="connsiteY672" fmla="*/ 4227895 h 6858000"/>
              <a:gd name="connsiteX673" fmla="*/ 6409258 w 8115300"/>
              <a:gd name="connsiteY673" fmla="*/ 4235699 h 6858000"/>
              <a:gd name="connsiteX674" fmla="*/ 6407951 w 8115300"/>
              <a:gd name="connsiteY674" fmla="*/ 4234739 h 6858000"/>
              <a:gd name="connsiteX675" fmla="*/ 6403072 w 8115300"/>
              <a:gd name="connsiteY675" fmla="*/ 4231006 h 6858000"/>
              <a:gd name="connsiteX676" fmla="*/ 6276982 w 8115300"/>
              <a:gd name="connsiteY676" fmla="*/ 4162497 h 6858000"/>
              <a:gd name="connsiteX677" fmla="*/ 6255976 w 8115300"/>
              <a:gd name="connsiteY677" fmla="*/ 4151203 h 6858000"/>
              <a:gd name="connsiteX678" fmla="*/ 6584406 w 8115300"/>
              <a:gd name="connsiteY678" fmla="*/ 4109886 h 6858000"/>
              <a:gd name="connsiteX679" fmla="*/ 6600193 w 8115300"/>
              <a:gd name="connsiteY679" fmla="*/ 4127314 h 6858000"/>
              <a:gd name="connsiteX680" fmla="*/ 6590710 w 8115300"/>
              <a:gd name="connsiteY680" fmla="*/ 4131624 h 6858000"/>
              <a:gd name="connsiteX681" fmla="*/ 6573248 w 8115300"/>
              <a:gd name="connsiteY681" fmla="*/ 4110140 h 6858000"/>
              <a:gd name="connsiteX682" fmla="*/ 6584406 w 8115300"/>
              <a:gd name="connsiteY682" fmla="*/ 4109886 h 6858000"/>
              <a:gd name="connsiteX683" fmla="*/ 6331195 w 8115300"/>
              <a:gd name="connsiteY683" fmla="*/ 4059774 h 6858000"/>
              <a:gd name="connsiteX684" fmla="*/ 6464052 w 8115300"/>
              <a:gd name="connsiteY684" fmla="*/ 4138388 h 6858000"/>
              <a:gd name="connsiteX685" fmla="*/ 6483829 w 8115300"/>
              <a:gd name="connsiteY685" fmla="*/ 4143996 h 6858000"/>
              <a:gd name="connsiteX686" fmla="*/ 6544900 w 8115300"/>
              <a:gd name="connsiteY686" fmla="*/ 4163402 h 6858000"/>
              <a:gd name="connsiteX687" fmla="*/ 6508124 w 8115300"/>
              <a:gd name="connsiteY687" fmla="*/ 4142535 h 6858000"/>
              <a:gd name="connsiteX688" fmla="*/ 6384873 w 8115300"/>
              <a:gd name="connsiteY688" fmla="*/ 4070526 h 6858000"/>
              <a:gd name="connsiteX689" fmla="*/ 6331751 w 8115300"/>
              <a:gd name="connsiteY689" fmla="*/ 4059856 h 6858000"/>
              <a:gd name="connsiteX690" fmla="*/ 7094595 w 8115300"/>
              <a:gd name="connsiteY690" fmla="*/ 3958033 h 6858000"/>
              <a:gd name="connsiteX691" fmla="*/ 7102999 w 8115300"/>
              <a:gd name="connsiteY691" fmla="*/ 3958629 h 6858000"/>
              <a:gd name="connsiteX692" fmla="*/ 7111120 w 8115300"/>
              <a:gd name="connsiteY692" fmla="*/ 3959469 h 6858000"/>
              <a:gd name="connsiteX693" fmla="*/ 7128226 w 8115300"/>
              <a:gd name="connsiteY693" fmla="*/ 3966647 h 6858000"/>
              <a:gd name="connsiteX694" fmla="*/ 7092717 w 8115300"/>
              <a:gd name="connsiteY694" fmla="*/ 3958331 h 6858000"/>
              <a:gd name="connsiteX695" fmla="*/ 7094595 w 8115300"/>
              <a:gd name="connsiteY695" fmla="*/ 3958033 h 6858000"/>
              <a:gd name="connsiteX696" fmla="*/ 6379869 w 8115300"/>
              <a:gd name="connsiteY696" fmla="*/ 3848698 h 6858000"/>
              <a:gd name="connsiteX697" fmla="*/ 6419270 w 8115300"/>
              <a:gd name="connsiteY697" fmla="*/ 3864752 h 6858000"/>
              <a:gd name="connsiteX698" fmla="*/ 6458191 w 8115300"/>
              <a:gd name="connsiteY698" fmla="*/ 3877478 h 6858000"/>
              <a:gd name="connsiteX699" fmla="*/ 6441687 w 8115300"/>
              <a:gd name="connsiteY699" fmla="*/ 3870001 h 6858000"/>
              <a:gd name="connsiteX700" fmla="*/ 6310313 w 8115300"/>
              <a:gd name="connsiteY700" fmla="*/ 3838178 h 6858000"/>
              <a:gd name="connsiteX701" fmla="*/ 6320920 w 8115300"/>
              <a:gd name="connsiteY701" fmla="*/ 3841747 h 6858000"/>
              <a:gd name="connsiteX702" fmla="*/ 6311061 w 8115300"/>
              <a:gd name="connsiteY702" fmla="*/ 3841597 h 6858000"/>
              <a:gd name="connsiteX703" fmla="*/ 7534523 w 8115300"/>
              <a:gd name="connsiteY703" fmla="*/ 3388326 h 6858000"/>
              <a:gd name="connsiteX704" fmla="*/ 7522248 w 8115300"/>
              <a:gd name="connsiteY704" fmla="*/ 3393450 h 6858000"/>
              <a:gd name="connsiteX705" fmla="*/ 7534523 w 8115300"/>
              <a:gd name="connsiteY705" fmla="*/ 3388326 h 6858000"/>
              <a:gd name="connsiteX706" fmla="*/ 7484424 w 8115300"/>
              <a:gd name="connsiteY706" fmla="*/ 3373251 h 6858000"/>
              <a:gd name="connsiteX707" fmla="*/ 7492857 w 8115300"/>
              <a:gd name="connsiteY707" fmla="*/ 3375198 h 6858000"/>
              <a:gd name="connsiteX708" fmla="*/ 7522248 w 8115300"/>
              <a:gd name="connsiteY708" fmla="*/ 3393450 h 6858000"/>
              <a:gd name="connsiteX709" fmla="*/ 7497949 w 8115300"/>
              <a:gd name="connsiteY709" fmla="*/ 3311362 h 6858000"/>
              <a:gd name="connsiteX710" fmla="*/ 7486111 w 8115300"/>
              <a:gd name="connsiteY710" fmla="*/ 3317024 h 6858000"/>
              <a:gd name="connsiteX711" fmla="*/ 7497949 w 8115300"/>
              <a:gd name="connsiteY711" fmla="*/ 3311362 h 6858000"/>
              <a:gd name="connsiteX712" fmla="*/ 7270047 w 8115300"/>
              <a:gd name="connsiteY712" fmla="*/ 3251372 h 6858000"/>
              <a:gd name="connsiteX713" fmla="*/ 7266072 w 8115300"/>
              <a:gd name="connsiteY713" fmla="*/ 3252705 h 6858000"/>
              <a:gd name="connsiteX714" fmla="*/ 7261945 w 8115300"/>
              <a:gd name="connsiteY714" fmla="*/ 3256373 h 6858000"/>
              <a:gd name="connsiteX715" fmla="*/ 7256286 w 8115300"/>
              <a:gd name="connsiteY715" fmla="*/ 3261405 h 6858000"/>
              <a:gd name="connsiteX716" fmla="*/ 7253692 w 8115300"/>
              <a:gd name="connsiteY716" fmla="*/ 3263712 h 6858000"/>
              <a:gd name="connsiteX717" fmla="*/ 7255068 w 8115300"/>
              <a:gd name="connsiteY717" fmla="*/ 3262489 h 6858000"/>
              <a:gd name="connsiteX718" fmla="*/ 7256286 w 8115300"/>
              <a:gd name="connsiteY718" fmla="*/ 3261405 h 6858000"/>
              <a:gd name="connsiteX719" fmla="*/ 7266072 w 8115300"/>
              <a:gd name="connsiteY719" fmla="*/ 3252705 h 6858000"/>
              <a:gd name="connsiteX720" fmla="*/ 7290428 w 8115300"/>
              <a:gd name="connsiteY720" fmla="*/ 3263890 h 6858000"/>
              <a:gd name="connsiteX721" fmla="*/ 7285343 w 8115300"/>
              <a:gd name="connsiteY721" fmla="*/ 3246339 h 6858000"/>
              <a:gd name="connsiteX722" fmla="*/ 7330320 w 8115300"/>
              <a:gd name="connsiteY722" fmla="*/ 3274267 h 6858000"/>
              <a:gd name="connsiteX723" fmla="*/ 7363365 w 8115300"/>
              <a:gd name="connsiteY723" fmla="*/ 3274252 h 6858000"/>
              <a:gd name="connsiteX724" fmla="*/ 7454563 w 8115300"/>
              <a:gd name="connsiteY724" fmla="*/ 3302647 h 6858000"/>
              <a:gd name="connsiteX725" fmla="*/ 7406102 w 8115300"/>
              <a:gd name="connsiteY725" fmla="*/ 3280562 h 6858000"/>
              <a:gd name="connsiteX726" fmla="*/ 7363365 w 8115300"/>
              <a:gd name="connsiteY726" fmla="*/ 3274252 h 6858000"/>
              <a:gd name="connsiteX727" fmla="*/ 7308473 w 8115300"/>
              <a:gd name="connsiteY727" fmla="*/ 3248045 h 6858000"/>
              <a:gd name="connsiteX728" fmla="*/ 6922499 w 8115300"/>
              <a:gd name="connsiteY728" fmla="*/ 3162011 h 6858000"/>
              <a:gd name="connsiteX729" fmla="*/ 6934155 w 8115300"/>
              <a:gd name="connsiteY729" fmla="*/ 3175414 h 6858000"/>
              <a:gd name="connsiteX730" fmla="*/ 6980148 w 8115300"/>
              <a:gd name="connsiteY730" fmla="*/ 3207120 h 6858000"/>
              <a:gd name="connsiteX731" fmla="*/ 6991031 w 8115300"/>
              <a:gd name="connsiteY731" fmla="*/ 3213086 h 6858000"/>
              <a:gd name="connsiteX732" fmla="*/ 7014153 w 8115300"/>
              <a:gd name="connsiteY732" fmla="*/ 3218246 h 6858000"/>
              <a:gd name="connsiteX733" fmla="*/ 7037908 w 8115300"/>
              <a:gd name="connsiteY733" fmla="*/ 3226048 h 6858000"/>
              <a:gd name="connsiteX734" fmla="*/ 7036602 w 8115300"/>
              <a:gd name="connsiteY734" fmla="*/ 3225090 h 6858000"/>
              <a:gd name="connsiteX735" fmla="*/ 7031722 w 8115300"/>
              <a:gd name="connsiteY735" fmla="*/ 3221357 h 6858000"/>
              <a:gd name="connsiteX736" fmla="*/ 7213056 w 8115300"/>
              <a:gd name="connsiteY736" fmla="*/ 3100236 h 6858000"/>
              <a:gd name="connsiteX737" fmla="*/ 7228843 w 8115300"/>
              <a:gd name="connsiteY737" fmla="*/ 3117664 h 6858000"/>
              <a:gd name="connsiteX738" fmla="*/ 7219360 w 8115300"/>
              <a:gd name="connsiteY738" fmla="*/ 3121975 h 6858000"/>
              <a:gd name="connsiteX739" fmla="*/ 7201898 w 8115300"/>
              <a:gd name="connsiteY739" fmla="*/ 3100490 h 6858000"/>
              <a:gd name="connsiteX740" fmla="*/ 7213056 w 8115300"/>
              <a:gd name="connsiteY740" fmla="*/ 3100236 h 6858000"/>
              <a:gd name="connsiteX741" fmla="*/ 7186113 w 8115300"/>
              <a:gd name="connsiteY741" fmla="*/ 3083063 h 6858000"/>
              <a:gd name="connsiteX742" fmla="*/ 7201898 w 8115300"/>
              <a:gd name="connsiteY742" fmla="*/ 3100490 h 6858000"/>
              <a:gd name="connsiteX743" fmla="*/ 7192417 w 8115300"/>
              <a:gd name="connsiteY743" fmla="*/ 3104803 h 6858000"/>
              <a:gd name="connsiteX744" fmla="*/ 7174954 w 8115300"/>
              <a:gd name="connsiteY744" fmla="*/ 3083317 h 6858000"/>
              <a:gd name="connsiteX745" fmla="*/ 7186113 w 8115300"/>
              <a:gd name="connsiteY745" fmla="*/ 3083063 h 6858000"/>
              <a:gd name="connsiteX746" fmla="*/ 7101186 w 8115300"/>
              <a:gd name="connsiteY746" fmla="*/ 3043156 h 6858000"/>
              <a:gd name="connsiteX747" fmla="*/ 7136212 w 8115300"/>
              <a:gd name="connsiteY747" fmla="*/ 3053957 h 6858000"/>
              <a:gd name="connsiteX748" fmla="*/ 7174954 w 8115300"/>
              <a:gd name="connsiteY748" fmla="*/ 3083317 h 6858000"/>
              <a:gd name="connsiteX749" fmla="*/ 7101186 w 8115300"/>
              <a:gd name="connsiteY749" fmla="*/ 3043156 h 6858000"/>
              <a:gd name="connsiteX750" fmla="*/ 6962006 w 8115300"/>
              <a:gd name="connsiteY750" fmla="*/ 3030778 h 6858000"/>
              <a:gd name="connsiteX751" fmla="*/ 6960056 w 8115300"/>
              <a:gd name="connsiteY751" fmla="*/ 3032901 h 6858000"/>
              <a:gd name="connsiteX752" fmla="*/ 6946420 w 8115300"/>
              <a:gd name="connsiteY752" fmla="*/ 3042179 h 6858000"/>
              <a:gd name="connsiteX753" fmla="*/ 7161723 w 8115300"/>
              <a:gd name="connsiteY753" fmla="*/ 3169579 h 6858000"/>
              <a:gd name="connsiteX754" fmla="*/ 7193983 w 8115300"/>
              <a:gd name="connsiteY754" fmla="*/ 3189610 h 6858000"/>
              <a:gd name="connsiteX755" fmla="*/ 7264156 w 8115300"/>
              <a:gd name="connsiteY755" fmla="*/ 3205161 h 6858000"/>
              <a:gd name="connsiteX756" fmla="*/ 7136774 w 8115300"/>
              <a:gd name="connsiteY756" fmla="*/ 3132886 h 6858000"/>
              <a:gd name="connsiteX757" fmla="*/ 7472439 w 8115300"/>
              <a:gd name="connsiteY757" fmla="*/ 3008582 h 6858000"/>
              <a:gd name="connsiteX758" fmla="*/ 7688757 w 8115300"/>
              <a:gd name="connsiteY758" fmla="*/ 3063017 h 6858000"/>
              <a:gd name="connsiteX759" fmla="*/ 7712619 w 8115300"/>
              <a:gd name="connsiteY759" fmla="*/ 3077201 h 6858000"/>
              <a:gd name="connsiteX760" fmla="*/ 7740014 w 8115300"/>
              <a:gd name="connsiteY760" fmla="*/ 3096030 h 6858000"/>
              <a:gd name="connsiteX761" fmla="*/ 7634804 w 8115300"/>
              <a:gd name="connsiteY761" fmla="*/ 3076907 h 6858000"/>
              <a:gd name="connsiteX762" fmla="*/ 7534530 w 8115300"/>
              <a:gd name="connsiteY762" fmla="*/ 3054083 h 6858000"/>
              <a:gd name="connsiteX763" fmla="*/ 7492192 w 8115300"/>
              <a:gd name="connsiteY763" fmla="*/ 3021714 h 6858000"/>
              <a:gd name="connsiteX764" fmla="*/ 6666222 w 8115300"/>
              <a:gd name="connsiteY764" fmla="*/ 2989604 h 6858000"/>
              <a:gd name="connsiteX765" fmla="*/ 6665074 w 8115300"/>
              <a:gd name="connsiteY765" fmla="*/ 2990372 h 6858000"/>
              <a:gd name="connsiteX766" fmla="*/ 6687121 w 8115300"/>
              <a:gd name="connsiteY766" fmla="*/ 3003426 h 6858000"/>
              <a:gd name="connsiteX767" fmla="*/ 6882876 w 8115300"/>
              <a:gd name="connsiteY767" fmla="*/ 3116092 h 6858000"/>
              <a:gd name="connsiteX768" fmla="*/ 6999985 w 8115300"/>
              <a:gd name="connsiteY768" fmla="*/ 3145811 h 6858000"/>
              <a:gd name="connsiteX769" fmla="*/ 6960110 w 8115300"/>
              <a:gd name="connsiteY769" fmla="*/ 3122922 h 6858000"/>
              <a:gd name="connsiteX770" fmla="*/ 6767225 w 8115300"/>
              <a:gd name="connsiteY770" fmla="*/ 3013355 h 6858000"/>
              <a:gd name="connsiteX771" fmla="*/ 6726961 w 8115300"/>
              <a:gd name="connsiteY771" fmla="*/ 3001949 h 6858000"/>
              <a:gd name="connsiteX772" fmla="*/ 6673969 w 8115300"/>
              <a:gd name="connsiteY772" fmla="*/ 2989817 h 6858000"/>
              <a:gd name="connsiteX773" fmla="*/ 6666222 w 8115300"/>
              <a:gd name="connsiteY773" fmla="*/ 2989604 h 6858000"/>
              <a:gd name="connsiteX774" fmla="*/ 6824552 w 8115300"/>
              <a:gd name="connsiteY774" fmla="*/ 2956742 h 6858000"/>
              <a:gd name="connsiteX775" fmla="*/ 6828897 w 8115300"/>
              <a:gd name="connsiteY775" fmla="*/ 2960887 h 6858000"/>
              <a:gd name="connsiteX776" fmla="*/ 6836983 w 8115300"/>
              <a:gd name="connsiteY776" fmla="*/ 2963426 h 6858000"/>
              <a:gd name="connsiteX777" fmla="*/ 6370480 w 8115300"/>
              <a:gd name="connsiteY777" fmla="*/ 2946040 h 6858000"/>
              <a:gd name="connsiteX778" fmla="*/ 6429715 w 8115300"/>
              <a:gd name="connsiteY778" fmla="*/ 2967426 h 6858000"/>
              <a:gd name="connsiteX779" fmla="*/ 6506629 w 8115300"/>
              <a:gd name="connsiteY779" fmla="*/ 3006451 h 6858000"/>
              <a:gd name="connsiteX780" fmla="*/ 6498588 w 8115300"/>
              <a:gd name="connsiteY780" fmla="*/ 3011153 h 6858000"/>
              <a:gd name="connsiteX781" fmla="*/ 6656269 w 8115300"/>
              <a:gd name="connsiteY781" fmla="*/ 3058583 h 6858000"/>
              <a:gd name="connsiteX782" fmla="*/ 6796476 w 8115300"/>
              <a:gd name="connsiteY782" fmla="*/ 3094165 h 6858000"/>
              <a:gd name="connsiteX783" fmla="*/ 6794171 w 8115300"/>
              <a:gd name="connsiteY783" fmla="*/ 3092926 h 6858000"/>
              <a:gd name="connsiteX784" fmla="*/ 6689414 w 8115300"/>
              <a:gd name="connsiteY784" fmla="*/ 3036480 h 6858000"/>
              <a:gd name="connsiteX785" fmla="*/ 6637534 w 8115300"/>
              <a:gd name="connsiteY785" fmla="*/ 3008044 h 6858000"/>
              <a:gd name="connsiteX786" fmla="*/ 6635358 w 8115300"/>
              <a:gd name="connsiteY786" fmla="*/ 3009416 h 6858000"/>
              <a:gd name="connsiteX787" fmla="*/ 6409650 w 8115300"/>
              <a:gd name="connsiteY787" fmla="*/ 2955816 h 6858000"/>
              <a:gd name="connsiteX788" fmla="*/ 6177156 w 8115300"/>
              <a:gd name="connsiteY788" fmla="*/ 2884573 h 6858000"/>
              <a:gd name="connsiteX789" fmla="*/ 6251891 w 8115300"/>
              <a:gd name="connsiteY789" fmla="*/ 2923803 h 6858000"/>
              <a:gd name="connsiteX790" fmla="*/ 6304654 w 8115300"/>
              <a:gd name="connsiteY790" fmla="*/ 2952815 h 6858000"/>
              <a:gd name="connsiteX791" fmla="*/ 6307358 w 8115300"/>
              <a:gd name="connsiteY791" fmla="*/ 2953628 h 6858000"/>
              <a:gd name="connsiteX792" fmla="*/ 6287140 w 8115300"/>
              <a:gd name="connsiteY792" fmla="*/ 2942651 h 6858000"/>
              <a:gd name="connsiteX793" fmla="*/ 6196582 w 8115300"/>
              <a:gd name="connsiteY793" fmla="*/ 2889710 h 6858000"/>
              <a:gd name="connsiteX794" fmla="*/ 6848861 w 8115300"/>
              <a:gd name="connsiteY794" fmla="*/ 2815424 h 6858000"/>
              <a:gd name="connsiteX795" fmla="*/ 6903965 w 8115300"/>
              <a:gd name="connsiteY795" fmla="*/ 2828159 h 6858000"/>
              <a:gd name="connsiteX796" fmla="*/ 7156213 w 8115300"/>
              <a:gd name="connsiteY796" fmla="*/ 2922133 h 6858000"/>
              <a:gd name="connsiteX797" fmla="*/ 7281541 w 8115300"/>
              <a:gd name="connsiteY797" fmla="*/ 2956819 h 6858000"/>
              <a:gd name="connsiteX798" fmla="*/ 7279072 w 8115300"/>
              <a:gd name="connsiteY798" fmla="*/ 2958405 h 6858000"/>
              <a:gd name="connsiteX799" fmla="*/ 7340359 w 8115300"/>
              <a:gd name="connsiteY799" fmla="*/ 3000022 h 6858000"/>
              <a:gd name="connsiteX800" fmla="*/ 7363457 w 8115300"/>
              <a:gd name="connsiteY800" fmla="*/ 3015149 h 6858000"/>
              <a:gd name="connsiteX801" fmla="*/ 7323680 w 8115300"/>
              <a:gd name="connsiteY801" fmla="*/ 3006095 h 6858000"/>
              <a:gd name="connsiteX802" fmla="*/ 7064887 w 8115300"/>
              <a:gd name="connsiteY802" fmla="*/ 2938435 h 6858000"/>
              <a:gd name="connsiteX803" fmla="*/ 6974157 w 8115300"/>
              <a:gd name="connsiteY803" fmla="*/ 2881528 h 6858000"/>
              <a:gd name="connsiteX804" fmla="*/ 6750630 w 8115300"/>
              <a:gd name="connsiteY804" fmla="*/ 2813484 h 6858000"/>
              <a:gd name="connsiteX805" fmla="*/ 6738791 w 8115300"/>
              <a:gd name="connsiteY805" fmla="*/ 2819147 h 6858000"/>
              <a:gd name="connsiteX806" fmla="*/ 6750630 w 8115300"/>
              <a:gd name="connsiteY806" fmla="*/ 2813484 h 6858000"/>
              <a:gd name="connsiteX807" fmla="*/ 6650794 w 8115300"/>
              <a:gd name="connsiteY807" fmla="*/ 2800591 h 6858000"/>
              <a:gd name="connsiteX808" fmla="*/ 6655609 w 8115300"/>
              <a:gd name="connsiteY808" fmla="*/ 2818377 h 6858000"/>
              <a:gd name="connsiteX809" fmla="*/ 6659752 w 8115300"/>
              <a:gd name="connsiteY809" fmla="*/ 2822135 h 6858000"/>
              <a:gd name="connsiteX810" fmla="*/ 6695230 w 8115300"/>
              <a:gd name="connsiteY810" fmla="*/ 2841791 h 6858000"/>
              <a:gd name="connsiteX811" fmla="*/ 6679215 w 8115300"/>
              <a:gd name="connsiteY811" fmla="*/ 2837607 h 6858000"/>
              <a:gd name="connsiteX812" fmla="*/ 6675720 w 8115300"/>
              <a:gd name="connsiteY812" fmla="*/ 2836627 h 6858000"/>
              <a:gd name="connsiteX813" fmla="*/ 6683061 w 8115300"/>
              <a:gd name="connsiteY813" fmla="*/ 2843290 h 6858000"/>
              <a:gd name="connsiteX814" fmla="*/ 6741935 w 8115300"/>
              <a:gd name="connsiteY814" fmla="*/ 2880777 h 6858000"/>
              <a:gd name="connsiteX815" fmla="*/ 6929083 w 8115300"/>
              <a:gd name="connsiteY815" fmla="*/ 2988662 h 6858000"/>
              <a:gd name="connsiteX816" fmla="*/ 6998660 w 8115300"/>
              <a:gd name="connsiteY816" fmla="*/ 2996716 h 6858000"/>
              <a:gd name="connsiteX817" fmla="*/ 7013689 w 8115300"/>
              <a:gd name="connsiteY817" fmla="*/ 2998077 h 6858000"/>
              <a:gd name="connsiteX818" fmla="*/ 6932691 w 8115300"/>
              <a:gd name="connsiteY818" fmla="*/ 2956348 h 6858000"/>
              <a:gd name="connsiteX819" fmla="*/ 6765000 w 8115300"/>
              <a:gd name="connsiteY819" fmla="*/ 2858548 h 6858000"/>
              <a:gd name="connsiteX820" fmla="*/ 6703284 w 8115300"/>
              <a:gd name="connsiteY820" fmla="*/ 2788731 h 6858000"/>
              <a:gd name="connsiteX821" fmla="*/ 6690934 w 8115300"/>
              <a:gd name="connsiteY821" fmla="*/ 2794884 h 6858000"/>
              <a:gd name="connsiteX822" fmla="*/ 6703284 w 8115300"/>
              <a:gd name="connsiteY822" fmla="*/ 2788731 h 6858000"/>
              <a:gd name="connsiteX823" fmla="*/ 6568308 w 8115300"/>
              <a:gd name="connsiteY823" fmla="*/ 2758192 h 6858000"/>
              <a:gd name="connsiteX824" fmla="*/ 6568708 w 8115300"/>
              <a:gd name="connsiteY824" fmla="*/ 2766175 h 6858000"/>
              <a:gd name="connsiteX825" fmla="*/ 6586692 w 8115300"/>
              <a:gd name="connsiteY825" fmla="*/ 2781655 h 6858000"/>
              <a:gd name="connsiteX826" fmla="*/ 6592117 w 8115300"/>
              <a:gd name="connsiteY826" fmla="*/ 2784660 h 6858000"/>
              <a:gd name="connsiteX827" fmla="*/ 6607314 w 8115300"/>
              <a:gd name="connsiteY827" fmla="*/ 2789707 h 6858000"/>
              <a:gd name="connsiteX828" fmla="*/ 6616427 w 8115300"/>
              <a:gd name="connsiteY828" fmla="*/ 2776951 h 6858000"/>
              <a:gd name="connsiteX829" fmla="*/ 6568308 w 8115300"/>
              <a:gd name="connsiteY829" fmla="*/ 2758192 h 6858000"/>
              <a:gd name="connsiteX830" fmla="*/ 7363188 w 8115300"/>
              <a:gd name="connsiteY830" fmla="*/ 2498818 h 6858000"/>
              <a:gd name="connsiteX831" fmla="*/ 7389175 w 8115300"/>
              <a:gd name="connsiteY831" fmla="*/ 2502991 h 6858000"/>
              <a:gd name="connsiteX832" fmla="*/ 7407017 w 8115300"/>
              <a:gd name="connsiteY832" fmla="*/ 2513431 h 6858000"/>
              <a:gd name="connsiteX833" fmla="*/ 7389817 w 8115300"/>
              <a:gd name="connsiteY833" fmla="*/ 2522547 h 6858000"/>
              <a:gd name="connsiteX834" fmla="*/ 7325301 w 8115300"/>
              <a:gd name="connsiteY834" fmla="*/ 2499657 h 6858000"/>
              <a:gd name="connsiteX835" fmla="*/ 7363188 w 8115300"/>
              <a:gd name="connsiteY835" fmla="*/ 2498818 h 6858000"/>
              <a:gd name="connsiteX836" fmla="*/ 7425304 w 8115300"/>
              <a:gd name="connsiteY836" fmla="*/ 2454466 h 6858000"/>
              <a:gd name="connsiteX837" fmla="*/ 7413030 w 8115300"/>
              <a:gd name="connsiteY837" fmla="*/ 2459588 h 6858000"/>
              <a:gd name="connsiteX838" fmla="*/ 7425304 w 8115300"/>
              <a:gd name="connsiteY838" fmla="*/ 2454466 h 6858000"/>
              <a:gd name="connsiteX839" fmla="*/ 7375207 w 8115300"/>
              <a:gd name="connsiteY839" fmla="*/ 2439390 h 6858000"/>
              <a:gd name="connsiteX840" fmla="*/ 7383641 w 8115300"/>
              <a:gd name="connsiteY840" fmla="*/ 2441336 h 6858000"/>
              <a:gd name="connsiteX841" fmla="*/ 7413030 w 8115300"/>
              <a:gd name="connsiteY841" fmla="*/ 2459588 h 6858000"/>
              <a:gd name="connsiteX842" fmla="*/ 6079076 w 8115300"/>
              <a:gd name="connsiteY842" fmla="*/ 2420607 h 6858000"/>
              <a:gd name="connsiteX843" fmla="*/ 6090161 w 8115300"/>
              <a:gd name="connsiteY843" fmla="*/ 2433873 h 6858000"/>
              <a:gd name="connsiteX844" fmla="*/ 6109803 w 8115300"/>
              <a:gd name="connsiteY844" fmla="*/ 2446808 h 6858000"/>
              <a:gd name="connsiteX845" fmla="*/ 6118064 w 8115300"/>
              <a:gd name="connsiteY845" fmla="*/ 2447893 h 6858000"/>
              <a:gd name="connsiteX846" fmla="*/ 6090161 w 8115300"/>
              <a:gd name="connsiteY846" fmla="*/ 2433873 h 6858000"/>
              <a:gd name="connsiteX847" fmla="*/ 6079076 w 8115300"/>
              <a:gd name="connsiteY847" fmla="*/ 2420607 h 6858000"/>
              <a:gd name="connsiteX848" fmla="*/ 7388731 w 8115300"/>
              <a:gd name="connsiteY848" fmla="*/ 2377498 h 6858000"/>
              <a:gd name="connsiteX849" fmla="*/ 7376892 w 8115300"/>
              <a:gd name="connsiteY849" fmla="*/ 2383161 h 6858000"/>
              <a:gd name="connsiteX850" fmla="*/ 7388731 w 8115300"/>
              <a:gd name="connsiteY850" fmla="*/ 2377498 h 6858000"/>
              <a:gd name="connsiteX851" fmla="*/ 7071490 w 8115300"/>
              <a:gd name="connsiteY851" fmla="*/ 2271060 h 6858000"/>
              <a:gd name="connsiteX852" fmla="*/ 7071105 w 8115300"/>
              <a:gd name="connsiteY852" fmla="*/ 2274150 h 6858000"/>
              <a:gd name="connsiteX853" fmla="*/ 7092075 w 8115300"/>
              <a:gd name="connsiteY853" fmla="*/ 2278358 h 6858000"/>
              <a:gd name="connsiteX854" fmla="*/ 7079920 w 8115300"/>
              <a:gd name="connsiteY854" fmla="*/ 2272581 h 6858000"/>
              <a:gd name="connsiteX855" fmla="*/ 7071490 w 8115300"/>
              <a:gd name="connsiteY855" fmla="*/ 2271060 h 6858000"/>
              <a:gd name="connsiteX856" fmla="*/ 7833113 w 8115300"/>
              <a:gd name="connsiteY856" fmla="*/ 2231786 h 6858000"/>
              <a:gd name="connsiteX857" fmla="*/ 7821178 w 8115300"/>
              <a:gd name="connsiteY857" fmla="*/ 2242073 h 6858000"/>
              <a:gd name="connsiteX858" fmla="*/ 7833113 w 8115300"/>
              <a:gd name="connsiteY858" fmla="*/ 2231786 h 6858000"/>
              <a:gd name="connsiteX859" fmla="*/ 7771879 w 8115300"/>
              <a:gd name="connsiteY859" fmla="*/ 2203587 h 6858000"/>
              <a:gd name="connsiteX860" fmla="*/ 7788165 w 8115300"/>
              <a:gd name="connsiteY860" fmla="*/ 2215006 h 6858000"/>
              <a:gd name="connsiteX861" fmla="*/ 7771879 w 8115300"/>
              <a:gd name="connsiteY861" fmla="*/ 2203587 h 6858000"/>
              <a:gd name="connsiteX862" fmla="*/ 7103838 w 8115300"/>
              <a:gd name="connsiteY862" fmla="*/ 2166374 h 6858000"/>
              <a:gd name="connsiteX863" fmla="*/ 7119625 w 8115300"/>
              <a:gd name="connsiteY863" fmla="*/ 2183801 h 6858000"/>
              <a:gd name="connsiteX864" fmla="*/ 7110143 w 8115300"/>
              <a:gd name="connsiteY864" fmla="*/ 2188115 h 6858000"/>
              <a:gd name="connsiteX865" fmla="*/ 7092681 w 8115300"/>
              <a:gd name="connsiteY865" fmla="*/ 2166625 h 6858000"/>
              <a:gd name="connsiteX866" fmla="*/ 7103838 w 8115300"/>
              <a:gd name="connsiteY866" fmla="*/ 2166374 h 6858000"/>
              <a:gd name="connsiteX867" fmla="*/ 6850624 w 8115300"/>
              <a:gd name="connsiteY867" fmla="*/ 2116261 h 6858000"/>
              <a:gd name="connsiteX868" fmla="*/ 6983485 w 8115300"/>
              <a:gd name="connsiteY868" fmla="*/ 2194876 h 6858000"/>
              <a:gd name="connsiteX869" fmla="*/ 7003261 w 8115300"/>
              <a:gd name="connsiteY869" fmla="*/ 2200485 h 6858000"/>
              <a:gd name="connsiteX870" fmla="*/ 7064339 w 8115300"/>
              <a:gd name="connsiteY870" fmla="*/ 2219894 h 6858000"/>
              <a:gd name="connsiteX871" fmla="*/ 7027555 w 8115300"/>
              <a:gd name="connsiteY871" fmla="*/ 2199023 h 6858000"/>
              <a:gd name="connsiteX872" fmla="*/ 6904305 w 8115300"/>
              <a:gd name="connsiteY872" fmla="*/ 2127013 h 6858000"/>
              <a:gd name="connsiteX873" fmla="*/ 6851181 w 8115300"/>
              <a:gd name="connsiteY873" fmla="*/ 2116343 h 6858000"/>
              <a:gd name="connsiteX874" fmla="*/ 7614027 w 8115300"/>
              <a:gd name="connsiteY874" fmla="*/ 2014521 h 6858000"/>
              <a:gd name="connsiteX875" fmla="*/ 7622431 w 8115300"/>
              <a:gd name="connsiteY875" fmla="*/ 2015118 h 6858000"/>
              <a:gd name="connsiteX876" fmla="*/ 7630553 w 8115300"/>
              <a:gd name="connsiteY876" fmla="*/ 2015958 h 6858000"/>
              <a:gd name="connsiteX877" fmla="*/ 7647655 w 8115300"/>
              <a:gd name="connsiteY877" fmla="*/ 2023134 h 6858000"/>
              <a:gd name="connsiteX878" fmla="*/ 7612150 w 8115300"/>
              <a:gd name="connsiteY878" fmla="*/ 2014817 h 6858000"/>
              <a:gd name="connsiteX879" fmla="*/ 7614027 w 8115300"/>
              <a:gd name="connsiteY879" fmla="*/ 2014521 h 6858000"/>
              <a:gd name="connsiteX880" fmla="*/ 8053953 w 8115300"/>
              <a:gd name="connsiteY880" fmla="*/ 1444815 h 6858000"/>
              <a:gd name="connsiteX881" fmla="*/ 8041681 w 8115300"/>
              <a:gd name="connsiteY881" fmla="*/ 1449938 h 6858000"/>
              <a:gd name="connsiteX882" fmla="*/ 8053953 w 8115300"/>
              <a:gd name="connsiteY882" fmla="*/ 1444815 h 6858000"/>
              <a:gd name="connsiteX883" fmla="*/ 8003856 w 8115300"/>
              <a:gd name="connsiteY883" fmla="*/ 1429740 h 6858000"/>
              <a:gd name="connsiteX884" fmla="*/ 8012290 w 8115300"/>
              <a:gd name="connsiteY884" fmla="*/ 1431685 h 6858000"/>
              <a:gd name="connsiteX885" fmla="*/ 8041681 w 8115300"/>
              <a:gd name="connsiteY885" fmla="*/ 1449938 h 6858000"/>
              <a:gd name="connsiteX886" fmla="*/ 8017380 w 8115300"/>
              <a:gd name="connsiteY886" fmla="*/ 1367849 h 6858000"/>
              <a:gd name="connsiteX887" fmla="*/ 8005543 w 8115300"/>
              <a:gd name="connsiteY887" fmla="*/ 1373510 h 6858000"/>
              <a:gd name="connsiteX888" fmla="*/ 8017380 w 8115300"/>
              <a:gd name="connsiteY888" fmla="*/ 1367849 h 6858000"/>
              <a:gd name="connsiteX889" fmla="*/ 7271764 w 8115300"/>
              <a:gd name="connsiteY889" fmla="*/ 1240693 h 6858000"/>
              <a:gd name="connsiteX890" fmla="*/ 7297157 w 8115300"/>
              <a:gd name="connsiteY890" fmla="*/ 1248907 h 6858000"/>
              <a:gd name="connsiteX891" fmla="*/ 7315046 w 8115300"/>
              <a:gd name="connsiteY891" fmla="*/ 1266984 h 6858000"/>
              <a:gd name="connsiteX892" fmla="*/ 7273398 w 8115300"/>
              <a:gd name="connsiteY892" fmla="*/ 1250362 h 6858000"/>
              <a:gd name="connsiteX893" fmla="*/ 7271764 w 8115300"/>
              <a:gd name="connsiteY893" fmla="*/ 1240693 h 6858000"/>
              <a:gd name="connsiteX894" fmla="*/ 6605837 w 8115300"/>
              <a:gd name="connsiteY894" fmla="*/ 1228687 h 6858000"/>
              <a:gd name="connsiteX895" fmla="*/ 6593456 w 8115300"/>
              <a:gd name="connsiteY895" fmla="*/ 1239699 h 6858000"/>
              <a:gd name="connsiteX896" fmla="*/ 6581521 w 8115300"/>
              <a:gd name="connsiteY896" fmla="*/ 1249983 h 6858000"/>
              <a:gd name="connsiteX897" fmla="*/ 6593456 w 8115300"/>
              <a:gd name="connsiteY897" fmla="*/ 1239699 h 6858000"/>
              <a:gd name="connsiteX898" fmla="*/ 6605837 w 8115300"/>
              <a:gd name="connsiteY898" fmla="*/ 1228687 h 6858000"/>
              <a:gd name="connsiteX899" fmla="*/ 7105049 w 8115300"/>
              <a:gd name="connsiteY899" fmla="*/ 1161130 h 6858000"/>
              <a:gd name="connsiteX900" fmla="*/ 7099567 w 8115300"/>
              <a:gd name="connsiteY900" fmla="*/ 1161566 h 6858000"/>
              <a:gd name="connsiteX901" fmla="*/ 7099246 w 8115300"/>
              <a:gd name="connsiteY901" fmla="*/ 1161589 h 6858000"/>
              <a:gd name="connsiteX902" fmla="*/ 7106268 w 8115300"/>
              <a:gd name="connsiteY902" fmla="*/ 1161034 h 6858000"/>
              <a:gd name="connsiteX903" fmla="*/ 7105820 w 8115300"/>
              <a:gd name="connsiteY903" fmla="*/ 1161070 h 6858000"/>
              <a:gd name="connsiteX904" fmla="*/ 7105049 w 8115300"/>
              <a:gd name="connsiteY904" fmla="*/ 1161130 h 6858000"/>
              <a:gd name="connsiteX905" fmla="*/ 7115180 w 8115300"/>
              <a:gd name="connsiteY905" fmla="*/ 1160326 h 6858000"/>
              <a:gd name="connsiteX906" fmla="*/ 7106965 w 8115300"/>
              <a:gd name="connsiteY906" fmla="*/ 1160979 h 6858000"/>
              <a:gd name="connsiteX907" fmla="*/ 7106268 w 8115300"/>
              <a:gd name="connsiteY907" fmla="*/ 1161034 h 6858000"/>
              <a:gd name="connsiteX908" fmla="*/ 7119830 w 8115300"/>
              <a:gd name="connsiteY908" fmla="*/ 1159956 h 6858000"/>
              <a:gd name="connsiteX909" fmla="*/ 7115180 w 8115300"/>
              <a:gd name="connsiteY909" fmla="*/ 1160326 h 6858000"/>
              <a:gd name="connsiteX910" fmla="*/ 7115649 w 8115300"/>
              <a:gd name="connsiteY910" fmla="*/ 1160288 h 6858000"/>
              <a:gd name="connsiteX911" fmla="*/ 7119830 w 8115300"/>
              <a:gd name="connsiteY911" fmla="*/ 1159956 h 6858000"/>
              <a:gd name="connsiteX912" fmla="*/ 7732487 w 8115300"/>
              <a:gd name="connsiteY912" fmla="*/ 1156724 h 6858000"/>
              <a:gd name="connsiteX913" fmla="*/ 7748274 w 8115300"/>
              <a:gd name="connsiteY913" fmla="*/ 1174150 h 6858000"/>
              <a:gd name="connsiteX914" fmla="*/ 7738793 w 8115300"/>
              <a:gd name="connsiteY914" fmla="*/ 1178465 h 6858000"/>
              <a:gd name="connsiteX915" fmla="*/ 7721330 w 8115300"/>
              <a:gd name="connsiteY915" fmla="*/ 1156975 h 6858000"/>
              <a:gd name="connsiteX916" fmla="*/ 7732487 w 8115300"/>
              <a:gd name="connsiteY916" fmla="*/ 1156724 h 6858000"/>
              <a:gd name="connsiteX917" fmla="*/ 7705543 w 8115300"/>
              <a:gd name="connsiteY917" fmla="*/ 1139550 h 6858000"/>
              <a:gd name="connsiteX918" fmla="*/ 7721330 w 8115300"/>
              <a:gd name="connsiteY918" fmla="*/ 1156975 h 6858000"/>
              <a:gd name="connsiteX919" fmla="*/ 7711849 w 8115300"/>
              <a:gd name="connsiteY919" fmla="*/ 1161289 h 6858000"/>
              <a:gd name="connsiteX920" fmla="*/ 7694384 w 8115300"/>
              <a:gd name="connsiteY920" fmla="*/ 1139800 h 6858000"/>
              <a:gd name="connsiteX921" fmla="*/ 7705543 w 8115300"/>
              <a:gd name="connsiteY921" fmla="*/ 1139550 h 6858000"/>
              <a:gd name="connsiteX922" fmla="*/ 7620619 w 8115300"/>
              <a:gd name="connsiteY922" fmla="*/ 1099642 h 6858000"/>
              <a:gd name="connsiteX923" fmla="*/ 7655644 w 8115300"/>
              <a:gd name="connsiteY923" fmla="*/ 1110444 h 6858000"/>
              <a:gd name="connsiteX924" fmla="*/ 7694384 w 8115300"/>
              <a:gd name="connsiteY924" fmla="*/ 1139800 h 6858000"/>
              <a:gd name="connsiteX925" fmla="*/ 7620619 w 8115300"/>
              <a:gd name="connsiteY925" fmla="*/ 1099642 h 6858000"/>
              <a:gd name="connsiteX926" fmla="*/ 7039373 w 8115300"/>
              <a:gd name="connsiteY926" fmla="*/ 1026333 h 6858000"/>
              <a:gd name="connsiteX927" fmla="*/ 7062709 w 8115300"/>
              <a:gd name="connsiteY927" fmla="*/ 1033074 h 6858000"/>
              <a:gd name="connsiteX928" fmla="*/ 7086020 w 8115300"/>
              <a:gd name="connsiteY928" fmla="*/ 1051768 h 6858000"/>
              <a:gd name="connsiteX929" fmla="*/ 7039373 w 8115300"/>
              <a:gd name="connsiteY929" fmla="*/ 1026333 h 6858000"/>
              <a:gd name="connsiteX930" fmla="*/ 7087738 w 8115300"/>
              <a:gd name="connsiteY930" fmla="*/ 814677 h 6858000"/>
              <a:gd name="connsiteX931" fmla="*/ 7088141 w 8115300"/>
              <a:gd name="connsiteY931" fmla="*/ 822662 h 6858000"/>
              <a:gd name="connsiteX932" fmla="*/ 7126745 w 8115300"/>
              <a:gd name="connsiteY932" fmla="*/ 846194 h 6858000"/>
              <a:gd name="connsiteX933" fmla="*/ 7135859 w 8115300"/>
              <a:gd name="connsiteY933" fmla="*/ 833439 h 6858000"/>
              <a:gd name="connsiteX934" fmla="*/ 7087738 w 8115300"/>
              <a:gd name="connsiteY934" fmla="*/ 814677 h 6858000"/>
              <a:gd name="connsiteX935" fmla="*/ 6439616 w 8115300"/>
              <a:gd name="connsiteY935" fmla="*/ 540090 h 6858000"/>
              <a:gd name="connsiteX936" fmla="*/ 6732633 w 8115300"/>
              <a:gd name="connsiteY936" fmla="*/ 667247 h 6858000"/>
              <a:gd name="connsiteX937" fmla="*/ 6582986 w 8115300"/>
              <a:gd name="connsiteY937" fmla="*/ 600310 h 6858000"/>
              <a:gd name="connsiteX938" fmla="*/ 6581909 w 8115300"/>
              <a:gd name="connsiteY938" fmla="*/ 614965 h 6858000"/>
              <a:gd name="connsiteX939" fmla="*/ 6439616 w 8115300"/>
              <a:gd name="connsiteY939" fmla="*/ 540090 h 6858000"/>
              <a:gd name="connsiteX940" fmla="*/ 482192 w 8115300"/>
              <a:gd name="connsiteY940" fmla="*/ 55950 h 6858000"/>
              <a:gd name="connsiteX941" fmla="*/ 470699 w 8115300"/>
              <a:gd name="connsiteY941" fmla="*/ 63604 h 6858000"/>
              <a:gd name="connsiteX942" fmla="*/ 478116 w 8115300"/>
              <a:gd name="connsiteY942" fmla="*/ 81416 h 6858000"/>
              <a:gd name="connsiteX943" fmla="*/ 5579731 w 8115300"/>
              <a:gd name="connsiteY943" fmla="*/ 0 h 6858000"/>
              <a:gd name="connsiteX944" fmla="*/ 5639277 w 8115300"/>
              <a:gd name="connsiteY944" fmla="*/ 0 h 6858000"/>
              <a:gd name="connsiteX945" fmla="*/ 5871732 w 8115300"/>
              <a:gd name="connsiteY945" fmla="*/ 111719 h 6858000"/>
              <a:gd name="connsiteX946" fmla="*/ 6065197 w 8115300"/>
              <a:gd name="connsiteY946" fmla="*/ 212270 h 6858000"/>
              <a:gd name="connsiteX947" fmla="*/ 6046025 w 8115300"/>
              <a:gd name="connsiteY947" fmla="*/ 206673 h 6858000"/>
              <a:gd name="connsiteX948" fmla="*/ 5894529 w 8115300"/>
              <a:gd name="connsiteY948" fmla="*/ 148610 h 6858000"/>
              <a:gd name="connsiteX949" fmla="*/ 5879628 w 8115300"/>
              <a:gd name="connsiteY949" fmla="*/ 144096 h 6858000"/>
              <a:gd name="connsiteX950" fmla="*/ 5801388 w 8115300"/>
              <a:gd name="connsiteY950" fmla="*/ 103488 h 6858000"/>
              <a:gd name="connsiteX951" fmla="*/ 598594 w 8115300"/>
              <a:gd name="connsiteY951" fmla="*/ 0 h 6858000"/>
              <a:gd name="connsiteX952" fmla="*/ 5303662 w 8115300"/>
              <a:gd name="connsiteY952" fmla="*/ 0 h 6858000"/>
              <a:gd name="connsiteX953" fmla="*/ 5503959 w 8115300"/>
              <a:gd name="connsiteY953" fmla="*/ 87125 h 6858000"/>
              <a:gd name="connsiteX954" fmla="*/ 6313063 w 8115300"/>
              <a:gd name="connsiteY954" fmla="*/ 481259 h 6858000"/>
              <a:gd name="connsiteX955" fmla="*/ 6524471 w 8115300"/>
              <a:gd name="connsiteY955" fmla="*/ 607670 h 6858000"/>
              <a:gd name="connsiteX956" fmla="*/ 6584756 w 8115300"/>
              <a:gd name="connsiteY956" fmla="*/ 627947 h 6858000"/>
              <a:gd name="connsiteX957" fmla="*/ 6585505 w 8115300"/>
              <a:gd name="connsiteY957" fmla="*/ 631370 h 6858000"/>
              <a:gd name="connsiteX958" fmla="*/ 6595362 w 8115300"/>
              <a:gd name="connsiteY958" fmla="*/ 631518 h 6858000"/>
              <a:gd name="connsiteX959" fmla="*/ 6584756 w 8115300"/>
              <a:gd name="connsiteY959" fmla="*/ 627947 h 6858000"/>
              <a:gd name="connsiteX960" fmla="*/ 6581909 w 8115300"/>
              <a:gd name="connsiteY960" fmla="*/ 614965 h 6858000"/>
              <a:gd name="connsiteX961" fmla="*/ 6779278 w 8115300"/>
              <a:gd name="connsiteY961" fmla="*/ 692680 h 6858000"/>
              <a:gd name="connsiteX962" fmla="*/ 6739918 w 8115300"/>
              <a:gd name="connsiteY962" fmla="*/ 660230 h 6858000"/>
              <a:gd name="connsiteX963" fmla="*/ 6728610 w 8115300"/>
              <a:gd name="connsiteY963" fmla="*/ 614358 h 6858000"/>
              <a:gd name="connsiteX964" fmla="*/ 6575044 w 8115300"/>
              <a:gd name="connsiteY964" fmla="*/ 523947 h 6858000"/>
              <a:gd name="connsiteX965" fmla="*/ 6324816 w 8115300"/>
              <a:gd name="connsiteY965" fmla="*/ 383229 h 6858000"/>
              <a:gd name="connsiteX966" fmla="*/ 6107034 w 8115300"/>
              <a:gd name="connsiteY966" fmla="*/ 263455 h 6858000"/>
              <a:gd name="connsiteX967" fmla="*/ 6163088 w 8115300"/>
              <a:gd name="connsiteY967" fmla="*/ 287704 h 6858000"/>
              <a:gd name="connsiteX968" fmla="*/ 6444677 w 8115300"/>
              <a:gd name="connsiteY968" fmla="*/ 443752 h 6858000"/>
              <a:gd name="connsiteX969" fmla="*/ 7031224 w 8115300"/>
              <a:gd name="connsiteY969" fmla="*/ 752634 h 6858000"/>
              <a:gd name="connsiteX970" fmla="*/ 7338368 w 8115300"/>
              <a:gd name="connsiteY970" fmla="*/ 929465 h 6858000"/>
              <a:gd name="connsiteX971" fmla="*/ 7620619 w 8115300"/>
              <a:gd name="connsiteY971" fmla="*/ 1099642 h 6858000"/>
              <a:gd name="connsiteX972" fmla="*/ 7284428 w 8115300"/>
              <a:gd name="connsiteY972" fmla="*/ 915037 h 6858000"/>
              <a:gd name="connsiteX973" fmla="*/ 7170225 w 8115300"/>
              <a:gd name="connsiteY973" fmla="*/ 857078 h 6858000"/>
              <a:gd name="connsiteX974" fmla="*/ 7261367 w 8115300"/>
              <a:gd name="connsiteY974" fmla="*/ 937261 h 6858000"/>
              <a:gd name="connsiteX975" fmla="*/ 8005543 w 8115300"/>
              <a:gd name="connsiteY975" fmla="*/ 1373510 h 6858000"/>
              <a:gd name="connsiteX976" fmla="*/ 7306899 w 8115300"/>
              <a:gd name="connsiteY976" fmla="*/ 993286 h 6858000"/>
              <a:gd name="connsiteX977" fmla="*/ 7251758 w 8115300"/>
              <a:gd name="connsiteY977" fmla="*/ 976042 h 6858000"/>
              <a:gd name="connsiteX978" fmla="*/ 7299617 w 8115300"/>
              <a:gd name="connsiteY978" fmla="*/ 1000304 h 6858000"/>
              <a:gd name="connsiteX979" fmla="*/ 7681154 w 8115300"/>
              <a:gd name="connsiteY979" fmla="*/ 1226065 h 6858000"/>
              <a:gd name="connsiteX980" fmla="*/ 7923558 w 8115300"/>
              <a:gd name="connsiteY980" fmla="*/ 1376585 h 6858000"/>
              <a:gd name="connsiteX981" fmla="*/ 7886046 w 8115300"/>
              <a:gd name="connsiteY981" fmla="*/ 1366213 h 6858000"/>
              <a:gd name="connsiteX982" fmla="*/ 7884383 w 8115300"/>
              <a:gd name="connsiteY982" fmla="*/ 1365941 h 6858000"/>
              <a:gd name="connsiteX983" fmla="*/ 7873406 w 8115300"/>
              <a:gd name="connsiteY983" fmla="*/ 1360078 h 6858000"/>
              <a:gd name="connsiteX984" fmla="*/ 7700140 w 8115300"/>
              <a:gd name="connsiteY984" fmla="*/ 1261411 h 6858000"/>
              <a:gd name="connsiteX985" fmla="*/ 7810983 w 8115300"/>
              <a:gd name="connsiteY985" fmla="*/ 1349854 h 6858000"/>
              <a:gd name="connsiteX986" fmla="*/ 7823467 w 8115300"/>
              <a:gd name="connsiteY986" fmla="*/ 1356647 h 6858000"/>
              <a:gd name="connsiteX987" fmla="*/ 7808553 w 8115300"/>
              <a:gd name="connsiteY987" fmla="*/ 1368108 h 6858000"/>
              <a:gd name="connsiteX988" fmla="*/ 7851578 w 8115300"/>
              <a:gd name="connsiteY988" fmla="*/ 1387108 h 6858000"/>
              <a:gd name="connsiteX989" fmla="*/ 7904638 w 8115300"/>
              <a:gd name="connsiteY989" fmla="*/ 1402943 h 6858000"/>
              <a:gd name="connsiteX990" fmla="*/ 7938643 w 8115300"/>
              <a:gd name="connsiteY990" fmla="*/ 1424362 h 6858000"/>
              <a:gd name="connsiteX991" fmla="*/ 7822328 w 8115300"/>
              <a:gd name="connsiteY991" fmla="*/ 1379794 h 6858000"/>
              <a:gd name="connsiteX992" fmla="*/ 7166409 w 8115300"/>
              <a:gd name="connsiteY992" fmla="*/ 1001536 h 6858000"/>
              <a:gd name="connsiteX993" fmla="*/ 6902558 w 8115300"/>
              <a:gd name="connsiteY993" fmla="*/ 876638 h 6858000"/>
              <a:gd name="connsiteX994" fmla="*/ 6936924 w 8115300"/>
              <a:gd name="connsiteY994" fmla="*/ 900280 h 6858000"/>
              <a:gd name="connsiteX995" fmla="*/ 7472430 w 8115300"/>
              <a:gd name="connsiteY995" fmla="*/ 1212939 h 6858000"/>
              <a:gd name="connsiteX996" fmla="*/ 7674891 w 8115300"/>
              <a:gd name="connsiteY996" fmla="*/ 1328886 h 6858000"/>
              <a:gd name="connsiteX997" fmla="*/ 7551153 w 8115300"/>
              <a:gd name="connsiteY997" fmla="*/ 1277845 h 6858000"/>
              <a:gd name="connsiteX998" fmla="*/ 6945980 w 8115300"/>
              <a:gd name="connsiteY998" fmla="*/ 946046 h 6858000"/>
              <a:gd name="connsiteX999" fmla="*/ 6703047 w 8115300"/>
              <a:gd name="connsiteY999" fmla="*/ 828238 h 6858000"/>
              <a:gd name="connsiteX1000" fmla="*/ 6872352 w 8115300"/>
              <a:gd name="connsiteY1000" fmla="*/ 919371 h 6858000"/>
              <a:gd name="connsiteX1001" fmla="*/ 7039373 w 8115300"/>
              <a:gd name="connsiteY1001" fmla="*/ 1026333 h 6858000"/>
              <a:gd name="connsiteX1002" fmla="*/ 6735129 w 8115300"/>
              <a:gd name="connsiteY1002" fmla="*/ 867710 h 6858000"/>
              <a:gd name="connsiteX1003" fmla="*/ 6632263 w 8115300"/>
              <a:gd name="connsiteY1003" fmla="*/ 839693 h 6858000"/>
              <a:gd name="connsiteX1004" fmla="*/ 6281331 w 8115300"/>
              <a:gd name="connsiteY1004" fmla="*/ 671569 h 6858000"/>
              <a:gd name="connsiteX1005" fmla="*/ 6226189 w 8115300"/>
              <a:gd name="connsiteY1005" fmla="*/ 654323 h 6858000"/>
              <a:gd name="connsiteX1006" fmla="*/ 6313410 w 8115300"/>
              <a:gd name="connsiteY1006" fmla="*/ 711041 h 6858000"/>
              <a:gd name="connsiteX1007" fmla="*/ 7046242 w 8115300"/>
              <a:gd name="connsiteY1007" fmla="*/ 1117347 h 6858000"/>
              <a:gd name="connsiteX1008" fmla="*/ 6425286 w 8115300"/>
              <a:gd name="connsiteY1008" fmla="*/ 800755 h 6858000"/>
              <a:gd name="connsiteX1009" fmla="*/ 6342089 w 8115300"/>
              <a:gd name="connsiteY1009" fmla="*/ 796928 h 6858000"/>
              <a:gd name="connsiteX1010" fmla="*/ 7067671 w 8115300"/>
              <a:gd name="connsiteY1010" fmla="*/ 1194327 h 6858000"/>
              <a:gd name="connsiteX1011" fmla="*/ 7119415 w 8115300"/>
              <a:gd name="connsiteY1011" fmla="*/ 1257989 h 6858000"/>
              <a:gd name="connsiteX1012" fmla="*/ 6627337 w 8115300"/>
              <a:gd name="connsiteY1012" fmla="*/ 1014736 h 6858000"/>
              <a:gd name="connsiteX1013" fmla="*/ 6537963 w 8115300"/>
              <a:gd name="connsiteY1013" fmla="*/ 987341 h 6858000"/>
              <a:gd name="connsiteX1014" fmla="*/ 6945010 w 8115300"/>
              <a:gd name="connsiteY1014" fmla="*/ 1209522 h 6858000"/>
              <a:gd name="connsiteX1015" fmla="*/ 7109744 w 8115300"/>
              <a:gd name="connsiteY1015" fmla="*/ 1297117 h 6858000"/>
              <a:gd name="connsiteX1016" fmla="*/ 7030263 w 8115300"/>
              <a:gd name="connsiteY1016" fmla="*/ 1288061 h 6858000"/>
              <a:gd name="connsiteX1017" fmla="*/ 7142666 w 8115300"/>
              <a:gd name="connsiteY1017" fmla="*/ 1349682 h 6858000"/>
              <a:gd name="connsiteX1018" fmla="*/ 7256652 w 8115300"/>
              <a:gd name="connsiteY1018" fmla="*/ 1378196 h 6858000"/>
              <a:gd name="connsiteX1019" fmla="*/ 7330932 w 8115300"/>
              <a:gd name="connsiteY1019" fmla="*/ 1419700 h 6858000"/>
              <a:gd name="connsiteX1020" fmla="*/ 7339901 w 8115300"/>
              <a:gd name="connsiteY1020" fmla="*/ 1424671 h 6858000"/>
              <a:gd name="connsiteX1021" fmla="*/ 7294057 w 8115300"/>
              <a:gd name="connsiteY1021" fmla="*/ 1416226 h 6858000"/>
              <a:gd name="connsiteX1022" fmla="*/ 7113318 w 8115300"/>
              <a:gd name="connsiteY1022" fmla="*/ 1375777 h 6858000"/>
              <a:gd name="connsiteX1023" fmla="*/ 6690750 w 8115300"/>
              <a:gd name="connsiteY1023" fmla="*/ 1261248 h 6858000"/>
              <a:gd name="connsiteX1024" fmla="*/ 6817702 w 8115300"/>
              <a:gd name="connsiteY1024" fmla="*/ 1320791 h 6858000"/>
              <a:gd name="connsiteX1025" fmla="*/ 7014153 w 8115300"/>
              <a:gd name="connsiteY1025" fmla="*/ 1382392 h 6858000"/>
              <a:gd name="connsiteX1026" fmla="*/ 7080557 w 8115300"/>
              <a:gd name="connsiteY1026" fmla="*/ 1428953 h 6858000"/>
              <a:gd name="connsiteX1027" fmla="*/ 7157773 w 8115300"/>
              <a:gd name="connsiteY1027" fmla="*/ 1436425 h 6858000"/>
              <a:gd name="connsiteX1028" fmla="*/ 7225716 w 8115300"/>
              <a:gd name="connsiteY1028" fmla="*/ 1484070 h 6858000"/>
              <a:gd name="connsiteX1029" fmla="*/ 7417701 w 8115300"/>
              <a:gd name="connsiteY1029" fmla="*/ 1527802 h 6858000"/>
              <a:gd name="connsiteX1030" fmla="*/ 7316991 w 8115300"/>
              <a:gd name="connsiteY1030" fmla="*/ 1533333 h 6858000"/>
              <a:gd name="connsiteX1031" fmla="*/ 7185559 w 8115300"/>
              <a:gd name="connsiteY1031" fmla="*/ 1502586 h 6858000"/>
              <a:gd name="connsiteX1032" fmla="*/ 7131345 w 8115300"/>
              <a:gd name="connsiteY1032" fmla="*/ 1525980 h 6858000"/>
              <a:gd name="connsiteX1033" fmla="*/ 6959921 w 8115300"/>
              <a:gd name="connsiteY1033" fmla="*/ 1487458 h 6858000"/>
              <a:gd name="connsiteX1034" fmla="*/ 6759217 w 8115300"/>
              <a:gd name="connsiteY1034" fmla="*/ 1417098 h 6858000"/>
              <a:gd name="connsiteX1035" fmla="*/ 6763666 w 8115300"/>
              <a:gd name="connsiteY1035" fmla="*/ 1418109 h 6858000"/>
              <a:gd name="connsiteX1036" fmla="*/ 6774337 w 8115300"/>
              <a:gd name="connsiteY1036" fmla="*/ 1420710 h 6858000"/>
              <a:gd name="connsiteX1037" fmla="*/ 6771984 w 8115300"/>
              <a:gd name="connsiteY1037" fmla="*/ 1420002 h 6858000"/>
              <a:gd name="connsiteX1038" fmla="*/ 6763666 w 8115300"/>
              <a:gd name="connsiteY1038" fmla="*/ 1418109 h 6858000"/>
              <a:gd name="connsiteX1039" fmla="*/ 6758515 w 8115300"/>
              <a:gd name="connsiteY1039" fmla="*/ 1416854 h 6858000"/>
              <a:gd name="connsiteX1040" fmla="*/ 6759217 w 8115300"/>
              <a:gd name="connsiteY1040" fmla="*/ 1417098 h 6858000"/>
              <a:gd name="connsiteX1041" fmla="*/ 6732769 w 8115300"/>
              <a:gd name="connsiteY1041" fmla="*/ 1411080 h 6858000"/>
              <a:gd name="connsiteX1042" fmla="*/ 6656426 w 8115300"/>
              <a:gd name="connsiteY1042" fmla="*/ 1406677 h 6858000"/>
              <a:gd name="connsiteX1043" fmla="*/ 6797119 w 8115300"/>
              <a:gd name="connsiteY1043" fmla="*/ 1443923 h 6858000"/>
              <a:gd name="connsiteX1044" fmla="*/ 7239278 w 8115300"/>
              <a:gd name="connsiteY1044" fmla="*/ 1569733 h 6858000"/>
              <a:gd name="connsiteX1045" fmla="*/ 7367776 w 8115300"/>
              <a:gd name="connsiteY1045" fmla="*/ 1630358 h 6858000"/>
              <a:gd name="connsiteX1046" fmla="*/ 7502131 w 8115300"/>
              <a:gd name="connsiteY1046" fmla="*/ 1677895 h 6858000"/>
              <a:gd name="connsiteX1047" fmla="*/ 7523577 w 8115300"/>
              <a:gd name="connsiteY1047" fmla="*/ 1754349 h 6858000"/>
              <a:gd name="connsiteX1048" fmla="*/ 7822115 w 8115300"/>
              <a:gd name="connsiteY1048" fmla="*/ 1826124 h 6858000"/>
              <a:gd name="connsiteX1049" fmla="*/ 7936959 w 8115300"/>
              <a:gd name="connsiteY1049" fmla="*/ 1854043 h 6858000"/>
              <a:gd name="connsiteX1050" fmla="*/ 7948109 w 8115300"/>
              <a:gd name="connsiteY1050" fmla="*/ 1864814 h 6858000"/>
              <a:gd name="connsiteX1051" fmla="*/ 7982215 w 8115300"/>
              <a:gd name="connsiteY1051" fmla="*/ 1892820 h 6858000"/>
              <a:gd name="connsiteX1052" fmla="*/ 7945252 w 8115300"/>
              <a:gd name="connsiteY1052" fmla="*/ 1885139 h 6858000"/>
              <a:gd name="connsiteX1053" fmla="*/ 7390599 w 8115300"/>
              <a:gd name="connsiteY1053" fmla="*/ 1769185 h 6858000"/>
              <a:gd name="connsiteX1054" fmla="*/ 7173743 w 8115300"/>
              <a:gd name="connsiteY1054" fmla="*/ 1722752 h 6858000"/>
              <a:gd name="connsiteX1055" fmla="*/ 7009556 w 8115300"/>
              <a:gd name="connsiteY1055" fmla="*/ 1698514 h 6858000"/>
              <a:gd name="connsiteX1056" fmla="*/ 6907465 w 8115300"/>
              <a:gd name="connsiteY1056" fmla="*/ 1688337 h 6858000"/>
              <a:gd name="connsiteX1057" fmla="*/ 6839019 w 8115300"/>
              <a:gd name="connsiteY1057" fmla="*/ 1731234 h 6858000"/>
              <a:gd name="connsiteX1058" fmla="*/ 7182508 w 8115300"/>
              <a:gd name="connsiteY1058" fmla="*/ 1819790 h 6858000"/>
              <a:gd name="connsiteX1059" fmla="*/ 7416021 w 8115300"/>
              <a:gd name="connsiteY1059" fmla="*/ 1907381 h 6858000"/>
              <a:gd name="connsiteX1060" fmla="*/ 7457547 w 8115300"/>
              <a:gd name="connsiteY1060" fmla="*/ 1951237 h 6858000"/>
              <a:gd name="connsiteX1061" fmla="*/ 7719352 w 8115300"/>
              <a:gd name="connsiteY1061" fmla="*/ 2014450 h 6858000"/>
              <a:gd name="connsiteX1062" fmla="*/ 7647655 w 8115300"/>
              <a:gd name="connsiteY1062" fmla="*/ 2023134 h 6858000"/>
              <a:gd name="connsiteX1063" fmla="*/ 7651739 w 8115300"/>
              <a:gd name="connsiteY1063" fmla="*/ 2018146 h 6858000"/>
              <a:gd name="connsiteX1064" fmla="*/ 7663262 w 8115300"/>
              <a:gd name="connsiteY1064" fmla="*/ 2019339 h 6858000"/>
              <a:gd name="connsiteX1065" fmla="*/ 7654367 w 8115300"/>
              <a:gd name="connsiteY1065" fmla="*/ 2014941 h 6858000"/>
              <a:gd name="connsiteX1066" fmla="*/ 7651739 w 8115300"/>
              <a:gd name="connsiteY1066" fmla="*/ 2018146 h 6858000"/>
              <a:gd name="connsiteX1067" fmla="*/ 7630553 w 8115300"/>
              <a:gd name="connsiteY1067" fmla="*/ 2015958 h 6858000"/>
              <a:gd name="connsiteX1068" fmla="*/ 7617127 w 8115300"/>
              <a:gd name="connsiteY1068" fmla="*/ 2010324 h 6858000"/>
              <a:gd name="connsiteX1069" fmla="*/ 7601653 w 8115300"/>
              <a:gd name="connsiteY1069" fmla="*/ 2008070 h 6858000"/>
              <a:gd name="connsiteX1070" fmla="*/ 7555156 w 8115300"/>
              <a:gd name="connsiteY1070" fmla="*/ 2036877 h 6858000"/>
              <a:gd name="connsiteX1071" fmla="*/ 7302620 w 8115300"/>
              <a:gd name="connsiteY1071" fmla="*/ 1980167 h 6858000"/>
              <a:gd name="connsiteX1072" fmla="*/ 7264007 w 8115300"/>
              <a:gd name="connsiteY1072" fmla="*/ 1999765 h 6858000"/>
              <a:gd name="connsiteX1073" fmla="*/ 6965467 w 8115300"/>
              <a:gd name="connsiteY1073" fmla="*/ 1927989 h 6858000"/>
              <a:gd name="connsiteX1074" fmla="*/ 6665061 w 8115300"/>
              <a:gd name="connsiteY1074" fmla="*/ 1837707 h 6858000"/>
              <a:gd name="connsiteX1075" fmla="*/ 6631245 w 8115300"/>
              <a:gd name="connsiteY1075" fmla="*/ 1845930 h 6858000"/>
              <a:gd name="connsiteX1076" fmla="*/ 6917101 w 8115300"/>
              <a:gd name="connsiteY1076" fmla="*/ 1938290 h 6858000"/>
              <a:gd name="connsiteX1077" fmla="*/ 7653703 w 8115300"/>
              <a:gd name="connsiteY1077" fmla="*/ 2142523 h 6858000"/>
              <a:gd name="connsiteX1078" fmla="*/ 8031583 w 8115300"/>
              <a:gd name="connsiteY1078" fmla="*/ 2226266 h 6858000"/>
              <a:gd name="connsiteX1079" fmla="*/ 8054992 w 8115300"/>
              <a:gd name="connsiteY1079" fmla="*/ 2244022 h 6858000"/>
              <a:gd name="connsiteX1080" fmla="*/ 8111547 w 8115300"/>
              <a:gd name="connsiteY1080" fmla="*/ 2282250 h 6858000"/>
              <a:gd name="connsiteX1081" fmla="*/ 7992014 w 8115300"/>
              <a:gd name="connsiteY1081" fmla="*/ 2264602 h 6858000"/>
              <a:gd name="connsiteX1082" fmla="*/ 7894722 w 8115300"/>
              <a:gd name="connsiteY1082" fmla="*/ 2243055 h 6858000"/>
              <a:gd name="connsiteX1083" fmla="*/ 7890595 w 8115300"/>
              <a:gd name="connsiteY1083" fmla="*/ 2246723 h 6858000"/>
              <a:gd name="connsiteX1084" fmla="*/ 7884936 w 8115300"/>
              <a:gd name="connsiteY1084" fmla="*/ 2251755 h 6858000"/>
              <a:gd name="connsiteX1085" fmla="*/ 7882341 w 8115300"/>
              <a:gd name="connsiteY1085" fmla="*/ 2254062 h 6858000"/>
              <a:gd name="connsiteX1086" fmla="*/ 7883718 w 8115300"/>
              <a:gd name="connsiteY1086" fmla="*/ 2252839 h 6858000"/>
              <a:gd name="connsiteX1087" fmla="*/ 7884936 w 8115300"/>
              <a:gd name="connsiteY1087" fmla="*/ 2251755 h 6858000"/>
              <a:gd name="connsiteX1088" fmla="*/ 7894722 w 8115300"/>
              <a:gd name="connsiteY1088" fmla="*/ 2243055 h 6858000"/>
              <a:gd name="connsiteX1089" fmla="*/ 7992014 w 8115300"/>
              <a:gd name="connsiteY1089" fmla="*/ 2264602 h 6858000"/>
              <a:gd name="connsiteX1090" fmla="*/ 8106336 w 8115300"/>
              <a:gd name="connsiteY1090" fmla="*/ 2300197 h 6858000"/>
              <a:gd name="connsiteX1091" fmla="*/ 8096950 w 8115300"/>
              <a:gd name="connsiteY1091" fmla="*/ 2327607 h 6858000"/>
              <a:gd name="connsiteX1092" fmla="*/ 8083499 w 8115300"/>
              <a:gd name="connsiteY1092" fmla="*/ 2311058 h 6858000"/>
              <a:gd name="connsiteX1093" fmla="*/ 8096950 w 8115300"/>
              <a:gd name="connsiteY1093" fmla="*/ 2327607 h 6858000"/>
              <a:gd name="connsiteX1094" fmla="*/ 8115300 w 8115300"/>
              <a:gd name="connsiteY1094" fmla="*/ 2338233 h 6858000"/>
              <a:gd name="connsiteX1095" fmla="*/ 8115300 w 8115300"/>
              <a:gd name="connsiteY1095" fmla="*/ 2345850 h 6858000"/>
              <a:gd name="connsiteX1096" fmla="*/ 8022045 w 8115300"/>
              <a:gd name="connsiteY1096" fmla="*/ 2329139 h 6858000"/>
              <a:gd name="connsiteX1097" fmla="*/ 7987577 w 8115300"/>
              <a:gd name="connsiteY1097" fmla="*/ 2317003 h 6858000"/>
              <a:gd name="connsiteX1098" fmla="*/ 7972101 w 8115300"/>
              <a:gd name="connsiteY1098" fmla="*/ 2307159 h 6858000"/>
              <a:gd name="connsiteX1099" fmla="*/ 7973653 w 8115300"/>
              <a:gd name="connsiteY1099" fmla="*/ 2320471 h 6858000"/>
              <a:gd name="connsiteX1100" fmla="*/ 7823389 w 8115300"/>
              <a:gd name="connsiteY1100" fmla="*/ 2293550 h 6858000"/>
              <a:gd name="connsiteX1101" fmla="*/ 7780633 w 8115300"/>
              <a:gd name="connsiteY1101" fmla="*/ 2271444 h 6858000"/>
              <a:gd name="connsiteX1102" fmla="*/ 7684292 w 8115300"/>
              <a:gd name="connsiteY1102" fmla="*/ 2216703 h 6858000"/>
              <a:gd name="connsiteX1103" fmla="*/ 7562804 w 8115300"/>
              <a:gd name="connsiteY1103" fmla="*/ 2165764 h 6858000"/>
              <a:gd name="connsiteX1104" fmla="*/ 7763017 w 8115300"/>
              <a:gd name="connsiteY1104" fmla="*/ 2281608 h 6858000"/>
              <a:gd name="connsiteX1105" fmla="*/ 7765153 w 8115300"/>
              <a:gd name="connsiteY1105" fmla="*/ 2283115 h 6858000"/>
              <a:gd name="connsiteX1106" fmla="*/ 7724188 w 8115300"/>
              <a:gd name="connsiteY1106" fmla="*/ 2275775 h 6858000"/>
              <a:gd name="connsiteX1107" fmla="*/ 7014210 w 8115300"/>
              <a:gd name="connsiteY1107" fmla="*/ 2114469 h 6858000"/>
              <a:gd name="connsiteX1108" fmla="*/ 7098855 w 8115300"/>
              <a:gd name="connsiteY1108" fmla="*/ 2151717 h 6858000"/>
              <a:gd name="connsiteX1109" fmla="*/ 7081574 w 8115300"/>
              <a:gd name="connsiteY1109" fmla="*/ 2154366 h 6858000"/>
              <a:gd name="connsiteX1110" fmla="*/ 7092681 w 8115300"/>
              <a:gd name="connsiteY1110" fmla="*/ 2166625 h 6858000"/>
              <a:gd name="connsiteX1111" fmla="*/ 7083199 w 8115300"/>
              <a:gd name="connsiteY1111" fmla="*/ 2170939 h 6858000"/>
              <a:gd name="connsiteX1112" fmla="*/ 7073148 w 8115300"/>
              <a:gd name="connsiteY1112" fmla="*/ 2161945 h 6858000"/>
              <a:gd name="connsiteX1113" fmla="*/ 7069728 w 8115300"/>
              <a:gd name="connsiteY1113" fmla="*/ 2156183 h 6858000"/>
              <a:gd name="connsiteX1114" fmla="*/ 7060072 w 8115300"/>
              <a:gd name="connsiteY1114" fmla="*/ 2157663 h 6858000"/>
              <a:gd name="connsiteX1115" fmla="*/ 6851397 w 8115300"/>
              <a:gd name="connsiteY1115" fmla="*/ 2052153 h 6858000"/>
              <a:gd name="connsiteX1116" fmla="*/ 7003015 w 8115300"/>
              <a:gd name="connsiteY1116" fmla="*/ 2147983 h 6858000"/>
              <a:gd name="connsiteX1117" fmla="*/ 6992420 w 8115300"/>
              <a:gd name="connsiteY1117" fmla="*/ 2145904 h 6858000"/>
              <a:gd name="connsiteX1118" fmla="*/ 6983086 w 8115300"/>
              <a:gd name="connsiteY1118" fmla="*/ 2143867 h 6858000"/>
              <a:gd name="connsiteX1119" fmla="*/ 7018885 w 8115300"/>
              <a:gd name="connsiteY1119" fmla="*/ 2163385 h 6858000"/>
              <a:gd name="connsiteX1120" fmla="*/ 7376892 w 8115300"/>
              <a:gd name="connsiteY1120" fmla="*/ 2383161 h 6858000"/>
              <a:gd name="connsiteX1121" fmla="*/ 7204927 w 8115300"/>
              <a:gd name="connsiteY1121" fmla="*/ 2299661 h 6858000"/>
              <a:gd name="connsiteX1122" fmla="*/ 7137250 w 8115300"/>
              <a:gd name="connsiteY1122" fmla="*/ 2261262 h 6858000"/>
              <a:gd name="connsiteX1123" fmla="*/ 7117275 w 8115300"/>
              <a:gd name="connsiteY1123" fmla="*/ 2260899 h 6858000"/>
              <a:gd name="connsiteX1124" fmla="*/ 7094099 w 8115300"/>
              <a:gd name="connsiteY1124" fmla="*/ 2261544 h 6858000"/>
              <a:gd name="connsiteX1125" fmla="*/ 7294909 w 8115300"/>
              <a:gd name="connsiteY1125" fmla="*/ 2386236 h 6858000"/>
              <a:gd name="connsiteX1126" fmla="*/ 7257396 w 8115300"/>
              <a:gd name="connsiteY1126" fmla="*/ 2375863 h 6858000"/>
              <a:gd name="connsiteX1127" fmla="*/ 7255733 w 8115300"/>
              <a:gd name="connsiteY1127" fmla="*/ 2375591 h 6858000"/>
              <a:gd name="connsiteX1128" fmla="*/ 7244756 w 8115300"/>
              <a:gd name="connsiteY1128" fmla="*/ 2369727 h 6858000"/>
              <a:gd name="connsiteX1129" fmla="*/ 7150750 w 8115300"/>
              <a:gd name="connsiteY1129" fmla="*/ 2311322 h 6858000"/>
              <a:gd name="connsiteX1130" fmla="*/ 7098361 w 8115300"/>
              <a:gd name="connsiteY1130" fmla="*/ 2281395 h 6858000"/>
              <a:gd name="connsiteX1131" fmla="*/ 7101504 w 8115300"/>
              <a:gd name="connsiteY1131" fmla="*/ 2284566 h 6858000"/>
              <a:gd name="connsiteX1132" fmla="*/ 7096765 w 8115300"/>
              <a:gd name="connsiteY1132" fmla="*/ 2292728 h 6858000"/>
              <a:gd name="connsiteX1133" fmla="*/ 7083495 w 8115300"/>
              <a:gd name="connsiteY1133" fmla="*/ 2298494 h 6858000"/>
              <a:gd name="connsiteX1134" fmla="*/ 7122920 w 8115300"/>
              <a:gd name="connsiteY1134" fmla="*/ 2329347 h 6858000"/>
              <a:gd name="connsiteX1135" fmla="*/ 7182333 w 8115300"/>
              <a:gd name="connsiteY1135" fmla="*/ 2359504 h 6858000"/>
              <a:gd name="connsiteX1136" fmla="*/ 7194816 w 8115300"/>
              <a:gd name="connsiteY1136" fmla="*/ 2366298 h 6858000"/>
              <a:gd name="connsiteX1137" fmla="*/ 7179903 w 8115300"/>
              <a:gd name="connsiteY1137" fmla="*/ 2377758 h 6858000"/>
              <a:gd name="connsiteX1138" fmla="*/ 7222927 w 8115300"/>
              <a:gd name="connsiteY1138" fmla="*/ 2396758 h 6858000"/>
              <a:gd name="connsiteX1139" fmla="*/ 7275988 w 8115300"/>
              <a:gd name="connsiteY1139" fmla="*/ 2412593 h 6858000"/>
              <a:gd name="connsiteX1140" fmla="*/ 7309992 w 8115300"/>
              <a:gd name="connsiteY1140" fmla="*/ 2434013 h 6858000"/>
              <a:gd name="connsiteX1141" fmla="*/ 7193677 w 8115300"/>
              <a:gd name="connsiteY1141" fmla="*/ 2389444 h 6858000"/>
              <a:gd name="connsiteX1142" fmla="*/ 7025178 w 8115300"/>
              <a:gd name="connsiteY1142" fmla="*/ 2289249 h 6858000"/>
              <a:gd name="connsiteX1143" fmla="*/ 7013635 w 8115300"/>
              <a:gd name="connsiteY1143" fmla="*/ 2286328 h 6858000"/>
              <a:gd name="connsiteX1144" fmla="*/ 6914049 w 8115300"/>
              <a:gd name="connsiteY1144" fmla="*/ 2255497 h 6858000"/>
              <a:gd name="connsiteX1145" fmla="*/ 6883141 w 8115300"/>
              <a:gd name="connsiteY1145" fmla="*/ 2243585 h 6858000"/>
              <a:gd name="connsiteX1146" fmla="*/ 6908943 w 8115300"/>
              <a:gd name="connsiteY1146" fmla="*/ 2256419 h 6858000"/>
              <a:gd name="connsiteX1147" fmla="*/ 7046240 w 8115300"/>
              <a:gd name="connsiteY1147" fmla="*/ 2338535 h 6858000"/>
              <a:gd name="connsiteX1148" fmla="*/ 6922502 w 8115300"/>
              <a:gd name="connsiteY1148" fmla="*/ 2287495 h 6858000"/>
              <a:gd name="connsiteX1149" fmla="*/ 6836426 w 8115300"/>
              <a:gd name="connsiteY1149" fmla="*/ 2240614 h 6858000"/>
              <a:gd name="connsiteX1150" fmla="*/ 6775413 w 8115300"/>
              <a:gd name="connsiteY1150" fmla="*/ 2207692 h 6858000"/>
              <a:gd name="connsiteX1151" fmla="*/ 6728407 w 8115300"/>
              <a:gd name="connsiteY1151" fmla="*/ 2201472 h 6858000"/>
              <a:gd name="connsiteX1152" fmla="*/ 6699058 w 8115300"/>
              <a:gd name="connsiteY1152" fmla="*/ 2227568 h 6858000"/>
              <a:gd name="connsiteX1153" fmla="*/ 6480661 w 8115300"/>
              <a:gd name="connsiteY1153" fmla="*/ 2180054 h 6858000"/>
              <a:gd name="connsiteX1154" fmla="*/ 6646219 w 8115300"/>
              <a:gd name="connsiteY1154" fmla="*/ 2266667 h 6858000"/>
              <a:gd name="connsiteX1155" fmla="*/ 6665797 w 8115300"/>
              <a:gd name="connsiteY1155" fmla="*/ 2271612 h 6858000"/>
              <a:gd name="connsiteX1156" fmla="*/ 6644748 w 8115300"/>
              <a:gd name="connsiteY1156" fmla="*/ 2260013 h 6858000"/>
              <a:gd name="connsiteX1157" fmla="*/ 6643114 w 8115300"/>
              <a:gd name="connsiteY1157" fmla="*/ 2250343 h 6858000"/>
              <a:gd name="connsiteX1158" fmla="*/ 6668506 w 8115300"/>
              <a:gd name="connsiteY1158" fmla="*/ 2258557 h 6858000"/>
              <a:gd name="connsiteX1159" fmla="*/ 6686395 w 8115300"/>
              <a:gd name="connsiteY1159" fmla="*/ 2276635 h 6858000"/>
              <a:gd name="connsiteX1160" fmla="*/ 6685250 w 8115300"/>
              <a:gd name="connsiteY1160" fmla="*/ 2276527 h 6858000"/>
              <a:gd name="connsiteX1161" fmla="*/ 6721774 w 8115300"/>
              <a:gd name="connsiteY1161" fmla="*/ 2285753 h 6858000"/>
              <a:gd name="connsiteX1162" fmla="*/ 6876808 w 8115300"/>
              <a:gd name="connsiteY1162" fmla="*/ 2337470 h 6858000"/>
              <a:gd name="connsiteX1163" fmla="*/ 7325301 w 8115300"/>
              <a:gd name="connsiteY1163" fmla="*/ 2499657 h 6858000"/>
              <a:gd name="connsiteX1164" fmla="*/ 6887121 w 8115300"/>
              <a:gd name="connsiteY1164" fmla="*/ 2388919 h 6858000"/>
              <a:gd name="connsiteX1165" fmla="*/ 6676931 w 8115300"/>
              <a:gd name="connsiteY1165" fmla="*/ 2349615 h 6858000"/>
              <a:gd name="connsiteX1166" fmla="*/ 6622713 w 8115300"/>
              <a:gd name="connsiteY1166" fmla="*/ 2373010 h 6858000"/>
              <a:gd name="connsiteX1167" fmla="*/ 6418053 w 8115300"/>
              <a:gd name="connsiteY1167" fmla="*/ 2303195 h 6858000"/>
              <a:gd name="connsiteX1168" fmla="*/ 6419811 w 8115300"/>
              <a:gd name="connsiteY1168" fmla="*/ 2316325 h 6858000"/>
              <a:gd name="connsiteX1169" fmla="*/ 6413841 w 8115300"/>
              <a:gd name="connsiteY1169" fmla="*/ 2338274 h 6858000"/>
              <a:gd name="connsiteX1170" fmla="*/ 6444914 w 8115300"/>
              <a:gd name="connsiteY1170" fmla="*/ 2346037 h 6858000"/>
              <a:gd name="connsiteX1171" fmla="*/ 6514016 w 8115300"/>
              <a:gd name="connsiteY1171" fmla="*/ 2359332 h 6858000"/>
              <a:gd name="connsiteX1172" fmla="*/ 6628002 w 8115300"/>
              <a:gd name="connsiteY1172" fmla="*/ 2387847 h 6858000"/>
              <a:gd name="connsiteX1173" fmla="*/ 6702282 w 8115300"/>
              <a:gd name="connsiteY1173" fmla="*/ 2429350 h 6858000"/>
              <a:gd name="connsiteX1174" fmla="*/ 6711252 w 8115300"/>
              <a:gd name="connsiteY1174" fmla="*/ 2434322 h 6858000"/>
              <a:gd name="connsiteX1175" fmla="*/ 6665406 w 8115300"/>
              <a:gd name="connsiteY1175" fmla="*/ 2425877 h 6858000"/>
              <a:gd name="connsiteX1176" fmla="*/ 6484668 w 8115300"/>
              <a:gd name="connsiteY1176" fmla="*/ 2385426 h 6858000"/>
              <a:gd name="connsiteX1177" fmla="*/ 6397166 w 8115300"/>
              <a:gd name="connsiteY1177" fmla="*/ 2361440 h 6858000"/>
              <a:gd name="connsiteX1178" fmla="*/ 6394552 w 8115300"/>
              <a:gd name="connsiteY1178" fmla="*/ 2362868 h 6858000"/>
              <a:gd name="connsiteX1179" fmla="*/ 6264406 w 8115300"/>
              <a:gd name="connsiteY1179" fmla="*/ 2321965 h 6858000"/>
              <a:gd name="connsiteX1180" fmla="*/ 6255879 w 8115300"/>
              <a:gd name="connsiteY1180" fmla="*/ 2318558 h 6858000"/>
              <a:gd name="connsiteX1181" fmla="*/ 6167766 w 8115300"/>
              <a:gd name="connsiteY1181" fmla="*/ 2293099 h 6858000"/>
              <a:gd name="connsiteX1182" fmla="*/ 6163887 w 8115300"/>
              <a:gd name="connsiteY1182" fmla="*/ 2292284 h 6858000"/>
              <a:gd name="connsiteX1183" fmla="*/ 6153474 w 8115300"/>
              <a:gd name="connsiteY1183" fmla="*/ 2291418 h 6858000"/>
              <a:gd name="connsiteX1184" fmla="*/ 6131695 w 8115300"/>
              <a:gd name="connsiteY1184" fmla="*/ 2301374 h 6858000"/>
              <a:gd name="connsiteX1185" fmla="*/ 6129763 w 8115300"/>
              <a:gd name="connsiteY1185" fmla="*/ 2304509 h 6858000"/>
              <a:gd name="connsiteX1186" fmla="*/ 6127347 w 8115300"/>
              <a:gd name="connsiteY1186" fmla="*/ 2308428 h 6858000"/>
              <a:gd name="connsiteX1187" fmla="*/ 6126541 w 8115300"/>
              <a:gd name="connsiteY1187" fmla="*/ 2309736 h 6858000"/>
              <a:gd name="connsiteX1188" fmla="*/ 6126394 w 8115300"/>
              <a:gd name="connsiteY1188" fmla="*/ 2309978 h 6858000"/>
              <a:gd name="connsiteX1189" fmla="*/ 6127347 w 8115300"/>
              <a:gd name="connsiteY1189" fmla="*/ 2308428 h 6858000"/>
              <a:gd name="connsiteX1190" fmla="*/ 6131695 w 8115300"/>
              <a:gd name="connsiteY1190" fmla="*/ 2301374 h 6858000"/>
              <a:gd name="connsiteX1191" fmla="*/ 6184385 w 8115300"/>
              <a:gd name="connsiteY1191" fmla="*/ 2328919 h 6858000"/>
              <a:gd name="connsiteX1192" fmla="*/ 6189052 w 8115300"/>
              <a:gd name="connsiteY1192" fmla="*/ 2330440 h 6858000"/>
              <a:gd name="connsiteX1193" fmla="*/ 6194754 w 8115300"/>
              <a:gd name="connsiteY1193" fmla="*/ 2332335 h 6858000"/>
              <a:gd name="connsiteX1194" fmla="*/ 6239702 w 8115300"/>
              <a:gd name="connsiteY1194" fmla="*/ 2344561 h 6858000"/>
              <a:gd name="connsiteX1195" fmla="*/ 6346675 w 8115300"/>
              <a:gd name="connsiteY1195" fmla="*/ 2375968 h 6858000"/>
              <a:gd name="connsiteX1196" fmla="*/ 6375969 w 8115300"/>
              <a:gd name="connsiteY1196" fmla="*/ 2389693 h 6858000"/>
              <a:gd name="connsiteX1197" fmla="*/ 6385504 w 8115300"/>
              <a:gd name="connsiteY1197" fmla="*/ 2392043 h 6858000"/>
              <a:gd name="connsiteX1198" fmla="*/ 6394604 w 8115300"/>
              <a:gd name="connsiteY1198" fmla="*/ 2398424 h 6858000"/>
              <a:gd name="connsiteX1199" fmla="*/ 6494963 w 8115300"/>
              <a:gd name="connsiteY1199" fmla="*/ 2445446 h 6858000"/>
              <a:gd name="connsiteX1200" fmla="*/ 6529123 w 8115300"/>
              <a:gd name="connsiteY1200" fmla="*/ 2446075 h 6858000"/>
              <a:gd name="connsiteX1201" fmla="*/ 6538480 w 8115300"/>
              <a:gd name="connsiteY1201" fmla="*/ 2455055 h 6858000"/>
              <a:gd name="connsiteX1202" fmla="*/ 6548344 w 8115300"/>
              <a:gd name="connsiteY1202" fmla="*/ 2464750 h 6858000"/>
              <a:gd name="connsiteX1203" fmla="*/ 6586724 w 8115300"/>
              <a:gd name="connsiteY1203" fmla="*/ 2477965 h 6858000"/>
              <a:gd name="connsiteX1204" fmla="*/ 6679349 w 8115300"/>
              <a:gd name="connsiteY1204" fmla="*/ 2503613 h 6858000"/>
              <a:gd name="connsiteX1205" fmla="*/ 6701610 w 8115300"/>
              <a:gd name="connsiteY1205" fmla="*/ 2511654 h 6858000"/>
              <a:gd name="connsiteX1206" fmla="*/ 6736423 w 8115300"/>
              <a:gd name="connsiteY1206" fmla="*/ 2518896 h 6858000"/>
              <a:gd name="connsiteX1207" fmla="*/ 6789052 w 8115300"/>
              <a:gd name="connsiteY1207" fmla="*/ 2537452 h 6858000"/>
              <a:gd name="connsiteX1208" fmla="*/ 6688342 w 8115300"/>
              <a:gd name="connsiteY1208" fmla="*/ 2542984 h 6858000"/>
              <a:gd name="connsiteX1209" fmla="*/ 6556908 w 8115300"/>
              <a:gd name="connsiteY1209" fmla="*/ 2512237 h 6858000"/>
              <a:gd name="connsiteX1210" fmla="*/ 6502694 w 8115300"/>
              <a:gd name="connsiteY1210" fmla="*/ 2535630 h 6858000"/>
              <a:gd name="connsiteX1211" fmla="*/ 6493576 w 8115300"/>
              <a:gd name="connsiteY1211" fmla="*/ 2535380 h 6858000"/>
              <a:gd name="connsiteX1212" fmla="*/ 6514268 w 8115300"/>
              <a:gd name="connsiteY1212" fmla="*/ 2552714 h 6858000"/>
              <a:gd name="connsiteX1213" fmla="*/ 6610628 w 8115300"/>
              <a:gd name="connsiteY1213" fmla="*/ 2579383 h 6858000"/>
              <a:gd name="connsiteX1214" fmla="*/ 6739127 w 8115300"/>
              <a:gd name="connsiteY1214" fmla="*/ 2640009 h 6858000"/>
              <a:gd name="connsiteX1215" fmla="*/ 6873482 w 8115300"/>
              <a:gd name="connsiteY1215" fmla="*/ 2687546 h 6858000"/>
              <a:gd name="connsiteX1216" fmla="*/ 6894927 w 8115300"/>
              <a:gd name="connsiteY1216" fmla="*/ 2763999 h 6858000"/>
              <a:gd name="connsiteX1217" fmla="*/ 7193465 w 8115300"/>
              <a:gd name="connsiteY1217" fmla="*/ 2835774 h 6858000"/>
              <a:gd name="connsiteX1218" fmla="*/ 7308310 w 8115300"/>
              <a:gd name="connsiteY1218" fmla="*/ 2863693 h 6858000"/>
              <a:gd name="connsiteX1219" fmla="*/ 7319459 w 8115300"/>
              <a:gd name="connsiteY1219" fmla="*/ 2874465 h 6858000"/>
              <a:gd name="connsiteX1220" fmla="*/ 7353566 w 8115300"/>
              <a:gd name="connsiteY1220" fmla="*/ 2902470 h 6858000"/>
              <a:gd name="connsiteX1221" fmla="*/ 7316603 w 8115300"/>
              <a:gd name="connsiteY1221" fmla="*/ 2894789 h 6858000"/>
              <a:gd name="connsiteX1222" fmla="*/ 6761948 w 8115300"/>
              <a:gd name="connsiteY1222" fmla="*/ 2778835 h 6858000"/>
              <a:gd name="connsiteX1223" fmla="*/ 6615221 w 8115300"/>
              <a:gd name="connsiteY1223" fmla="*/ 2747456 h 6858000"/>
              <a:gd name="connsiteX1224" fmla="*/ 6603327 w 8115300"/>
              <a:gd name="connsiteY1224" fmla="*/ 2744903 h 6858000"/>
              <a:gd name="connsiteX1225" fmla="*/ 6616135 w 8115300"/>
              <a:gd name="connsiteY1225" fmla="*/ 2753446 h 6858000"/>
              <a:gd name="connsiteX1226" fmla="*/ 6597519 w 8115300"/>
              <a:gd name="connsiteY1226" fmla="*/ 2745501 h 6858000"/>
              <a:gd name="connsiteX1227" fmla="*/ 6818937 w 8115300"/>
              <a:gd name="connsiteY1227" fmla="*/ 2872980 h 6858000"/>
              <a:gd name="connsiteX1228" fmla="*/ 6965041 w 8115300"/>
              <a:gd name="connsiteY1228" fmla="*/ 2957951 h 6858000"/>
              <a:gd name="connsiteX1229" fmla="*/ 7031776 w 8115300"/>
              <a:gd name="connsiteY1229" fmla="*/ 2999716 h 6858000"/>
              <a:gd name="connsiteX1230" fmla="*/ 7037090 w 8115300"/>
              <a:gd name="connsiteY1230" fmla="*/ 3000197 h 6858000"/>
              <a:gd name="connsiteX1231" fmla="*/ 7090701 w 8115300"/>
              <a:gd name="connsiteY1231" fmla="*/ 3024100 h 6858000"/>
              <a:gd name="connsiteX1232" fmla="*/ 7083889 w 8115300"/>
              <a:gd name="connsiteY1232" fmla="*/ 3024390 h 6858000"/>
              <a:gd name="connsiteX1233" fmla="*/ 7072471 w 8115300"/>
              <a:gd name="connsiteY1233" fmla="*/ 3025184 h 6858000"/>
              <a:gd name="connsiteX1234" fmla="*/ 7101186 w 8115300"/>
              <a:gd name="connsiteY1234" fmla="*/ 3043156 h 6858000"/>
              <a:gd name="connsiteX1235" fmla="*/ 7067038 w 8115300"/>
              <a:gd name="connsiteY1235" fmla="*/ 3025562 h 6858000"/>
              <a:gd name="connsiteX1236" fmla="*/ 7066559 w 8115300"/>
              <a:gd name="connsiteY1236" fmla="*/ 3025595 h 6858000"/>
              <a:gd name="connsiteX1237" fmla="*/ 7019006 w 8115300"/>
              <a:gd name="connsiteY1237" fmla="*/ 3032784 h 6858000"/>
              <a:gd name="connsiteX1238" fmla="*/ 7023089 w 8115300"/>
              <a:gd name="connsiteY1238" fmla="*/ 3027796 h 6858000"/>
              <a:gd name="connsiteX1239" fmla="*/ 7034613 w 8115300"/>
              <a:gd name="connsiteY1239" fmla="*/ 3028988 h 6858000"/>
              <a:gd name="connsiteX1240" fmla="*/ 7025716 w 8115300"/>
              <a:gd name="connsiteY1240" fmla="*/ 3024591 h 6858000"/>
              <a:gd name="connsiteX1241" fmla="*/ 7023089 w 8115300"/>
              <a:gd name="connsiteY1241" fmla="*/ 3027796 h 6858000"/>
              <a:gd name="connsiteX1242" fmla="*/ 7001902 w 8115300"/>
              <a:gd name="connsiteY1242" fmla="*/ 3025609 h 6858000"/>
              <a:gd name="connsiteX1243" fmla="*/ 6988478 w 8115300"/>
              <a:gd name="connsiteY1243" fmla="*/ 3019974 h 6858000"/>
              <a:gd name="connsiteX1244" fmla="*/ 6985428 w 8115300"/>
              <a:gd name="connsiteY1244" fmla="*/ 3019459 h 6858000"/>
              <a:gd name="connsiteX1245" fmla="*/ 6995491 w 8115300"/>
              <a:gd name="connsiteY1245" fmla="*/ 3024945 h 6858000"/>
              <a:gd name="connsiteX1246" fmla="*/ 7001902 w 8115300"/>
              <a:gd name="connsiteY1246" fmla="*/ 3025609 h 6858000"/>
              <a:gd name="connsiteX1247" fmla="*/ 7019006 w 8115300"/>
              <a:gd name="connsiteY1247" fmla="*/ 3032784 h 6858000"/>
              <a:gd name="connsiteX1248" fmla="*/ 7003490 w 8115300"/>
              <a:gd name="connsiteY1248" fmla="*/ 3029306 h 6858000"/>
              <a:gd name="connsiteX1249" fmla="*/ 7128104 w 8115300"/>
              <a:gd name="connsiteY1249" fmla="*/ 3097249 h 6858000"/>
              <a:gd name="connsiteX1250" fmla="*/ 7317662 w 8115300"/>
              <a:gd name="connsiteY1250" fmla="*/ 3205266 h 6858000"/>
              <a:gd name="connsiteX1251" fmla="*/ 7346479 w 8115300"/>
              <a:gd name="connsiteY1251" fmla="*/ 3223405 h 6858000"/>
              <a:gd name="connsiteX1252" fmla="*/ 7402932 w 8115300"/>
              <a:gd name="connsiteY1252" fmla="*/ 3235916 h 6858000"/>
              <a:gd name="connsiteX1253" fmla="*/ 7426342 w 8115300"/>
              <a:gd name="connsiteY1253" fmla="*/ 3253672 h 6858000"/>
              <a:gd name="connsiteX1254" fmla="*/ 7482897 w 8115300"/>
              <a:gd name="connsiteY1254" fmla="*/ 3291901 h 6858000"/>
              <a:gd name="connsiteX1255" fmla="*/ 7441519 w 8115300"/>
              <a:gd name="connsiteY1255" fmla="*/ 3285791 h 6858000"/>
              <a:gd name="connsiteX1256" fmla="*/ 7474404 w 8115300"/>
              <a:gd name="connsiteY1256" fmla="*/ 3308825 h 6858000"/>
              <a:gd name="connsiteX1257" fmla="*/ 7477686 w 8115300"/>
              <a:gd name="connsiteY1257" fmla="*/ 3309846 h 6858000"/>
              <a:gd name="connsiteX1258" fmla="*/ 7477334 w 8115300"/>
              <a:gd name="connsiteY1258" fmla="*/ 3310877 h 6858000"/>
              <a:gd name="connsiteX1259" fmla="*/ 7486111 w 8115300"/>
              <a:gd name="connsiteY1259" fmla="*/ 3317024 h 6858000"/>
              <a:gd name="connsiteX1260" fmla="*/ 7476697 w 8115300"/>
              <a:gd name="connsiteY1260" fmla="*/ 3312735 h 6858000"/>
              <a:gd name="connsiteX1261" fmla="*/ 7468299 w 8115300"/>
              <a:gd name="connsiteY1261" fmla="*/ 3337257 h 6858000"/>
              <a:gd name="connsiteX1262" fmla="*/ 7454849 w 8115300"/>
              <a:gd name="connsiteY1262" fmla="*/ 3320709 h 6858000"/>
              <a:gd name="connsiteX1263" fmla="*/ 7468299 w 8115300"/>
              <a:gd name="connsiteY1263" fmla="*/ 3337257 h 6858000"/>
              <a:gd name="connsiteX1264" fmla="*/ 7486650 w 8115300"/>
              <a:gd name="connsiteY1264" fmla="*/ 3347883 h 6858000"/>
              <a:gd name="connsiteX1265" fmla="*/ 7486651 w 8115300"/>
              <a:gd name="connsiteY1265" fmla="*/ 3355500 h 6858000"/>
              <a:gd name="connsiteX1266" fmla="*/ 7393394 w 8115300"/>
              <a:gd name="connsiteY1266" fmla="*/ 3338789 h 6858000"/>
              <a:gd name="connsiteX1267" fmla="*/ 7358927 w 8115300"/>
              <a:gd name="connsiteY1267" fmla="*/ 3326653 h 6858000"/>
              <a:gd name="connsiteX1268" fmla="*/ 7343452 w 8115300"/>
              <a:gd name="connsiteY1268" fmla="*/ 3316810 h 6858000"/>
              <a:gd name="connsiteX1269" fmla="*/ 7345002 w 8115300"/>
              <a:gd name="connsiteY1269" fmla="*/ 3330122 h 6858000"/>
              <a:gd name="connsiteX1270" fmla="*/ 7317770 w 8115300"/>
              <a:gd name="connsiteY1270" fmla="*/ 3325243 h 6858000"/>
              <a:gd name="connsiteX1271" fmla="*/ 7332145 w 8115300"/>
              <a:gd name="connsiteY1271" fmla="*/ 3330619 h 6858000"/>
              <a:gd name="connsiteX1272" fmla="*/ 7385208 w 8115300"/>
              <a:gd name="connsiteY1272" fmla="*/ 3346455 h 6858000"/>
              <a:gd name="connsiteX1273" fmla="*/ 7419210 w 8115300"/>
              <a:gd name="connsiteY1273" fmla="*/ 3367874 h 6858000"/>
              <a:gd name="connsiteX1274" fmla="*/ 7302897 w 8115300"/>
              <a:gd name="connsiteY1274" fmla="*/ 3323307 h 6858000"/>
              <a:gd name="connsiteX1275" fmla="*/ 7301142 w 8115300"/>
              <a:gd name="connsiteY1275" fmla="*/ 3322264 h 6858000"/>
              <a:gd name="connsiteX1276" fmla="*/ 7194740 w 8115300"/>
              <a:gd name="connsiteY1276" fmla="*/ 3303201 h 6858000"/>
              <a:gd name="connsiteX1277" fmla="*/ 7151982 w 8115300"/>
              <a:gd name="connsiteY1277" fmla="*/ 3281094 h 6858000"/>
              <a:gd name="connsiteX1278" fmla="*/ 7148729 w 8115300"/>
              <a:gd name="connsiteY1278" fmla="*/ 3279294 h 6858000"/>
              <a:gd name="connsiteX1279" fmla="*/ 7147088 w 8115300"/>
              <a:gd name="connsiteY1279" fmla="*/ 3280974 h 6858000"/>
              <a:gd name="connsiteX1280" fmla="*/ 7089599 w 8115300"/>
              <a:gd name="connsiteY1280" fmla="*/ 3260943 h 6858000"/>
              <a:gd name="connsiteX1281" fmla="*/ 7077989 w 8115300"/>
              <a:gd name="connsiteY1281" fmla="*/ 3253308 h 6858000"/>
              <a:gd name="connsiteX1282" fmla="*/ 7062424 w 8115300"/>
              <a:gd name="connsiteY1282" fmla="*/ 3251513 h 6858000"/>
              <a:gd name="connsiteX1283" fmla="*/ 7095943 w 8115300"/>
              <a:gd name="connsiteY1283" fmla="*/ 3268865 h 6858000"/>
              <a:gd name="connsiteX1284" fmla="*/ 7134366 w 8115300"/>
              <a:gd name="connsiteY1284" fmla="*/ 3291258 h 6858000"/>
              <a:gd name="connsiteX1285" fmla="*/ 7136503 w 8115300"/>
              <a:gd name="connsiteY1285" fmla="*/ 3292765 h 6858000"/>
              <a:gd name="connsiteX1286" fmla="*/ 7095539 w 8115300"/>
              <a:gd name="connsiteY1286" fmla="*/ 3285426 h 6858000"/>
              <a:gd name="connsiteX1287" fmla="*/ 6742925 w 8115300"/>
              <a:gd name="connsiteY1287" fmla="*/ 3200912 h 6858000"/>
              <a:gd name="connsiteX1288" fmla="*/ 6576728 w 8115300"/>
              <a:gd name="connsiteY1288" fmla="*/ 3156483 h 6858000"/>
              <a:gd name="connsiteX1289" fmla="*/ 6597678 w 8115300"/>
              <a:gd name="connsiteY1289" fmla="*/ 3170199 h 6858000"/>
              <a:gd name="connsiteX1290" fmla="*/ 6599984 w 8115300"/>
              <a:gd name="connsiteY1290" fmla="*/ 3201500 h 6858000"/>
              <a:gd name="connsiteX1291" fmla="*/ 6458257 w 8115300"/>
              <a:gd name="connsiteY1291" fmla="*/ 3133454 h 6858000"/>
              <a:gd name="connsiteX1292" fmla="*/ 6385561 w 8115300"/>
              <a:gd name="connsiteY1292" fmla="*/ 3124119 h 6858000"/>
              <a:gd name="connsiteX1293" fmla="*/ 6470205 w 8115300"/>
              <a:gd name="connsiteY1293" fmla="*/ 3161367 h 6858000"/>
              <a:gd name="connsiteX1294" fmla="*/ 6447729 w 8115300"/>
              <a:gd name="connsiteY1294" fmla="*/ 3164813 h 6858000"/>
              <a:gd name="connsiteX1295" fmla="*/ 6454055 w 8115300"/>
              <a:gd name="connsiteY1295" fmla="*/ 3168176 h 6858000"/>
              <a:gd name="connsiteX1296" fmla="*/ 6477655 w 8115300"/>
              <a:gd name="connsiteY1296" fmla="*/ 3172869 h 6858000"/>
              <a:gd name="connsiteX1297" fmla="*/ 6567557 w 8115300"/>
              <a:gd name="connsiteY1297" fmla="*/ 3216220 h 6858000"/>
              <a:gd name="connsiteX1298" fmla="*/ 6547067 w 8115300"/>
              <a:gd name="connsiteY1298" fmla="*/ 3210333 h 6858000"/>
              <a:gd name="connsiteX1299" fmla="*/ 6531918 w 8115300"/>
              <a:gd name="connsiteY1299" fmla="*/ 3209581 h 6858000"/>
              <a:gd name="connsiteX1300" fmla="*/ 6590312 w 8115300"/>
              <a:gd name="connsiteY1300" fmla="*/ 3240631 h 6858000"/>
              <a:gd name="connsiteX1301" fmla="*/ 6510831 w 8115300"/>
              <a:gd name="connsiteY1301" fmla="*/ 3231571 h 6858000"/>
              <a:gd name="connsiteX1302" fmla="*/ 6481378 w 8115300"/>
              <a:gd name="connsiteY1302" fmla="*/ 3238189 h 6858000"/>
              <a:gd name="connsiteX1303" fmla="*/ 6476036 w 8115300"/>
              <a:gd name="connsiteY1303" fmla="*/ 3242191 h 6858000"/>
              <a:gd name="connsiteX1304" fmla="*/ 6519631 w 8115300"/>
              <a:gd name="connsiteY1304" fmla="*/ 3255346 h 6858000"/>
              <a:gd name="connsiteX1305" fmla="*/ 6541355 w 8115300"/>
              <a:gd name="connsiteY1305" fmla="*/ 3271442 h 6858000"/>
              <a:gd name="connsiteX1306" fmla="*/ 6519497 w 8115300"/>
              <a:gd name="connsiteY1306" fmla="*/ 3271107 h 6858000"/>
              <a:gd name="connsiteX1307" fmla="*/ 6521439 w 8115300"/>
              <a:gd name="connsiteY1307" fmla="*/ 3271730 h 6858000"/>
              <a:gd name="connsiteX1308" fmla="*/ 6623235 w 8115300"/>
              <a:gd name="connsiteY1308" fmla="*/ 3293195 h 6858000"/>
              <a:gd name="connsiteX1309" fmla="*/ 6737222 w 8115300"/>
              <a:gd name="connsiteY1309" fmla="*/ 3321707 h 6858000"/>
              <a:gd name="connsiteX1310" fmla="*/ 6811501 w 8115300"/>
              <a:gd name="connsiteY1310" fmla="*/ 3363213 h 6858000"/>
              <a:gd name="connsiteX1311" fmla="*/ 6820471 w 8115300"/>
              <a:gd name="connsiteY1311" fmla="*/ 3368185 h 6858000"/>
              <a:gd name="connsiteX1312" fmla="*/ 6774626 w 8115300"/>
              <a:gd name="connsiteY1312" fmla="*/ 3359739 h 6858000"/>
              <a:gd name="connsiteX1313" fmla="*/ 6593887 w 8115300"/>
              <a:gd name="connsiteY1313" fmla="*/ 3319291 h 6858000"/>
              <a:gd name="connsiteX1314" fmla="*/ 6491790 w 8115300"/>
              <a:gd name="connsiteY1314" fmla="*/ 3291302 h 6858000"/>
              <a:gd name="connsiteX1315" fmla="*/ 6436908 w 8115300"/>
              <a:gd name="connsiteY1315" fmla="*/ 3274275 h 6858000"/>
              <a:gd name="connsiteX1316" fmla="*/ 6429509 w 8115300"/>
              <a:gd name="connsiteY1316" fmla="*/ 3275309 h 6858000"/>
              <a:gd name="connsiteX1317" fmla="*/ 6468115 w 8115300"/>
              <a:gd name="connsiteY1317" fmla="*/ 3302378 h 6858000"/>
              <a:gd name="connsiteX1318" fmla="*/ 6459876 w 8115300"/>
              <a:gd name="connsiteY1318" fmla="*/ 3305958 h 6858000"/>
              <a:gd name="connsiteX1319" fmla="*/ 6490642 w 8115300"/>
              <a:gd name="connsiteY1319" fmla="*/ 3314588 h 6858000"/>
              <a:gd name="connsiteX1320" fmla="*/ 6582659 w 8115300"/>
              <a:gd name="connsiteY1320" fmla="*/ 3349633 h 6858000"/>
              <a:gd name="connsiteX1321" fmla="*/ 6573903 w 8115300"/>
              <a:gd name="connsiteY1321" fmla="*/ 3373116 h 6858000"/>
              <a:gd name="connsiteX1322" fmla="*/ 6557502 w 8115300"/>
              <a:gd name="connsiteY1322" fmla="*/ 3369927 h 6858000"/>
              <a:gd name="connsiteX1323" fmla="*/ 6561124 w 8115300"/>
              <a:gd name="connsiteY1323" fmla="*/ 3372468 h 6858000"/>
              <a:gd name="connsiteX1324" fmla="*/ 6638342 w 8115300"/>
              <a:gd name="connsiteY1324" fmla="*/ 3379939 h 6858000"/>
              <a:gd name="connsiteX1325" fmla="*/ 6706288 w 8115300"/>
              <a:gd name="connsiteY1325" fmla="*/ 3427583 h 6858000"/>
              <a:gd name="connsiteX1326" fmla="*/ 6898272 w 8115300"/>
              <a:gd name="connsiteY1326" fmla="*/ 3471316 h 6858000"/>
              <a:gd name="connsiteX1327" fmla="*/ 6797560 w 8115300"/>
              <a:gd name="connsiteY1327" fmla="*/ 3476845 h 6858000"/>
              <a:gd name="connsiteX1328" fmla="*/ 6666129 w 8115300"/>
              <a:gd name="connsiteY1328" fmla="*/ 3446100 h 6858000"/>
              <a:gd name="connsiteX1329" fmla="*/ 6642497 w 8115300"/>
              <a:gd name="connsiteY1329" fmla="*/ 3460231 h 6858000"/>
              <a:gd name="connsiteX1330" fmla="*/ 6626438 w 8115300"/>
              <a:gd name="connsiteY1330" fmla="*/ 3465094 h 6858000"/>
              <a:gd name="connsiteX1331" fmla="*/ 6656817 w 8115300"/>
              <a:gd name="connsiteY1331" fmla="*/ 3477706 h 6858000"/>
              <a:gd name="connsiteX1332" fmla="*/ 6684242 w 8115300"/>
              <a:gd name="connsiteY1332" fmla="*/ 3497015 h 6858000"/>
              <a:gd name="connsiteX1333" fmla="*/ 6679886 w 8115300"/>
              <a:gd name="connsiteY1333" fmla="*/ 3501495 h 6858000"/>
              <a:gd name="connsiteX1334" fmla="*/ 6678024 w 8115300"/>
              <a:gd name="connsiteY1334" fmla="*/ 3501671 h 6858000"/>
              <a:gd name="connsiteX1335" fmla="*/ 6704956 w 8115300"/>
              <a:gd name="connsiteY1335" fmla="*/ 3509123 h 6858000"/>
              <a:gd name="connsiteX1336" fmla="*/ 6734537 w 8115300"/>
              <a:gd name="connsiteY1336" fmla="*/ 3508468 h 6858000"/>
              <a:gd name="connsiteX1337" fmla="*/ 6760525 w 8115300"/>
              <a:gd name="connsiteY1337" fmla="*/ 3512641 h 6858000"/>
              <a:gd name="connsiteX1338" fmla="*/ 6778366 w 8115300"/>
              <a:gd name="connsiteY1338" fmla="*/ 3523083 h 6858000"/>
              <a:gd name="connsiteX1339" fmla="*/ 6776064 w 8115300"/>
              <a:gd name="connsiteY1339" fmla="*/ 3529941 h 6858000"/>
              <a:gd name="connsiteX1340" fmla="*/ 6762189 w 8115300"/>
              <a:gd name="connsiteY1340" fmla="*/ 3532042 h 6858000"/>
              <a:gd name="connsiteX1341" fmla="*/ 6777148 w 8115300"/>
              <a:gd name="connsiteY1341" fmla="*/ 3538684 h 6858000"/>
              <a:gd name="connsiteX1342" fmla="*/ 6848346 w 8115300"/>
              <a:gd name="connsiteY1342" fmla="*/ 3573872 h 6858000"/>
              <a:gd name="connsiteX1343" fmla="*/ 6982701 w 8115300"/>
              <a:gd name="connsiteY1343" fmla="*/ 3621406 h 6858000"/>
              <a:gd name="connsiteX1344" fmla="*/ 7004148 w 8115300"/>
              <a:gd name="connsiteY1344" fmla="*/ 3697859 h 6858000"/>
              <a:gd name="connsiteX1345" fmla="*/ 7302687 w 8115300"/>
              <a:gd name="connsiteY1345" fmla="*/ 3769633 h 6858000"/>
              <a:gd name="connsiteX1346" fmla="*/ 7417527 w 8115300"/>
              <a:gd name="connsiteY1346" fmla="*/ 3797556 h 6858000"/>
              <a:gd name="connsiteX1347" fmla="*/ 7428677 w 8115300"/>
              <a:gd name="connsiteY1347" fmla="*/ 3808329 h 6858000"/>
              <a:gd name="connsiteX1348" fmla="*/ 7462785 w 8115300"/>
              <a:gd name="connsiteY1348" fmla="*/ 3836331 h 6858000"/>
              <a:gd name="connsiteX1349" fmla="*/ 7425822 w 8115300"/>
              <a:gd name="connsiteY1349" fmla="*/ 3828652 h 6858000"/>
              <a:gd name="connsiteX1350" fmla="*/ 6871168 w 8115300"/>
              <a:gd name="connsiteY1350" fmla="*/ 3712697 h 6858000"/>
              <a:gd name="connsiteX1351" fmla="*/ 6654312 w 8115300"/>
              <a:gd name="connsiteY1351" fmla="*/ 3666265 h 6858000"/>
              <a:gd name="connsiteX1352" fmla="*/ 6490125 w 8115300"/>
              <a:gd name="connsiteY1352" fmla="*/ 3642026 h 6858000"/>
              <a:gd name="connsiteX1353" fmla="*/ 6388035 w 8115300"/>
              <a:gd name="connsiteY1353" fmla="*/ 3631852 h 6858000"/>
              <a:gd name="connsiteX1354" fmla="*/ 6369693 w 8115300"/>
              <a:gd name="connsiteY1354" fmla="*/ 3637337 h 6858000"/>
              <a:gd name="connsiteX1355" fmla="*/ 6362093 w 8115300"/>
              <a:gd name="connsiteY1355" fmla="*/ 3640808 h 6858000"/>
              <a:gd name="connsiteX1356" fmla="*/ 6443450 w 8115300"/>
              <a:gd name="connsiteY1356" fmla="*/ 3689883 h 6858000"/>
              <a:gd name="connsiteX1357" fmla="*/ 6481174 w 8115300"/>
              <a:gd name="connsiteY1357" fmla="*/ 3717541 h 6858000"/>
              <a:gd name="connsiteX1358" fmla="*/ 6481427 w 8115300"/>
              <a:gd name="connsiteY1358" fmla="*/ 3717606 h 6858000"/>
              <a:gd name="connsiteX1359" fmla="*/ 6663075 w 8115300"/>
              <a:gd name="connsiteY1359" fmla="*/ 3763302 h 6858000"/>
              <a:gd name="connsiteX1360" fmla="*/ 6896588 w 8115300"/>
              <a:gd name="connsiteY1360" fmla="*/ 3850892 h 6858000"/>
              <a:gd name="connsiteX1361" fmla="*/ 6938116 w 8115300"/>
              <a:gd name="connsiteY1361" fmla="*/ 3894750 h 6858000"/>
              <a:gd name="connsiteX1362" fmla="*/ 7199918 w 8115300"/>
              <a:gd name="connsiteY1362" fmla="*/ 3957961 h 6858000"/>
              <a:gd name="connsiteX1363" fmla="*/ 7128226 w 8115300"/>
              <a:gd name="connsiteY1363" fmla="*/ 3966647 h 6858000"/>
              <a:gd name="connsiteX1364" fmla="*/ 7132308 w 8115300"/>
              <a:gd name="connsiteY1364" fmla="*/ 3961659 h 6858000"/>
              <a:gd name="connsiteX1365" fmla="*/ 7143833 w 8115300"/>
              <a:gd name="connsiteY1365" fmla="*/ 3962851 h 6858000"/>
              <a:gd name="connsiteX1366" fmla="*/ 7134932 w 8115300"/>
              <a:gd name="connsiteY1366" fmla="*/ 3958454 h 6858000"/>
              <a:gd name="connsiteX1367" fmla="*/ 7132308 w 8115300"/>
              <a:gd name="connsiteY1367" fmla="*/ 3961659 h 6858000"/>
              <a:gd name="connsiteX1368" fmla="*/ 7111120 w 8115300"/>
              <a:gd name="connsiteY1368" fmla="*/ 3959469 h 6858000"/>
              <a:gd name="connsiteX1369" fmla="*/ 7097698 w 8115300"/>
              <a:gd name="connsiteY1369" fmla="*/ 3953836 h 6858000"/>
              <a:gd name="connsiteX1370" fmla="*/ 7082221 w 8115300"/>
              <a:gd name="connsiteY1370" fmla="*/ 3951584 h 6858000"/>
              <a:gd name="connsiteX1371" fmla="*/ 7035724 w 8115300"/>
              <a:gd name="connsiteY1371" fmla="*/ 3980391 h 6858000"/>
              <a:gd name="connsiteX1372" fmla="*/ 6783190 w 8115300"/>
              <a:gd name="connsiteY1372" fmla="*/ 3923678 h 6858000"/>
              <a:gd name="connsiteX1373" fmla="*/ 6744574 w 8115300"/>
              <a:gd name="connsiteY1373" fmla="*/ 3943278 h 6858000"/>
              <a:gd name="connsiteX1374" fmla="*/ 6518867 w 8115300"/>
              <a:gd name="connsiteY1374" fmla="*/ 3889678 h 6858000"/>
              <a:gd name="connsiteX1375" fmla="*/ 6471935 w 8115300"/>
              <a:gd name="connsiteY1375" fmla="*/ 3877964 h 6858000"/>
              <a:gd name="connsiteX1376" fmla="*/ 6482421 w 8115300"/>
              <a:gd name="connsiteY1376" fmla="*/ 3889316 h 6858000"/>
              <a:gd name="connsiteX1377" fmla="*/ 6504833 w 8115300"/>
              <a:gd name="connsiteY1377" fmla="*/ 3902909 h 6858000"/>
              <a:gd name="connsiteX1378" fmla="*/ 6307467 w 8115300"/>
              <a:gd name="connsiteY1378" fmla="*/ 3825195 h 6858000"/>
              <a:gd name="connsiteX1379" fmla="*/ 6306517 w 8115300"/>
              <a:gd name="connsiteY1379" fmla="*/ 3823609 h 6858000"/>
              <a:gd name="connsiteX1380" fmla="*/ 6300809 w 8115300"/>
              <a:gd name="connsiteY1380" fmla="*/ 3821895 h 6858000"/>
              <a:gd name="connsiteX1381" fmla="*/ 6307467 w 8115300"/>
              <a:gd name="connsiteY1381" fmla="*/ 3825195 h 6858000"/>
              <a:gd name="connsiteX1382" fmla="*/ 6310313 w 8115300"/>
              <a:gd name="connsiteY1382" fmla="*/ 3838178 h 6858000"/>
              <a:gd name="connsiteX1383" fmla="*/ 6250028 w 8115300"/>
              <a:gd name="connsiteY1383" fmla="*/ 3817901 h 6858000"/>
              <a:gd name="connsiteX1384" fmla="*/ 6212482 w 8115300"/>
              <a:gd name="connsiteY1384" fmla="*/ 3796737 h 6858000"/>
              <a:gd name="connsiteX1385" fmla="*/ 6145628 w 8115300"/>
              <a:gd name="connsiteY1385" fmla="*/ 3781219 h 6858000"/>
              <a:gd name="connsiteX1386" fmla="*/ 6111815 w 8115300"/>
              <a:gd name="connsiteY1386" fmla="*/ 3789441 h 6858000"/>
              <a:gd name="connsiteX1387" fmla="*/ 6244134 w 8115300"/>
              <a:gd name="connsiteY1387" fmla="*/ 3844764 h 6858000"/>
              <a:gd name="connsiteX1388" fmla="*/ 6267975 w 8115300"/>
              <a:gd name="connsiteY1388" fmla="*/ 3850273 h 6858000"/>
              <a:gd name="connsiteX1389" fmla="*/ 6220211 w 8115300"/>
              <a:gd name="connsiteY1389" fmla="*/ 3825074 h 6858000"/>
              <a:gd name="connsiteX1390" fmla="*/ 6275315 w 8115300"/>
              <a:gd name="connsiteY1390" fmla="*/ 3837809 h 6858000"/>
              <a:gd name="connsiteX1391" fmla="*/ 6378507 w 8115300"/>
              <a:gd name="connsiteY1391" fmla="*/ 3876253 h 6858000"/>
              <a:gd name="connsiteX1392" fmla="*/ 6397670 w 8115300"/>
              <a:gd name="connsiteY1392" fmla="*/ 3881804 h 6858000"/>
              <a:gd name="connsiteX1393" fmla="*/ 7134274 w 8115300"/>
              <a:gd name="connsiteY1393" fmla="*/ 4086036 h 6858000"/>
              <a:gd name="connsiteX1394" fmla="*/ 7512152 w 8115300"/>
              <a:gd name="connsiteY1394" fmla="*/ 4169776 h 6858000"/>
              <a:gd name="connsiteX1395" fmla="*/ 7535560 w 8115300"/>
              <a:gd name="connsiteY1395" fmla="*/ 4187533 h 6858000"/>
              <a:gd name="connsiteX1396" fmla="*/ 7592117 w 8115300"/>
              <a:gd name="connsiteY1396" fmla="*/ 4225762 h 6858000"/>
              <a:gd name="connsiteX1397" fmla="*/ 7472584 w 8115300"/>
              <a:gd name="connsiteY1397" fmla="*/ 4208114 h 6858000"/>
              <a:gd name="connsiteX1398" fmla="*/ 7375292 w 8115300"/>
              <a:gd name="connsiteY1398" fmla="*/ 4186566 h 6858000"/>
              <a:gd name="connsiteX1399" fmla="*/ 7371163 w 8115300"/>
              <a:gd name="connsiteY1399" fmla="*/ 4190236 h 6858000"/>
              <a:gd name="connsiteX1400" fmla="*/ 7366007 w 8115300"/>
              <a:gd name="connsiteY1400" fmla="*/ 4194822 h 6858000"/>
              <a:gd name="connsiteX1401" fmla="*/ 7362910 w 8115300"/>
              <a:gd name="connsiteY1401" fmla="*/ 4197575 h 6858000"/>
              <a:gd name="connsiteX1402" fmla="*/ 7364287 w 8115300"/>
              <a:gd name="connsiteY1402" fmla="*/ 4196352 h 6858000"/>
              <a:gd name="connsiteX1403" fmla="*/ 7366007 w 8115300"/>
              <a:gd name="connsiteY1403" fmla="*/ 4194822 h 6858000"/>
              <a:gd name="connsiteX1404" fmla="*/ 7375292 w 8115300"/>
              <a:gd name="connsiteY1404" fmla="*/ 4186566 h 6858000"/>
              <a:gd name="connsiteX1405" fmla="*/ 7472584 w 8115300"/>
              <a:gd name="connsiteY1405" fmla="*/ 4208114 h 6858000"/>
              <a:gd name="connsiteX1406" fmla="*/ 7586905 w 8115300"/>
              <a:gd name="connsiteY1406" fmla="*/ 4243706 h 6858000"/>
              <a:gd name="connsiteX1407" fmla="*/ 7577518 w 8115300"/>
              <a:gd name="connsiteY1407" fmla="*/ 4271119 h 6858000"/>
              <a:gd name="connsiteX1408" fmla="*/ 7564068 w 8115300"/>
              <a:gd name="connsiteY1408" fmla="*/ 4254570 h 6858000"/>
              <a:gd name="connsiteX1409" fmla="*/ 7577518 w 8115300"/>
              <a:gd name="connsiteY1409" fmla="*/ 4271119 h 6858000"/>
              <a:gd name="connsiteX1410" fmla="*/ 7614921 w 8115300"/>
              <a:gd name="connsiteY1410" fmla="*/ 4292774 h 6858000"/>
              <a:gd name="connsiteX1411" fmla="*/ 7502614 w 8115300"/>
              <a:gd name="connsiteY1411" fmla="*/ 4272654 h 6858000"/>
              <a:gd name="connsiteX1412" fmla="*/ 7468146 w 8115300"/>
              <a:gd name="connsiteY1412" fmla="*/ 4260517 h 6858000"/>
              <a:gd name="connsiteX1413" fmla="*/ 7452672 w 8115300"/>
              <a:gd name="connsiteY1413" fmla="*/ 4250669 h 6858000"/>
              <a:gd name="connsiteX1414" fmla="*/ 7454222 w 8115300"/>
              <a:gd name="connsiteY1414" fmla="*/ 4263983 h 6858000"/>
              <a:gd name="connsiteX1415" fmla="*/ 7303957 w 8115300"/>
              <a:gd name="connsiteY1415" fmla="*/ 4237061 h 6858000"/>
              <a:gd name="connsiteX1416" fmla="*/ 7261201 w 8115300"/>
              <a:gd name="connsiteY1416" fmla="*/ 4214954 h 6858000"/>
              <a:gd name="connsiteX1417" fmla="*/ 7164863 w 8115300"/>
              <a:gd name="connsiteY1417" fmla="*/ 4160215 h 6858000"/>
              <a:gd name="connsiteX1418" fmla="*/ 7043374 w 8115300"/>
              <a:gd name="connsiteY1418" fmla="*/ 4109276 h 6858000"/>
              <a:gd name="connsiteX1419" fmla="*/ 7243586 w 8115300"/>
              <a:gd name="connsiteY1419" fmla="*/ 4225118 h 6858000"/>
              <a:gd name="connsiteX1420" fmla="*/ 7245722 w 8115300"/>
              <a:gd name="connsiteY1420" fmla="*/ 4226626 h 6858000"/>
              <a:gd name="connsiteX1421" fmla="*/ 7204756 w 8115300"/>
              <a:gd name="connsiteY1421" fmla="*/ 4219287 h 6858000"/>
              <a:gd name="connsiteX1422" fmla="*/ 6494779 w 8115300"/>
              <a:gd name="connsiteY1422" fmla="*/ 4057982 h 6858000"/>
              <a:gd name="connsiteX1423" fmla="*/ 6579424 w 8115300"/>
              <a:gd name="connsiteY1423" fmla="*/ 4095230 h 6858000"/>
              <a:gd name="connsiteX1424" fmla="*/ 6562142 w 8115300"/>
              <a:gd name="connsiteY1424" fmla="*/ 4097879 h 6858000"/>
              <a:gd name="connsiteX1425" fmla="*/ 6573248 w 8115300"/>
              <a:gd name="connsiteY1425" fmla="*/ 4110140 h 6858000"/>
              <a:gd name="connsiteX1426" fmla="*/ 6563767 w 8115300"/>
              <a:gd name="connsiteY1426" fmla="*/ 4114452 h 6858000"/>
              <a:gd name="connsiteX1427" fmla="*/ 6553717 w 8115300"/>
              <a:gd name="connsiteY1427" fmla="*/ 4105458 h 6858000"/>
              <a:gd name="connsiteX1428" fmla="*/ 6550296 w 8115300"/>
              <a:gd name="connsiteY1428" fmla="*/ 4099695 h 6858000"/>
              <a:gd name="connsiteX1429" fmla="*/ 6540641 w 8115300"/>
              <a:gd name="connsiteY1429" fmla="*/ 4101175 h 6858000"/>
              <a:gd name="connsiteX1430" fmla="*/ 6331965 w 8115300"/>
              <a:gd name="connsiteY1430" fmla="*/ 3995667 h 6858000"/>
              <a:gd name="connsiteX1431" fmla="*/ 6483584 w 8115300"/>
              <a:gd name="connsiteY1431" fmla="*/ 4091495 h 6858000"/>
              <a:gd name="connsiteX1432" fmla="*/ 6472990 w 8115300"/>
              <a:gd name="connsiteY1432" fmla="*/ 4089418 h 6858000"/>
              <a:gd name="connsiteX1433" fmla="*/ 6463654 w 8115300"/>
              <a:gd name="connsiteY1433" fmla="*/ 4087380 h 6858000"/>
              <a:gd name="connsiteX1434" fmla="*/ 6499453 w 8115300"/>
              <a:gd name="connsiteY1434" fmla="*/ 4106900 h 6858000"/>
              <a:gd name="connsiteX1435" fmla="*/ 6857462 w 8115300"/>
              <a:gd name="connsiteY1435" fmla="*/ 4326675 h 6858000"/>
              <a:gd name="connsiteX1436" fmla="*/ 6685496 w 8115300"/>
              <a:gd name="connsiteY1436" fmla="*/ 4243175 h 6858000"/>
              <a:gd name="connsiteX1437" fmla="*/ 6617815 w 8115300"/>
              <a:gd name="connsiteY1437" fmla="*/ 4204773 h 6858000"/>
              <a:gd name="connsiteX1438" fmla="*/ 6597845 w 8115300"/>
              <a:gd name="connsiteY1438" fmla="*/ 4204409 h 6858000"/>
              <a:gd name="connsiteX1439" fmla="*/ 6574666 w 8115300"/>
              <a:gd name="connsiteY1439" fmla="*/ 4205055 h 6858000"/>
              <a:gd name="connsiteX1440" fmla="*/ 6775477 w 8115300"/>
              <a:gd name="connsiteY1440" fmla="*/ 4329747 h 6858000"/>
              <a:gd name="connsiteX1441" fmla="*/ 6737963 w 8115300"/>
              <a:gd name="connsiteY1441" fmla="*/ 4319378 h 6858000"/>
              <a:gd name="connsiteX1442" fmla="*/ 6736301 w 8115300"/>
              <a:gd name="connsiteY1442" fmla="*/ 4319101 h 6858000"/>
              <a:gd name="connsiteX1443" fmla="*/ 6725328 w 8115300"/>
              <a:gd name="connsiteY1443" fmla="*/ 4313241 h 6858000"/>
              <a:gd name="connsiteX1444" fmla="*/ 6631320 w 8115300"/>
              <a:gd name="connsiteY1444" fmla="*/ 4254833 h 6858000"/>
              <a:gd name="connsiteX1445" fmla="*/ 6578926 w 8115300"/>
              <a:gd name="connsiteY1445" fmla="*/ 4224902 h 6858000"/>
              <a:gd name="connsiteX1446" fmla="*/ 6582073 w 8115300"/>
              <a:gd name="connsiteY1446" fmla="*/ 4228077 h 6858000"/>
              <a:gd name="connsiteX1447" fmla="*/ 6577334 w 8115300"/>
              <a:gd name="connsiteY1447" fmla="*/ 4236240 h 6858000"/>
              <a:gd name="connsiteX1448" fmla="*/ 6564066 w 8115300"/>
              <a:gd name="connsiteY1448" fmla="*/ 4242006 h 6858000"/>
              <a:gd name="connsiteX1449" fmla="*/ 6603488 w 8115300"/>
              <a:gd name="connsiteY1449" fmla="*/ 4272858 h 6858000"/>
              <a:gd name="connsiteX1450" fmla="*/ 6662903 w 8115300"/>
              <a:gd name="connsiteY1450" fmla="*/ 4303017 h 6858000"/>
              <a:gd name="connsiteX1451" fmla="*/ 6675386 w 8115300"/>
              <a:gd name="connsiteY1451" fmla="*/ 4309807 h 6858000"/>
              <a:gd name="connsiteX1452" fmla="*/ 6660473 w 8115300"/>
              <a:gd name="connsiteY1452" fmla="*/ 4321272 h 6858000"/>
              <a:gd name="connsiteX1453" fmla="*/ 6703496 w 8115300"/>
              <a:gd name="connsiteY1453" fmla="*/ 4340268 h 6858000"/>
              <a:gd name="connsiteX1454" fmla="*/ 6756557 w 8115300"/>
              <a:gd name="connsiteY1454" fmla="*/ 4356105 h 6858000"/>
              <a:gd name="connsiteX1455" fmla="*/ 6790561 w 8115300"/>
              <a:gd name="connsiteY1455" fmla="*/ 4377524 h 6858000"/>
              <a:gd name="connsiteX1456" fmla="*/ 6674247 w 8115300"/>
              <a:gd name="connsiteY1456" fmla="*/ 4332956 h 6858000"/>
              <a:gd name="connsiteX1457" fmla="*/ 6505750 w 8115300"/>
              <a:gd name="connsiteY1457" fmla="*/ 4232762 h 6858000"/>
              <a:gd name="connsiteX1458" fmla="*/ 6494203 w 8115300"/>
              <a:gd name="connsiteY1458" fmla="*/ 4229840 h 6858000"/>
              <a:gd name="connsiteX1459" fmla="*/ 6394617 w 8115300"/>
              <a:gd name="connsiteY1459" fmla="*/ 4199006 h 6858000"/>
              <a:gd name="connsiteX1460" fmla="*/ 6363695 w 8115300"/>
              <a:gd name="connsiteY1460" fmla="*/ 4187091 h 6858000"/>
              <a:gd name="connsiteX1461" fmla="*/ 6389511 w 8115300"/>
              <a:gd name="connsiteY1461" fmla="*/ 4199932 h 6858000"/>
              <a:gd name="connsiteX1462" fmla="*/ 6526812 w 8115300"/>
              <a:gd name="connsiteY1462" fmla="*/ 4282047 h 6858000"/>
              <a:gd name="connsiteX1463" fmla="*/ 6460949 w 8115300"/>
              <a:gd name="connsiteY1463" fmla="*/ 4270592 h 6858000"/>
              <a:gd name="connsiteX1464" fmla="*/ 6449339 w 8115300"/>
              <a:gd name="connsiteY1464" fmla="*/ 4262957 h 6858000"/>
              <a:gd name="connsiteX1465" fmla="*/ 6427434 w 8115300"/>
              <a:gd name="connsiteY1465" fmla="*/ 4260431 h 6858000"/>
              <a:gd name="connsiteX1466" fmla="*/ 6293708 w 8115300"/>
              <a:gd name="connsiteY1466" fmla="*/ 4231465 h 6858000"/>
              <a:gd name="connsiteX1467" fmla="*/ 6168015 w 8115300"/>
              <a:gd name="connsiteY1467" fmla="*/ 4202169 h 6858000"/>
              <a:gd name="connsiteX1468" fmla="*/ 6149675 w 8115300"/>
              <a:gd name="connsiteY1468" fmla="*/ 4198665 h 6858000"/>
              <a:gd name="connsiteX1469" fmla="*/ 6048323 w 8115300"/>
              <a:gd name="connsiteY1469" fmla="*/ 4144063 h 6858000"/>
              <a:gd name="connsiteX1470" fmla="*/ 6006691 w 8115300"/>
              <a:gd name="connsiteY1470" fmla="*/ 4134795 h 6858000"/>
              <a:gd name="connsiteX1471" fmla="*/ 5961230 w 8115300"/>
              <a:gd name="connsiteY1471" fmla="*/ 4123567 h 6858000"/>
              <a:gd name="connsiteX1472" fmla="*/ 5958010 w 8115300"/>
              <a:gd name="connsiteY1472" fmla="*/ 4123493 h 6858000"/>
              <a:gd name="connsiteX1473" fmla="*/ 6035611 w 8115300"/>
              <a:gd name="connsiteY1473" fmla="*/ 4168556 h 6858000"/>
              <a:gd name="connsiteX1474" fmla="*/ 6060504 w 8115300"/>
              <a:gd name="connsiteY1474" fmla="*/ 4181704 h 6858000"/>
              <a:gd name="connsiteX1475" fmla="*/ 6005282 w 8115300"/>
              <a:gd name="connsiteY1475" fmla="*/ 4171552 h 6858000"/>
              <a:gd name="connsiteX1476" fmla="*/ 6051724 w 8115300"/>
              <a:gd name="connsiteY1476" fmla="*/ 4185639 h 6858000"/>
              <a:gd name="connsiteX1477" fmla="*/ 6126786 w 8115300"/>
              <a:gd name="connsiteY1477" fmla="*/ 4210178 h 6858000"/>
              <a:gd name="connsiteX1478" fmla="*/ 6146367 w 8115300"/>
              <a:gd name="connsiteY1478" fmla="*/ 4215125 h 6858000"/>
              <a:gd name="connsiteX1479" fmla="*/ 6125318 w 8115300"/>
              <a:gd name="connsiteY1479" fmla="*/ 4203524 h 6858000"/>
              <a:gd name="connsiteX1480" fmla="*/ 6123681 w 8115300"/>
              <a:gd name="connsiteY1480" fmla="*/ 4193855 h 6858000"/>
              <a:gd name="connsiteX1481" fmla="*/ 6149075 w 8115300"/>
              <a:gd name="connsiteY1481" fmla="*/ 4202069 h 6858000"/>
              <a:gd name="connsiteX1482" fmla="*/ 6166963 w 8115300"/>
              <a:gd name="connsiteY1482" fmla="*/ 4220148 h 6858000"/>
              <a:gd name="connsiteX1483" fmla="*/ 6165826 w 8115300"/>
              <a:gd name="connsiteY1483" fmla="*/ 4220040 h 6858000"/>
              <a:gd name="connsiteX1484" fmla="*/ 6202342 w 8115300"/>
              <a:gd name="connsiteY1484" fmla="*/ 4229266 h 6858000"/>
              <a:gd name="connsiteX1485" fmla="*/ 6357378 w 8115300"/>
              <a:gd name="connsiteY1485" fmla="*/ 4280981 h 6858000"/>
              <a:gd name="connsiteX1486" fmla="*/ 6805869 w 8115300"/>
              <a:gd name="connsiteY1486" fmla="*/ 4443168 h 6858000"/>
              <a:gd name="connsiteX1487" fmla="*/ 6367690 w 8115300"/>
              <a:gd name="connsiteY1487" fmla="*/ 4332432 h 6858000"/>
              <a:gd name="connsiteX1488" fmla="*/ 6157501 w 8115300"/>
              <a:gd name="connsiteY1488" fmla="*/ 4293127 h 6858000"/>
              <a:gd name="connsiteX1489" fmla="*/ 6103283 w 8115300"/>
              <a:gd name="connsiteY1489" fmla="*/ 4316524 h 6858000"/>
              <a:gd name="connsiteX1490" fmla="*/ 5953323 w 8115300"/>
              <a:gd name="connsiteY1490" fmla="*/ 4261113 h 6858000"/>
              <a:gd name="connsiteX1491" fmla="*/ 5940127 w 8115300"/>
              <a:gd name="connsiteY1491" fmla="*/ 4257637 h 6858000"/>
              <a:gd name="connsiteX1492" fmla="*/ 5962498 w 8115300"/>
              <a:gd name="connsiteY1492" fmla="*/ 4296669 h 6858000"/>
              <a:gd name="connsiteX1493" fmla="*/ 5994585 w 8115300"/>
              <a:gd name="connsiteY1493" fmla="*/ 4302844 h 6858000"/>
              <a:gd name="connsiteX1494" fmla="*/ 6108572 w 8115300"/>
              <a:gd name="connsiteY1494" fmla="*/ 4331356 h 6858000"/>
              <a:gd name="connsiteX1495" fmla="*/ 6182851 w 8115300"/>
              <a:gd name="connsiteY1495" fmla="*/ 4372863 h 6858000"/>
              <a:gd name="connsiteX1496" fmla="*/ 6191821 w 8115300"/>
              <a:gd name="connsiteY1496" fmla="*/ 4377835 h 6858000"/>
              <a:gd name="connsiteX1497" fmla="*/ 6145975 w 8115300"/>
              <a:gd name="connsiteY1497" fmla="*/ 4369390 h 6858000"/>
              <a:gd name="connsiteX1498" fmla="*/ 6054169 w 8115300"/>
              <a:gd name="connsiteY1498" fmla="*/ 4351497 h 6858000"/>
              <a:gd name="connsiteX1499" fmla="*/ 5983673 w 8115300"/>
              <a:gd name="connsiteY1499" fmla="*/ 4333617 h 6858000"/>
              <a:gd name="connsiteX1500" fmla="*/ 5998283 w 8115300"/>
              <a:gd name="connsiteY1500" fmla="*/ 4359108 h 6858000"/>
              <a:gd name="connsiteX1501" fmla="*/ 6019425 w 8115300"/>
              <a:gd name="connsiteY1501" fmla="*/ 4398937 h 6858000"/>
              <a:gd name="connsiteX1502" fmla="*/ 6028916 w 8115300"/>
              <a:gd name="connsiteY1502" fmla="*/ 4408265 h 6858000"/>
              <a:gd name="connsiteX1503" fmla="*/ 6067292 w 8115300"/>
              <a:gd name="connsiteY1503" fmla="*/ 4421479 h 6858000"/>
              <a:gd name="connsiteX1504" fmla="*/ 6159917 w 8115300"/>
              <a:gd name="connsiteY1504" fmla="*/ 4447125 h 6858000"/>
              <a:gd name="connsiteX1505" fmla="*/ 6182167 w 8115300"/>
              <a:gd name="connsiteY1505" fmla="*/ 4455163 h 6858000"/>
              <a:gd name="connsiteX1506" fmla="*/ 6216992 w 8115300"/>
              <a:gd name="connsiteY1506" fmla="*/ 4462407 h 6858000"/>
              <a:gd name="connsiteX1507" fmla="*/ 6269621 w 8115300"/>
              <a:gd name="connsiteY1507" fmla="*/ 4480966 h 6858000"/>
              <a:gd name="connsiteX1508" fmla="*/ 6168909 w 8115300"/>
              <a:gd name="connsiteY1508" fmla="*/ 4486495 h 6858000"/>
              <a:gd name="connsiteX1509" fmla="*/ 6061798 w 8115300"/>
              <a:gd name="connsiteY1509" fmla="*/ 4461479 h 6858000"/>
              <a:gd name="connsiteX1510" fmla="*/ 6051312 w 8115300"/>
              <a:gd name="connsiteY1510" fmla="*/ 4459009 h 6858000"/>
              <a:gd name="connsiteX1511" fmla="*/ 6073586 w 8115300"/>
              <a:gd name="connsiteY1511" fmla="*/ 4500972 h 6858000"/>
              <a:gd name="connsiteX1512" fmla="*/ 6045761 w 8115300"/>
              <a:gd name="connsiteY1512" fmla="*/ 4457701 h 6858000"/>
              <a:gd name="connsiteX1513" fmla="*/ 6037480 w 8115300"/>
              <a:gd name="connsiteY1513" fmla="*/ 4455750 h 6858000"/>
              <a:gd name="connsiteX1514" fmla="*/ 6014006 w 8115300"/>
              <a:gd name="connsiteY1514" fmla="*/ 4469784 h 6858000"/>
              <a:gd name="connsiteX1515" fmla="*/ 6023566 w 8115300"/>
              <a:gd name="connsiteY1515" fmla="*/ 4485447 h 6858000"/>
              <a:gd name="connsiteX1516" fmla="*/ 6028166 w 8115300"/>
              <a:gd name="connsiteY1516" fmla="*/ 4487357 h 6858000"/>
              <a:gd name="connsiteX1517" fmla="*/ 6055591 w 8115300"/>
              <a:gd name="connsiteY1517" fmla="*/ 4506665 h 6858000"/>
              <a:gd name="connsiteX1518" fmla="*/ 6051236 w 8115300"/>
              <a:gd name="connsiteY1518" fmla="*/ 4511145 h 6858000"/>
              <a:gd name="connsiteX1519" fmla="*/ 6049373 w 8115300"/>
              <a:gd name="connsiteY1519" fmla="*/ 4511321 h 6858000"/>
              <a:gd name="connsiteX1520" fmla="*/ 6080532 w 8115300"/>
              <a:gd name="connsiteY1520" fmla="*/ 4519942 h 6858000"/>
              <a:gd name="connsiteX1521" fmla="*/ 6073586 w 8115300"/>
              <a:gd name="connsiteY1521" fmla="*/ 4500972 h 6858000"/>
              <a:gd name="connsiteX1522" fmla="*/ 6095844 w 8115300"/>
              <a:gd name="connsiteY1522" fmla="*/ 4524956 h 6858000"/>
              <a:gd name="connsiteX1523" fmla="*/ 6148499 w 8115300"/>
              <a:gd name="connsiteY1523" fmla="*/ 4548333 h 6858000"/>
              <a:gd name="connsiteX1524" fmla="*/ 6219696 w 8115300"/>
              <a:gd name="connsiteY1524" fmla="*/ 4583521 h 6858000"/>
              <a:gd name="connsiteX1525" fmla="*/ 6354051 w 8115300"/>
              <a:gd name="connsiteY1525" fmla="*/ 4631055 h 6858000"/>
              <a:gd name="connsiteX1526" fmla="*/ 6375498 w 8115300"/>
              <a:gd name="connsiteY1526" fmla="*/ 4707508 h 6858000"/>
              <a:gd name="connsiteX1527" fmla="*/ 6674038 w 8115300"/>
              <a:gd name="connsiteY1527" fmla="*/ 4779283 h 6858000"/>
              <a:gd name="connsiteX1528" fmla="*/ 6788877 w 8115300"/>
              <a:gd name="connsiteY1528" fmla="*/ 4807207 h 6858000"/>
              <a:gd name="connsiteX1529" fmla="*/ 6800027 w 8115300"/>
              <a:gd name="connsiteY1529" fmla="*/ 4817978 h 6858000"/>
              <a:gd name="connsiteX1530" fmla="*/ 6834135 w 8115300"/>
              <a:gd name="connsiteY1530" fmla="*/ 4845980 h 6858000"/>
              <a:gd name="connsiteX1531" fmla="*/ 6797172 w 8115300"/>
              <a:gd name="connsiteY1531" fmla="*/ 4838301 h 6858000"/>
              <a:gd name="connsiteX1532" fmla="*/ 6242518 w 8115300"/>
              <a:gd name="connsiteY1532" fmla="*/ 4722346 h 6858000"/>
              <a:gd name="connsiteX1533" fmla="*/ 6184555 w 8115300"/>
              <a:gd name="connsiteY1533" fmla="*/ 4709296 h 6858000"/>
              <a:gd name="connsiteX1534" fmla="*/ 6152567 w 8115300"/>
              <a:gd name="connsiteY1534" fmla="*/ 4702692 h 6858000"/>
              <a:gd name="connsiteX1535" fmla="*/ 6173011 w 8115300"/>
              <a:gd name="connsiteY1535" fmla="*/ 4737644 h 6858000"/>
              <a:gd name="connsiteX1536" fmla="*/ 6180004 w 8115300"/>
              <a:gd name="connsiteY1536" fmla="*/ 4749600 h 6858000"/>
              <a:gd name="connsiteX1537" fmla="*/ 6228376 w 8115300"/>
              <a:gd name="connsiteY1537" fmla="*/ 4841301 h 6858000"/>
              <a:gd name="connsiteX1538" fmla="*/ 6230372 w 8115300"/>
              <a:gd name="connsiteY1538" fmla="*/ 4845582 h 6858000"/>
              <a:gd name="connsiteX1539" fmla="*/ 6267939 w 8115300"/>
              <a:gd name="connsiteY1539" fmla="*/ 4860541 h 6858000"/>
              <a:gd name="connsiteX1540" fmla="*/ 6309466 w 8115300"/>
              <a:gd name="connsiteY1540" fmla="*/ 4904400 h 6858000"/>
              <a:gd name="connsiteX1541" fmla="*/ 6571268 w 8115300"/>
              <a:gd name="connsiteY1541" fmla="*/ 4967611 h 6858000"/>
              <a:gd name="connsiteX1542" fmla="*/ 6499577 w 8115300"/>
              <a:gd name="connsiteY1542" fmla="*/ 4976296 h 6858000"/>
              <a:gd name="connsiteX1543" fmla="*/ 6503658 w 8115300"/>
              <a:gd name="connsiteY1543" fmla="*/ 4971309 h 6858000"/>
              <a:gd name="connsiteX1544" fmla="*/ 6515184 w 8115300"/>
              <a:gd name="connsiteY1544" fmla="*/ 4972500 h 6858000"/>
              <a:gd name="connsiteX1545" fmla="*/ 6506282 w 8115300"/>
              <a:gd name="connsiteY1545" fmla="*/ 4968104 h 6858000"/>
              <a:gd name="connsiteX1546" fmla="*/ 6503658 w 8115300"/>
              <a:gd name="connsiteY1546" fmla="*/ 4971309 h 6858000"/>
              <a:gd name="connsiteX1547" fmla="*/ 6482470 w 8115300"/>
              <a:gd name="connsiteY1547" fmla="*/ 4969120 h 6858000"/>
              <a:gd name="connsiteX1548" fmla="*/ 6469048 w 8115300"/>
              <a:gd name="connsiteY1548" fmla="*/ 4963486 h 6858000"/>
              <a:gd name="connsiteX1549" fmla="*/ 6453571 w 8115300"/>
              <a:gd name="connsiteY1549" fmla="*/ 4961234 h 6858000"/>
              <a:gd name="connsiteX1550" fmla="*/ 6407074 w 8115300"/>
              <a:gd name="connsiteY1550" fmla="*/ 4990041 h 6858000"/>
              <a:gd name="connsiteX1551" fmla="*/ 6207530 w 8115300"/>
              <a:gd name="connsiteY1551" fmla="*/ 4945461 h 6858000"/>
              <a:gd name="connsiteX1552" fmla="*/ 6185958 w 8115300"/>
              <a:gd name="connsiteY1552" fmla="*/ 4939899 h 6858000"/>
              <a:gd name="connsiteX1553" fmla="*/ 6186643 w 8115300"/>
              <a:gd name="connsiteY1553" fmla="*/ 4941198 h 6858000"/>
              <a:gd name="connsiteX1554" fmla="*/ 6172215 w 8115300"/>
              <a:gd name="connsiteY1554" fmla="*/ 4939412 h 6858000"/>
              <a:gd name="connsiteX1555" fmla="*/ 6169493 w 8115300"/>
              <a:gd name="connsiteY1555" fmla="*/ 4936198 h 6858000"/>
              <a:gd name="connsiteX1556" fmla="*/ 6154539 w 8115300"/>
              <a:gd name="connsiteY1556" fmla="*/ 4933328 h 6858000"/>
              <a:gd name="connsiteX1557" fmla="*/ 6115924 w 8115300"/>
              <a:gd name="connsiteY1557" fmla="*/ 4952927 h 6858000"/>
              <a:gd name="connsiteX1558" fmla="*/ 5890217 w 8115300"/>
              <a:gd name="connsiteY1558" fmla="*/ 4899328 h 6858000"/>
              <a:gd name="connsiteX1559" fmla="*/ 5851536 w 8115300"/>
              <a:gd name="connsiteY1559" fmla="*/ 4889673 h 6858000"/>
              <a:gd name="connsiteX1560" fmla="*/ 5881514 w 8115300"/>
              <a:gd name="connsiteY1560" fmla="*/ 4900426 h 6858000"/>
              <a:gd name="connsiteX1561" fmla="*/ 5987200 w 8115300"/>
              <a:gd name="connsiteY1561" fmla="*/ 4949962 h 6858000"/>
              <a:gd name="connsiteX1562" fmla="*/ 5979157 w 8115300"/>
              <a:gd name="connsiteY1562" fmla="*/ 4954664 h 6858000"/>
              <a:gd name="connsiteX1563" fmla="*/ 6136835 w 8115300"/>
              <a:gd name="connsiteY1563" fmla="*/ 5002096 h 6858000"/>
              <a:gd name="connsiteX1564" fmla="*/ 6505624 w 8115300"/>
              <a:gd name="connsiteY1564" fmla="*/ 5095685 h 6858000"/>
              <a:gd name="connsiteX1565" fmla="*/ 6883502 w 8115300"/>
              <a:gd name="connsiteY1565" fmla="*/ 5179425 h 6858000"/>
              <a:gd name="connsiteX1566" fmla="*/ 6906910 w 8115300"/>
              <a:gd name="connsiteY1566" fmla="*/ 5197182 h 6858000"/>
              <a:gd name="connsiteX1567" fmla="*/ 6963467 w 8115300"/>
              <a:gd name="connsiteY1567" fmla="*/ 5235412 h 6858000"/>
              <a:gd name="connsiteX1568" fmla="*/ 6843934 w 8115300"/>
              <a:gd name="connsiteY1568" fmla="*/ 5217765 h 6858000"/>
              <a:gd name="connsiteX1569" fmla="*/ 6746642 w 8115300"/>
              <a:gd name="connsiteY1569" fmla="*/ 5196217 h 6858000"/>
              <a:gd name="connsiteX1570" fmla="*/ 6742513 w 8115300"/>
              <a:gd name="connsiteY1570" fmla="*/ 5199886 h 6858000"/>
              <a:gd name="connsiteX1571" fmla="*/ 6737356 w 8115300"/>
              <a:gd name="connsiteY1571" fmla="*/ 5204472 h 6858000"/>
              <a:gd name="connsiteX1572" fmla="*/ 6734260 w 8115300"/>
              <a:gd name="connsiteY1572" fmla="*/ 5207226 h 6858000"/>
              <a:gd name="connsiteX1573" fmla="*/ 6735637 w 8115300"/>
              <a:gd name="connsiteY1573" fmla="*/ 5206001 h 6858000"/>
              <a:gd name="connsiteX1574" fmla="*/ 6737356 w 8115300"/>
              <a:gd name="connsiteY1574" fmla="*/ 5204472 h 6858000"/>
              <a:gd name="connsiteX1575" fmla="*/ 6746642 w 8115300"/>
              <a:gd name="connsiteY1575" fmla="*/ 5196217 h 6858000"/>
              <a:gd name="connsiteX1576" fmla="*/ 6843934 w 8115300"/>
              <a:gd name="connsiteY1576" fmla="*/ 5217765 h 6858000"/>
              <a:gd name="connsiteX1577" fmla="*/ 6958255 w 8115300"/>
              <a:gd name="connsiteY1577" fmla="*/ 5253356 h 6858000"/>
              <a:gd name="connsiteX1578" fmla="*/ 6948868 w 8115300"/>
              <a:gd name="connsiteY1578" fmla="*/ 5280770 h 6858000"/>
              <a:gd name="connsiteX1579" fmla="*/ 6935418 w 8115300"/>
              <a:gd name="connsiteY1579" fmla="*/ 5264221 h 6858000"/>
              <a:gd name="connsiteX1580" fmla="*/ 6948868 w 8115300"/>
              <a:gd name="connsiteY1580" fmla="*/ 5280770 h 6858000"/>
              <a:gd name="connsiteX1581" fmla="*/ 6986271 w 8115300"/>
              <a:gd name="connsiteY1581" fmla="*/ 5302424 h 6858000"/>
              <a:gd name="connsiteX1582" fmla="*/ 6873964 w 8115300"/>
              <a:gd name="connsiteY1582" fmla="*/ 5282303 h 6858000"/>
              <a:gd name="connsiteX1583" fmla="*/ 6839496 w 8115300"/>
              <a:gd name="connsiteY1583" fmla="*/ 5270166 h 6858000"/>
              <a:gd name="connsiteX1584" fmla="*/ 6824021 w 8115300"/>
              <a:gd name="connsiteY1584" fmla="*/ 5260320 h 6858000"/>
              <a:gd name="connsiteX1585" fmla="*/ 6825572 w 8115300"/>
              <a:gd name="connsiteY1585" fmla="*/ 5273634 h 6858000"/>
              <a:gd name="connsiteX1586" fmla="*/ 6675307 w 8115300"/>
              <a:gd name="connsiteY1586" fmla="*/ 5246710 h 6858000"/>
              <a:gd name="connsiteX1587" fmla="*/ 6632552 w 8115300"/>
              <a:gd name="connsiteY1587" fmla="*/ 5224605 h 6858000"/>
              <a:gd name="connsiteX1588" fmla="*/ 6536212 w 8115300"/>
              <a:gd name="connsiteY1588" fmla="*/ 5169865 h 6858000"/>
              <a:gd name="connsiteX1589" fmla="*/ 6414723 w 8115300"/>
              <a:gd name="connsiteY1589" fmla="*/ 5118926 h 6858000"/>
              <a:gd name="connsiteX1590" fmla="*/ 6460717 w 8115300"/>
              <a:gd name="connsiteY1590" fmla="*/ 5150632 h 6858000"/>
              <a:gd name="connsiteX1591" fmla="*/ 6471598 w 8115300"/>
              <a:gd name="connsiteY1591" fmla="*/ 5156597 h 6858000"/>
              <a:gd name="connsiteX1592" fmla="*/ 6494722 w 8115300"/>
              <a:gd name="connsiteY1592" fmla="*/ 5161756 h 6858000"/>
              <a:gd name="connsiteX1593" fmla="*/ 6553720 w 8115300"/>
              <a:gd name="connsiteY1593" fmla="*/ 5181140 h 6858000"/>
              <a:gd name="connsiteX1594" fmla="*/ 6559974 w 8115300"/>
              <a:gd name="connsiteY1594" fmla="*/ 5186027 h 6858000"/>
              <a:gd name="connsiteX1595" fmla="*/ 6571084 w 8115300"/>
              <a:gd name="connsiteY1595" fmla="*/ 5198263 h 6858000"/>
              <a:gd name="connsiteX1596" fmla="*/ 6557285 w 8115300"/>
              <a:gd name="connsiteY1596" fmla="*/ 5197537 h 6858000"/>
              <a:gd name="connsiteX1597" fmla="*/ 6543731 w 8115300"/>
              <a:gd name="connsiteY1597" fmla="*/ 5195407 h 6858000"/>
              <a:gd name="connsiteX1598" fmla="*/ 6576513 w 8115300"/>
              <a:gd name="connsiteY1598" fmla="*/ 5212377 h 6858000"/>
              <a:gd name="connsiteX1599" fmla="*/ 6614936 w 8115300"/>
              <a:gd name="connsiteY1599" fmla="*/ 5234769 h 6858000"/>
              <a:gd name="connsiteX1600" fmla="*/ 6617072 w 8115300"/>
              <a:gd name="connsiteY1600" fmla="*/ 5236277 h 6858000"/>
              <a:gd name="connsiteX1601" fmla="*/ 6576106 w 8115300"/>
              <a:gd name="connsiteY1601" fmla="*/ 5228937 h 6858000"/>
              <a:gd name="connsiteX1602" fmla="*/ 5866129 w 8115300"/>
              <a:gd name="connsiteY1602" fmla="*/ 5067631 h 6858000"/>
              <a:gd name="connsiteX1603" fmla="*/ 5950775 w 8115300"/>
              <a:gd name="connsiteY1603" fmla="*/ 5104879 h 6858000"/>
              <a:gd name="connsiteX1604" fmla="*/ 5922325 w 8115300"/>
              <a:gd name="connsiteY1604" fmla="*/ 5109241 h 6858000"/>
              <a:gd name="connsiteX1605" fmla="*/ 5958225 w 8115300"/>
              <a:gd name="connsiteY1605" fmla="*/ 5116380 h 6858000"/>
              <a:gd name="connsiteX1606" fmla="*/ 6048127 w 8115300"/>
              <a:gd name="connsiteY1606" fmla="*/ 5159731 h 6858000"/>
              <a:gd name="connsiteX1607" fmla="*/ 5862481 w 8115300"/>
              <a:gd name="connsiteY1607" fmla="*/ 5152379 h 6858000"/>
              <a:gd name="connsiteX1608" fmla="*/ 5806827 w 8115300"/>
              <a:gd name="connsiteY1608" fmla="*/ 5138226 h 6858000"/>
              <a:gd name="connsiteX1609" fmla="*/ 5805811 w 8115300"/>
              <a:gd name="connsiteY1609" fmla="*/ 5139645 h 6858000"/>
              <a:gd name="connsiteX1610" fmla="*/ 5855179 w 8115300"/>
              <a:gd name="connsiteY1610" fmla="*/ 5153647 h 6858000"/>
              <a:gd name="connsiteX1611" fmla="*/ 5905910 w 8115300"/>
              <a:gd name="connsiteY1611" fmla="*/ 5169767 h 6858000"/>
              <a:gd name="connsiteX1612" fmla="*/ 5909976 w 8115300"/>
              <a:gd name="connsiteY1612" fmla="*/ 5167263 h 6858000"/>
              <a:gd name="connsiteX1613" fmla="*/ 5914180 w 8115300"/>
              <a:gd name="connsiteY1613" fmla="*/ 5172394 h 6858000"/>
              <a:gd name="connsiteX1614" fmla="*/ 5945768 w 8115300"/>
              <a:gd name="connsiteY1614" fmla="*/ 5182432 h 6858000"/>
              <a:gd name="connsiteX1615" fmla="*/ 5910077 w 8115300"/>
              <a:gd name="connsiteY1615" fmla="*/ 5218819 h 6858000"/>
              <a:gd name="connsiteX1616" fmla="*/ 5948684 w 8115300"/>
              <a:gd name="connsiteY1616" fmla="*/ 5245891 h 6858000"/>
              <a:gd name="connsiteX1617" fmla="*/ 5940444 w 8115300"/>
              <a:gd name="connsiteY1617" fmla="*/ 5249470 h 6858000"/>
              <a:gd name="connsiteX1618" fmla="*/ 5971211 w 8115300"/>
              <a:gd name="connsiteY1618" fmla="*/ 5258100 h 6858000"/>
              <a:gd name="connsiteX1619" fmla="*/ 6063229 w 8115300"/>
              <a:gd name="connsiteY1619" fmla="*/ 5293145 h 6858000"/>
              <a:gd name="connsiteX1620" fmla="*/ 6025673 w 8115300"/>
              <a:gd name="connsiteY1620" fmla="*/ 5311028 h 6858000"/>
              <a:gd name="connsiteX1621" fmla="*/ 5962516 w 8115300"/>
              <a:gd name="connsiteY1621" fmla="*/ 5298677 h 6858000"/>
              <a:gd name="connsiteX1622" fmla="*/ 5985236 w 8115300"/>
              <a:gd name="connsiteY1622" fmla="*/ 5334989 h 6858000"/>
              <a:gd name="connsiteX1623" fmla="*/ 5979920 w 8115300"/>
              <a:gd name="connsiteY1623" fmla="*/ 5341477 h 6858000"/>
              <a:gd name="connsiteX1624" fmla="*/ 5990150 w 8115300"/>
              <a:gd name="connsiteY1624" fmla="*/ 5368681 h 6858000"/>
              <a:gd name="connsiteX1625" fmla="*/ 5962291 w 8115300"/>
              <a:gd name="connsiteY1625" fmla="*/ 5343825 h 6858000"/>
              <a:gd name="connsiteX1626" fmla="*/ 5947418 w 8115300"/>
              <a:gd name="connsiteY1626" fmla="*/ 5338216 h 6858000"/>
              <a:gd name="connsiteX1627" fmla="*/ 5887950 w 8115300"/>
              <a:gd name="connsiteY1627" fmla="*/ 5320169 h 6858000"/>
              <a:gd name="connsiteX1628" fmla="*/ 5885720 w 8115300"/>
              <a:gd name="connsiteY1628" fmla="*/ 5318936 h 6858000"/>
              <a:gd name="connsiteX1629" fmla="*/ 5588119 w 8115300"/>
              <a:gd name="connsiteY1629" fmla="*/ 5155665 h 6858000"/>
              <a:gd name="connsiteX1630" fmla="*/ 5580326 w 8115300"/>
              <a:gd name="connsiteY1630" fmla="*/ 5154635 h 6858000"/>
              <a:gd name="connsiteX1631" fmla="*/ 5550977 w 8115300"/>
              <a:gd name="connsiteY1631" fmla="*/ 5180728 h 6858000"/>
              <a:gd name="connsiteX1632" fmla="*/ 5548189 w 8115300"/>
              <a:gd name="connsiteY1632" fmla="*/ 5180242 h 6858000"/>
              <a:gd name="connsiteX1633" fmla="*/ 5773445 w 8115300"/>
              <a:gd name="connsiteY1633" fmla="*/ 5307653 h 6858000"/>
              <a:gd name="connsiteX1634" fmla="*/ 5844991 w 8115300"/>
              <a:gd name="connsiteY1634" fmla="*/ 5334886 h 6858000"/>
              <a:gd name="connsiteX1635" fmla="*/ 5953369 w 8115300"/>
              <a:gd name="connsiteY1635" fmla="*/ 5371079 h 6858000"/>
              <a:gd name="connsiteX1636" fmla="*/ 6022182 w 8115300"/>
              <a:gd name="connsiteY1636" fmla="*/ 5394307 h 6858000"/>
              <a:gd name="connsiteX1637" fmla="*/ 5962280 w 8115300"/>
              <a:gd name="connsiteY1637" fmla="*/ 5361222 h 6858000"/>
              <a:gd name="connsiteX1638" fmla="*/ 5965435 w 8115300"/>
              <a:gd name="connsiteY1638" fmla="*/ 5362133 h 6858000"/>
              <a:gd name="connsiteX1639" fmla="*/ 6137385 w 8115300"/>
              <a:gd name="connsiteY1639" fmla="*/ 5421217 h 6858000"/>
              <a:gd name="connsiteX1640" fmla="*/ 6156769 w 8115300"/>
              <a:gd name="connsiteY1640" fmla="*/ 5431886 h 6858000"/>
              <a:gd name="connsiteX1641" fmla="*/ 6164809 w 8115300"/>
              <a:gd name="connsiteY1641" fmla="*/ 5440527 h 6858000"/>
              <a:gd name="connsiteX1642" fmla="*/ 6160456 w 8115300"/>
              <a:gd name="connsiteY1642" fmla="*/ 5445008 h 6858000"/>
              <a:gd name="connsiteX1643" fmla="*/ 6157863 w 8115300"/>
              <a:gd name="connsiteY1643" fmla="*/ 5445250 h 6858000"/>
              <a:gd name="connsiteX1644" fmla="*/ 6177220 w 8115300"/>
              <a:gd name="connsiteY1644" fmla="*/ 5452819 h 6858000"/>
              <a:gd name="connsiteX1645" fmla="*/ 6131604 w 8115300"/>
              <a:gd name="connsiteY1645" fmla="*/ 5444765 h 6858000"/>
              <a:gd name="connsiteX1646" fmla="*/ 6109576 w 8115300"/>
              <a:gd name="connsiteY1646" fmla="*/ 5442577 h 6858000"/>
              <a:gd name="connsiteX1647" fmla="*/ 6105054 w 8115300"/>
              <a:gd name="connsiteY1647" fmla="*/ 5440079 h 6858000"/>
              <a:gd name="connsiteX1648" fmla="*/ 6066028 w 8115300"/>
              <a:gd name="connsiteY1648" fmla="*/ 5433189 h 6858000"/>
              <a:gd name="connsiteX1649" fmla="*/ 5959227 w 8115300"/>
              <a:gd name="connsiteY1649" fmla="*/ 5403743 h 6858000"/>
              <a:gd name="connsiteX1650" fmla="*/ 5924904 w 8115300"/>
              <a:gd name="connsiteY1650" fmla="*/ 5393323 h 6858000"/>
              <a:gd name="connsiteX1651" fmla="*/ 5928215 w 8115300"/>
              <a:gd name="connsiteY1651" fmla="*/ 5395195 h 6858000"/>
              <a:gd name="connsiteX1652" fmla="*/ 5937261 w 8115300"/>
              <a:gd name="connsiteY1652" fmla="*/ 5400938 h 6858000"/>
              <a:gd name="connsiteX1653" fmla="*/ 5886788 w 8115300"/>
              <a:gd name="connsiteY1653" fmla="*/ 5392428 h 6858000"/>
              <a:gd name="connsiteX1654" fmla="*/ 5879638 w 8115300"/>
              <a:gd name="connsiteY1654" fmla="*/ 5393444 h 6858000"/>
              <a:gd name="connsiteX1655" fmla="*/ 5865793 w 8115300"/>
              <a:gd name="connsiteY1655" fmla="*/ 5384972 h 6858000"/>
              <a:gd name="connsiteX1656" fmla="*/ 5823064 w 8115300"/>
              <a:gd name="connsiteY1656" fmla="*/ 5363728 h 6858000"/>
              <a:gd name="connsiteX1657" fmla="*/ 5739041 w 8115300"/>
              <a:gd name="connsiteY1657" fmla="*/ 5342081 h 6858000"/>
              <a:gd name="connsiteX1658" fmla="*/ 5703652 w 8115300"/>
              <a:gd name="connsiteY1658" fmla="*/ 5331370 h 6858000"/>
              <a:gd name="connsiteX1659" fmla="*/ 5701689 w 8115300"/>
              <a:gd name="connsiteY1659" fmla="*/ 5342585 h 6858000"/>
              <a:gd name="connsiteX1660" fmla="*/ 5635256 w 8115300"/>
              <a:gd name="connsiteY1660" fmla="*/ 5314257 h 6858000"/>
              <a:gd name="connsiteX1661" fmla="*/ 5640533 w 8115300"/>
              <a:gd name="connsiteY1661" fmla="*/ 5312264 h 6858000"/>
              <a:gd name="connsiteX1662" fmla="*/ 5631711 w 8115300"/>
              <a:gd name="connsiteY1662" fmla="*/ 5309593 h 6858000"/>
              <a:gd name="connsiteX1663" fmla="*/ 5635256 w 8115300"/>
              <a:gd name="connsiteY1663" fmla="*/ 5314257 h 6858000"/>
              <a:gd name="connsiteX1664" fmla="*/ 5629717 w 8115300"/>
              <a:gd name="connsiteY1664" fmla="*/ 5309156 h 6858000"/>
              <a:gd name="connsiteX1665" fmla="*/ 5578968 w 8115300"/>
              <a:gd name="connsiteY1665" fmla="*/ 5299601 h 6858000"/>
              <a:gd name="connsiteX1666" fmla="*/ 5696592 w 8115300"/>
              <a:gd name="connsiteY1666" fmla="*/ 5366961 h 6858000"/>
              <a:gd name="connsiteX1667" fmla="*/ 5879903 w 8115300"/>
              <a:gd name="connsiteY1667" fmla="*/ 5484900 h 6858000"/>
              <a:gd name="connsiteX1668" fmla="*/ 5695589 w 8115300"/>
              <a:gd name="connsiteY1668" fmla="*/ 5387370 h 6858000"/>
              <a:gd name="connsiteX1669" fmla="*/ 5535279 w 8115300"/>
              <a:gd name="connsiteY1669" fmla="*/ 5302369 h 6858000"/>
              <a:gd name="connsiteX1670" fmla="*/ 5528851 w 8115300"/>
              <a:gd name="connsiteY1670" fmla="*/ 5302777 h 6858000"/>
              <a:gd name="connsiteX1671" fmla="*/ 5514117 w 8115300"/>
              <a:gd name="connsiteY1671" fmla="*/ 5312756 h 6858000"/>
              <a:gd name="connsiteX1672" fmla="*/ 5638317 w 8115300"/>
              <a:gd name="connsiteY1672" fmla="*/ 5388853 h 6858000"/>
              <a:gd name="connsiteX1673" fmla="*/ 5848483 w 8115300"/>
              <a:gd name="connsiteY1673" fmla="*/ 5528805 h 6858000"/>
              <a:gd name="connsiteX1674" fmla="*/ 5586362 w 8115300"/>
              <a:gd name="connsiteY1674" fmla="*/ 5399332 h 6858000"/>
              <a:gd name="connsiteX1675" fmla="*/ 5528716 w 8115300"/>
              <a:gd name="connsiteY1675" fmla="*/ 5369956 h 6858000"/>
              <a:gd name="connsiteX1676" fmla="*/ 5580798 w 8115300"/>
              <a:gd name="connsiteY1676" fmla="*/ 5420675 h 6858000"/>
              <a:gd name="connsiteX1677" fmla="*/ 5619797 w 8115300"/>
              <a:gd name="connsiteY1677" fmla="*/ 5456404 h 6858000"/>
              <a:gd name="connsiteX1678" fmla="*/ 5755753 w 8115300"/>
              <a:gd name="connsiteY1678" fmla="*/ 5531895 h 6858000"/>
              <a:gd name="connsiteX1679" fmla="*/ 6049314 w 8115300"/>
              <a:gd name="connsiteY1679" fmla="*/ 5743952 h 6858000"/>
              <a:gd name="connsiteX1680" fmla="*/ 6129294 w 8115300"/>
              <a:gd name="connsiteY1680" fmla="*/ 5791753 h 6858000"/>
              <a:gd name="connsiteX1681" fmla="*/ 6203522 w 8115300"/>
              <a:gd name="connsiteY1681" fmla="*/ 5848258 h 6858000"/>
              <a:gd name="connsiteX1682" fmla="*/ 6168617 w 8115300"/>
              <a:gd name="connsiteY1682" fmla="*/ 5840142 h 6858000"/>
              <a:gd name="connsiteX1683" fmla="*/ 5939351 w 8115300"/>
              <a:gd name="connsiteY1683" fmla="*/ 5725836 h 6858000"/>
              <a:gd name="connsiteX1684" fmla="*/ 5866433 w 8115300"/>
              <a:gd name="connsiteY1684" fmla="*/ 5682738 h 6858000"/>
              <a:gd name="connsiteX1685" fmla="*/ 5877575 w 8115300"/>
              <a:gd name="connsiteY1685" fmla="*/ 5709219 h 6858000"/>
              <a:gd name="connsiteX1686" fmla="*/ 5894883 w 8115300"/>
              <a:gd name="connsiteY1686" fmla="*/ 5744794 h 6858000"/>
              <a:gd name="connsiteX1687" fmla="*/ 5907244 w 8115300"/>
              <a:gd name="connsiteY1687" fmla="*/ 5751918 h 6858000"/>
              <a:gd name="connsiteX1688" fmla="*/ 5934737 w 8115300"/>
              <a:gd name="connsiteY1688" fmla="*/ 5768103 h 6858000"/>
              <a:gd name="connsiteX1689" fmla="*/ 5946042 w 8115300"/>
              <a:gd name="connsiteY1689" fmla="*/ 5813971 h 6858000"/>
              <a:gd name="connsiteX1690" fmla="*/ 5985402 w 8115300"/>
              <a:gd name="connsiteY1690" fmla="*/ 5846423 h 6858000"/>
              <a:gd name="connsiteX1691" fmla="*/ 5917101 w 8115300"/>
              <a:gd name="connsiteY1691" fmla="*/ 5825968 h 6858000"/>
              <a:gd name="connsiteX1692" fmla="*/ 5875350 w 8115300"/>
              <a:gd name="connsiteY1692" fmla="*/ 5808198 h 6858000"/>
              <a:gd name="connsiteX1693" fmla="*/ 5882699 w 8115300"/>
              <a:gd name="connsiteY1693" fmla="*/ 5820962 h 6858000"/>
              <a:gd name="connsiteX1694" fmla="*/ 5879086 w 8115300"/>
              <a:gd name="connsiteY1694" fmla="*/ 5827219 h 6858000"/>
              <a:gd name="connsiteX1695" fmla="*/ 6008131 w 8115300"/>
              <a:gd name="connsiteY1695" fmla="*/ 5875293 h 6858000"/>
              <a:gd name="connsiteX1696" fmla="*/ 6133461 w 8115300"/>
              <a:gd name="connsiteY1696" fmla="*/ 5909981 h 6858000"/>
              <a:gd name="connsiteX1697" fmla="*/ 6130990 w 8115300"/>
              <a:gd name="connsiteY1697" fmla="*/ 5911567 h 6858000"/>
              <a:gd name="connsiteX1698" fmla="*/ 6192277 w 8115300"/>
              <a:gd name="connsiteY1698" fmla="*/ 5953184 h 6858000"/>
              <a:gd name="connsiteX1699" fmla="*/ 6215376 w 8115300"/>
              <a:gd name="connsiteY1699" fmla="*/ 5968310 h 6858000"/>
              <a:gd name="connsiteX1700" fmla="*/ 6175599 w 8115300"/>
              <a:gd name="connsiteY1700" fmla="*/ 5959254 h 6858000"/>
              <a:gd name="connsiteX1701" fmla="*/ 5916806 w 8115300"/>
              <a:gd name="connsiteY1701" fmla="*/ 5891596 h 6858000"/>
              <a:gd name="connsiteX1702" fmla="*/ 5826075 w 8115300"/>
              <a:gd name="connsiteY1702" fmla="*/ 5834688 h 6858000"/>
              <a:gd name="connsiteX1703" fmla="*/ 5700781 w 8115300"/>
              <a:gd name="connsiteY1703" fmla="*/ 5768586 h 6858000"/>
              <a:gd name="connsiteX1704" fmla="*/ 5755883 w 8115300"/>
              <a:gd name="connsiteY1704" fmla="*/ 5781321 h 6858000"/>
              <a:gd name="connsiteX1705" fmla="*/ 5878015 w 8115300"/>
              <a:gd name="connsiteY1705" fmla="*/ 5826820 h 6858000"/>
              <a:gd name="connsiteX1706" fmla="*/ 5834486 w 8115300"/>
              <a:gd name="connsiteY1706" fmla="*/ 5790089 h 6858000"/>
              <a:gd name="connsiteX1707" fmla="*/ 5788036 w 8115300"/>
              <a:gd name="connsiteY1707" fmla="*/ 5768707 h 6858000"/>
              <a:gd name="connsiteX1708" fmla="*/ 5789114 w 8115300"/>
              <a:gd name="connsiteY1708" fmla="*/ 5754053 h 6858000"/>
              <a:gd name="connsiteX1709" fmla="*/ 5804586 w 8115300"/>
              <a:gd name="connsiteY1709" fmla="*/ 5766388 h 6858000"/>
              <a:gd name="connsiteX1710" fmla="*/ 5808764 w 8115300"/>
              <a:gd name="connsiteY1710" fmla="*/ 5768383 h 6858000"/>
              <a:gd name="connsiteX1711" fmla="*/ 5806483 w 8115300"/>
              <a:gd name="connsiteY1711" fmla="*/ 5766459 h 6858000"/>
              <a:gd name="connsiteX1712" fmla="*/ 5799322 w 8115300"/>
              <a:gd name="connsiteY1712" fmla="*/ 5758105 h 6858000"/>
              <a:gd name="connsiteX1713" fmla="*/ 5753491 w 8115300"/>
              <a:gd name="connsiteY1713" fmla="*/ 5737773 h 6858000"/>
              <a:gd name="connsiteX1714" fmla="*/ 5788036 w 8115300"/>
              <a:gd name="connsiteY1714" fmla="*/ 5768707 h 6858000"/>
              <a:gd name="connsiteX1715" fmla="*/ 5790882 w 8115300"/>
              <a:gd name="connsiteY1715" fmla="*/ 5781691 h 6858000"/>
              <a:gd name="connsiteX1716" fmla="*/ 5730598 w 8115300"/>
              <a:gd name="connsiteY1716" fmla="*/ 5761412 h 6858000"/>
              <a:gd name="connsiteX1717" fmla="*/ 5519190 w 8115300"/>
              <a:gd name="connsiteY1717" fmla="*/ 5635001 h 6858000"/>
              <a:gd name="connsiteX1718" fmla="*/ 5179307 w 8115300"/>
              <a:gd name="connsiteY1718" fmla="*/ 5464934 h 6858000"/>
              <a:gd name="connsiteX1719" fmla="*/ 5151766 w 8115300"/>
              <a:gd name="connsiteY1719" fmla="*/ 5457847 h 6858000"/>
              <a:gd name="connsiteX1720" fmla="*/ 5029433 w 8115300"/>
              <a:gd name="connsiteY1720" fmla="*/ 5424228 h 6858000"/>
              <a:gd name="connsiteX1721" fmla="*/ 5247337 w 8115300"/>
              <a:gd name="connsiteY1721" fmla="*/ 5515612 h 6858000"/>
              <a:gd name="connsiteX1722" fmla="*/ 5215319 w 8115300"/>
              <a:gd name="connsiteY1722" fmla="*/ 5517611 h 6858000"/>
              <a:gd name="connsiteX1723" fmla="*/ 5201497 w 8115300"/>
              <a:gd name="connsiteY1723" fmla="*/ 5517389 h 6858000"/>
              <a:gd name="connsiteX1724" fmla="*/ 5026279 w 8115300"/>
              <a:gd name="connsiteY1724" fmla="*/ 5429340 h 6858000"/>
              <a:gd name="connsiteX1725" fmla="*/ 4989164 w 8115300"/>
              <a:gd name="connsiteY1725" fmla="*/ 5410692 h 6858000"/>
              <a:gd name="connsiteX1726" fmla="*/ 5004550 w 8115300"/>
              <a:gd name="connsiteY1726" fmla="*/ 5428175 h 6858000"/>
              <a:gd name="connsiteX1727" fmla="*/ 5072852 w 8115300"/>
              <a:gd name="connsiteY1727" fmla="*/ 5473156 h 6858000"/>
              <a:gd name="connsiteX1728" fmla="*/ 5158382 w 8115300"/>
              <a:gd name="connsiteY1728" fmla="*/ 5520365 h 6858000"/>
              <a:gd name="connsiteX1729" fmla="*/ 5148511 w 8115300"/>
              <a:gd name="connsiteY1729" fmla="*/ 5526111 h 6858000"/>
              <a:gd name="connsiteX1730" fmla="*/ 5220916 w 8115300"/>
              <a:gd name="connsiteY1730" fmla="*/ 5558496 h 6858000"/>
              <a:gd name="connsiteX1731" fmla="*/ 5238353 w 8115300"/>
              <a:gd name="connsiteY1731" fmla="*/ 5564589 h 6858000"/>
              <a:gd name="connsiteX1732" fmla="*/ 5337962 w 8115300"/>
              <a:gd name="connsiteY1732" fmla="*/ 5619826 h 6858000"/>
              <a:gd name="connsiteX1733" fmla="*/ 5468055 w 8115300"/>
              <a:gd name="connsiteY1733" fmla="*/ 5706609 h 6858000"/>
              <a:gd name="connsiteX1734" fmla="*/ 5133891 w 8115300"/>
              <a:gd name="connsiteY1734" fmla="*/ 5540482 h 6858000"/>
              <a:gd name="connsiteX1735" fmla="*/ 5144024 w 8115300"/>
              <a:gd name="connsiteY1735" fmla="*/ 5571592 h 6858000"/>
              <a:gd name="connsiteX1736" fmla="*/ 5547147 w 8115300"/>
              <a:gd name="connsiteY1736" fmla="*/ 5794954 h 6858000"/>
              <a:gd name="connsiteX1737" fmla="*/ 5531135 w 8115300"/>
              <a:gd name="connsiteY1737" fmla="*/ 5790769 h 6858000"/>
              <a:gd name="connsiteX1738" fmla="*/ 5408971 w 8115300"/>
              <a:gd name="connsiteY1738" fmla="*/ 5766516 h 6858000"/>
              <a:gd name="connsiteX1739" fmla="*/ 5334678 w 8115300"/>
              <a:gd name="connsiteY1739" fmla="*/ 5775835 h 6858000"/>
              <a:gd name="connsiteX1740" fmla="*/ 5362471 w 8115300"/>
              <a:gd name="connsiteY1740" fmla="*/ 5795325 h 6858000"/>
              <a:gd name="connsiteX1741" fmla="*/ 5394730 w 8115300"/>
              <a:gd name="connsiteY1741" fmla="*/ 5879356 h 6858000"/>
              <a:gd name="connsiteX1742" fmla="*/ 5118699 w 8115300"/>
              <a:gd name="connsiteY1742" fmla="*/ 5835647 h 6858000"/>
              <a:gd name="connsiteX1743" fmla="*/ 5358551 w 8115300"/>
              <a:gd name="connsiteY1743" fmla="*/ 5959613 h 6858000"/>
              <a:gd name="connsiteX1744" fmla="*/ 5321341 w 8115300"/>
              <a:gd name="connsiteY1744" fmla="*/ 5966727 h 6858000"/>
              <a:gd name="connsiteX1745" fmla="*/ 5299734 w 8115300"/>
              <a:gd name="connsiteY1745" fmla="*/ 5964325 h 6858000"/>
              <a:gd name="connsiteX1746" fmla="*/ 5021292 w 8115300"/>
              <a:gd name="connsiteY1746" fmla="*/ 5814756 h 6858000"/>
              <a:gd name="connsiteX1747" fmla="*/ 4853019 w 8115300"/>
              <a:gd name="connsiteY1747" fmla="*/ 5724896 h 6858000"/>
              <a:gd name="connsiteX1748" fmla="*/ 4953694 w 8115300"/>
              <a:gd name="connsiteY1748" fmla="*/ 5798167 h 6858000"/>
              <a:gd name="connsiteX1749" fmla="*/ 5245123 w 8115300"/>
              <a:gd name="connsiteY1749" fmla="*/ 5954667 h 6858000"/>
              <a:gd name="connsiteX1750" fmla="*/ 5252770 w 8115300"/>
              <a:gd name="connsiteY1750" fmla="*/ 5959107 h 6858000"/>
              <a:gd name="connsiteX1751" fmla="*/ 5252200 w 8115300"/>
              <a:gd name="connsiteY1751" fmla="*/ 5959043 h 6858000"/>
              <a:gd name="connsiteX1752" fmla="*/ 5242232 w 8115300"/>
              <a:gd name="connsiteY1752" fmla="*/ 5968943 h 6858000"/>
              <a:gd name="connsiteX1753" fmla="*/ 5339074 w 8115300"/>
              <a:gd name="connsiteY1753" fmla="*/ 6009223 h 6858000"/>
              <a:gd name="connsiteX1754" fmla="*/ 5516180 w 8115300"/>
              <a:gd name="connsiteY1754" fmla="*/ 6112067 h 6858000"/>
              <a:gd name="connsiteX1755" fmla="*/ 5541075 w 8115300"/>
              <a:gd name="connsiteY1755" fmla="*/ 6125214 h 6858000"/>
              <a:gd name="connsiteX1756" fmla="*/ 5451825 w 8115300"/>
              <a:gd name="connsiteY1756" fmla="*/ 6108809 h 6858000"/>
              <a:gd name="connsiteX1757" fmla="*/ 5311548 w 8115300"/>
              <a:gd name="connsiteY1757" fmla="*/ 6078959 h 6858000"/>
              <a:gd name="connsiteX1758" fmla="*/ 5153702 w 8115300"/>
              <a:gd name="connsiteY1758" fmla="*/ 6044429 h 6858000"/>
              <a:gd name="connsiteX1759" fmla="*/ 5275862 w 8115300"/>
              <a:gd name="connsiteY1759" fmla="*/ 6115349 h 6858000"/>
              <a:gd name="connsiteX1760" fmla="*/ 5419477 w 8115300"/>
              <a:gd name="connsiteY1760" fmla="*/ 6169382 h 6858000"/>
              <a:gd name="connsiteX1761" fmla="*/ 5233831 w 8115300"/>
              <a:gd name="connsiteY1761" fmla="*/ 6162028 h 6858000"/>
              <a:gd name="connsiteX1762" fmla="*/ 5176199 w 8115300"/>
              <a:gd name="connsiteY1762" fmla="*/ 6165835 h 6858000"/>
              <a:gd name="connsiteX1763" fmla="*/ 5270891 w 8115300"/>
              <a:gd name="connsiteY1763" fmla="*/ 6188015 h 6858000"/>
              <a:gd name="connsiteX1764" fmla="*/ 5265598 w 8115300"/>
              <a:gd name="connsiteY1764" fmla="*/ 6243261 h 6858000"/>
              <a:gd name="connsiteX1765" fmla="*/ 5434579 w 8115300"/>
              <a:gd name="connsiteY1765" fmla="*/ 6302794 h 6858000"/>
              <a:gd name="connsiteX1766" fmla="*/ 5397023 w 8115300"/>
              <a:gd name="connsiteY1766" fmla="*/ 6320677 h 6858000"/>
              <a:gd name="connsiteX1767" fmla="*/ 5333867 w 8115300"/>
              <a:gd name="connsiteY1767" fmla="*/ 6308327 h 6858000"/>
              <a:gd name="connsiteX1768" fmla="*/ 5344183 w 8115300"/>
              <a:gd name="connsiteY1768" fmla="*/ 6359777 h 6858000"/>
              <a:gd name="connsiteX1769" fmla="*/ 5318768 w 8115300"/>
              <a:gd name="connsiteY1769" fmla="*/ 6347867 h 6858000"/>
              <a:gd name="connsiteX1770" fmla="*/ 5259300 w 8115300"/>
              <a:gd name="connsiteY1770" fmla="*/ 6329819 h 6858000"/>
              <a:gd name="connsiteX1771" fmla="*/ 5257069 w 8115300"/>
              <a:gd name="connsiteY1771" fmla="*/ 6328586 h 6858000"/>
              <a:gd name="connsiteX1772" fmla="*/ 5176240 w 8115300"/>
              <a:gd name="connsiteY1772" fmla="*/ 6284242 h 6858000"/>
              <a:gd name="connsiteX1773" fmla="*/ 5178792 w 8115300"/>
              <a:gd name="connsiteY1773" fmla="*/ 6289591 h 6858000"/>
              <a:gd name="connsiteX1774" fmla="*/ 5165604 w 8115300"/>
              <a:gd name="connsiteY1774" fmla="*/ 6278406 h 6858000"/>
              <a:gd name="connsiteX1775" fmla="*/ 4957626 w 8115300"/>
              <a:gd name="connsiteY1775" fmla="*/ 6164305 h 6858000"/>
              <a:gd name="connsiteX1776" fmla="*/ 4721693 w 8115300"/>
              <a:gd name="connsiteY1776" fmla="*/ 6036073 h 6858000"/>
              <a:gd name="connsiteX1777" fmla="*/ 4725288 w 8115300"/>
              <a:gd name="connsiteY1777" fmla="*/ 6052740 h 6858000"/>
              <a:gd name="connsiteX1778" fmla="*/ 4714919 w 8115300"/>
              <a:gd name="connsiteY1778" fmla="*/ 6051733 h 6858000"/>
              <a:gd name="connsiteX1779" fmla="*/ 4710715 w 8115300"/>
              <a:gd name="connsiteY1779" fmla="*/ 6038920 h 6858000"/>
              <a:gd name="connsiteX1780" fmla="*/ 4710608 w 8115300"/>
              <a:gd name="connsiteY1780" fmla="*/ 6030049 h 6858000"/>
              <a:gd name="connsiteX1781" fmla="*/ 4665499 w 8115300"/>
              <a:gd name="connsiteY1781" fmla="*/ 6005532 h 6858000"/>
              <a:gd name="connsiteX1782" fmla="*/ 4658291 w 8115300"/>
              <a:gd name="connsiteY1782" fmla="*/ 6001856 h 6858000"/>
              <a:gd name="connsiteX1783" fmla="*/ 4698198 w 8115300"/>
              <a:gd name="connsiteY1783" fmla="*/ 6070081 h 6858000"/>
              <a:gd name="connsiteX1784" fmla="*/ 4949860 w 8115300"/>
              <a:gd name="connsiteY1784" fmla="*/ 6205177 h 6858000"/>
              <a:gd name="connsiteX1785" fmla="*/ 5299566 w 8115300"/>
              <a:gd name="connsiteY1785" fmla="*/ 6404846 h 6858000"/>
              <a:gd name="connsiteX1786" fmla="*/ 5308611 w 8115300"/>
              <a:gd name="connsiteY1786" fmla="*/ 6410588 h 6858000"/>
              <a:gd name="connsiteX1787" fmla="*/ 5258138 w 8115300"/>
              <a:gd name="connsiteY1787" fmla="*/ 6402077 h 6858000"/>
              <a:gd name="connsiteX1788" fmla="*/ 5250988 w 8115300"/>
              <a:gd name="connsiteY1788" fmla="*/ 6403093 h 6858000"/>
              <a:gd name="connsiteX1789" fmla="*/ 5237144 w 8115300"/>
              <a:gd name="connsiteY1789" fmla="*/ 6394622 h 6858000"/>
              <a:gd name="connsiteX1790" fmla="*/ 4802750 w 8115300"/>
              <a:gd name="connsiteY1790" fmla="*/ 6170414 h 6858000"/>
              <a:gd name="connsiteX1791" fmla="*/ 4735731 w 8115300"/>
              <a:gd name="connsiteY1791" fmla="*/ 6134250 h 6858000"/>
              <a:gd name="connsiteX1792" fmla="*/ 4758406 w 8115300"/>
              <a:gd name="connsiteY1792" fmla="*/ 6173017 h 6858000"/>
              <a:gd name="connsiteX1793" fmla="*/ 4780812 w 8115300"/>
              <a:gd name="connsiteY1793" fmla="*/ 6215493 h 6858000"/>
              <a:gd name="connsiteX1794" fmla="*/ 4888387 w 8115300"/>
              <a:gd name="connsiteY1794" fmla="*/ 6273785 h 6858000"/>
              <a:gd name="connsiteX1795" fmla="*/ 5251253 w 8115300"/>
              <a:gd name="connsiteY1795" fmla="*/ 6494550 h 6858000"/>
              <a:gd name="connsiteX1796" fmla="*/ 4970673 w 8115300"/>
              <a:gd name="connsiteY1796" fmla="*/ 6346041 h 6858000"/>
              <a:gd name="connsiteX1797" fmla="*/ 4802323 w 8115300"/>
              <a:gd name="connsiteY1797" fmla="*/ 6256271 h 6858000"/>
              <a:gd name="connsiteX1798" fmla="*/ 4806780 w 8115300"/>
              <a:gd name="connsiteY1798" fmla="*/ 6264719 h 6858000"/>
              <a:gd name="connsiteX1799" fmla="*/ 4812961 w 8115300"/>
              <a:gd name="connsiteY1799" fmla="*/ 6277980 h 6858000"/>
              <a:gd name="connsiteX1800" fmla="*/ 5009667 w 8115300"/>
              <a:gd name="connsiteY1800" fmla="*/ 6398503 h 6858000"/>
              <a:gd name="connsiteX1801" fmla="*/ 5219833 w 8115300"/>
              <a:gd name="connsiteY1801" fmla="*/ 6538454 h 6858000"/>
              <a:gd name="connsiteX1802" fmla="*/ 4957712 w 8115300"/>
              <a:gd name="connsiteY1802" fmla="*/ 6408982 h 6858000"/>
              <a:gd name="connsiteX1803" fmla="*/ 4850136 w 8115300"/>
              <a:gd name="connsiteY1803" fmla="*/ 6354161 h 6858000"/>
              <a:gd name="connsiteX1804" fmla="*/ 4847953 w 8115300"/>
              <a:gd name="connsiteY1804" fmla="*/ 6353048 h 6858000"/>
              <a:gd name="connsiteX1805" fmla="*/ 4848409 w 8115300"/>
              <a:gd name="connsiteY1805" fmla="*/ 6354027 h 6858000"/>
              <a:gd name="connsiteX1806" fmla="*/ 4847573 w 8115300"/>
              <a:gd name="connsiteY1806" fmla="*/ 6352855 h 6858000"/>
              <a:gd name="connsiteX1807" fmla="*/ 4698397 w 8115300"/>
              <a:gd name="connsiteY1807" fmla="*/ 6276833 h 6858000"/>
              <a:gd name="connsiteX1808" fmla="*/ 4708273 w 8115300"/>
              <a:gd name="connsiteY1808" fmla="*/ 6288817 h 6858000"/>
              <a:gd name="connsiteX1809" fmla="*/ 4746308 w 8115300"/>
              <a:gd name="connsiteY1809" fmla="*/ 6329062 h 6858000"/>
              <a:gd name="connsiteX1810" fmla="*/ 4747086 w 8115300"/>
              <a:gd name="connsiteY1810" fmla="*/ 6330537 h 6858000"/>
              <a:gd name="connsiteX1811" fmla="*/ 5127103 w 8115300"/>
              <a:gd name="connsiteY1811" fmla="*/ 6541545 h 6858000"/>
              <a:gd name="connsiteX1812" fmla="*/ 5420664 w 8115300"/>
              <a:gd name="connsiteY1812" fmla="*/ 6753603 h 6858000"/>
              <a:gd name="connsiteX1813" fmla="*/ 5500643 w 8115300"/>
              <a:gd name="connsiteY1813" fmla="*/ 6801404 h 6858000"/>
              <a:gd name="connsiteX1814" fmla="*/ 5574872 w 8115300"/>
              <a:gd name="connsiteY1814" fmla="*/ 6857907 h 6858000"/>
              <a:gd name="connsiteX1815" fmla="*/ 5539968 w 8115300"/>
              <a:gd name="connsiteY1815" fmla="*/ 6849792 h 6858000"/>
              <a:gd name="connsiteX1816" fmla="*/ 5235721 w 8115300"/>
              <a:gd name="connsiteY1816" fmla="*/ 6691169 h 6858000"/>
              <a:gd name="connsiteX1817" fmla="*/ 4449208 w 8115300"/>
              <a:gd name="connsiteY1817" fmla="*/ 6275112 h 6858000"/>
              <a:gd name="connsiteX1818" fmla="*/ 4249808 w 8115300"/>
              <a:gd name="connsiteY1818" fmla="*/ 6179280 h 6858000"/>
              <a:gd name="connsiteX1819" fmla="*/ 4262179 w 8115300"/>
              <a:gd name="connsiteY1819" fmla="*/ 6193728 h 6858000"/>
              <a:gd name="connsiteX1820" fmla="*/ 4279646 w 8115300"/>
              <a:gd name="connsiteY1820" fmla="*/ 6220004 h 6858000"/>
              <a:gd name="connsiteX1821" fmla="*/ 4279758 w 8115300"/>
              <a:gd name="connsiteY1821" fmla="*/ 6220609 h 6858000"/>
              <a:gd name="connsiteX1822" fmla="*/ 4378863 w 8115300"/>
              <a:gd name="connsiteY1822" fmla="*/ 6266880 h 6858000"/>
              <a:gd name="connsiteX1823" fmla="*/ 5152518 w 8115300"/>
              <a:gd name="connsiteY1823" fmla="*/ 6687340 h 6858000"/>
              <a:gd name="connsiteX1824" fmla="*/ 5306087 w 8115300"/>
              <a:gd name="connsiteY1824" fmla="*/ 6777753 h 6858000"/>
              <a:gd name="connsiteX1825" fmla="*/ 5317392 w 8115300"/>
              <a:gd name="connsiteY1825" fmla="*/ 6823622 h 6858000"/>
              <a:gd name="connsiteX1826" fmla="*/ 5356752 w 8115300"/>
              <a:gd name="connsiteY1826" fmla="*/ 6856072 h 6858000"/>
              <a:gd name="connsiteX1827" fmla="*/ 5159386 w 8115300"/>
              <a:gd name="connsiteY1827" fmla="*/ 6778356 h 6858000"/>
              <a:gd name="connsiteX1828" fmla="*/ 5160465 w 8115300"/>
              <a:gd name="connsiteY1828" fmla="*/ 6763702 h 6858000"/>
              <a:gd name="connsiteX1829" fmla="*/ 5310109 w 8115300"/>
              <a:gd name="connsiteY1829" fmla="*/ 6830641 h 6858000"/>
              <a:gd name="connsiteX1830" fmla="*/ 5159386 w 8115300"/>
              <a:gd name="connsiteY1830" fmla="*/ 6778356 h 6858000"/>
              <a:gd name="connsiteX1831" fmla="*/ 5162232 w 8115300"/>
              <a:gd name="connsiteY1831" fmla="*/ 6791342 h 6858000"/>
              <a:gd name="connsiteX1832" fmla="*/ 5101948 w 8115300"/>
              <a:gd name="connsiteY1832" fmla="*/ 6771061 h 6858000"/>
              <a:gd name="connsiteX1833" fmla="*/ 4890541 w 8115300"/>
              <a:gd name="connsiteY1833" fmla="*/ 6644650 h 6858000"/>
              <a:gd name="connsiteX1834" fmla="*/ 4530973 w 8115300"/>
              <a:gd name="connsiteY1834" fmla="*/ 6464734 h 6858000"/>
              <a:gd name="connsiteX1835" fmla="*/ 4239331 w 8115300"/>
              <a:gd name="connsiteY1835" fmla="*/ 6324487 h 6858000"/>
              <a:gd name="connsiteX1836" fmla="*/ 4249012 w 8115300"/>
              <a:gd name="connsiteY1836" fmla="*/ 6335821 h 6858000"/>
              <a:gd name="connsiteX1837" fmla="*/ 4260254 w 8115300"/>
              <a:gd name="connsiteY1837" fmla="*/ 6365924 h 6858000"/>
              <a:gd name="connsiteX1838" fmla="*/ 4247860 w 8115300"/>
              <a:gd name="connsiteY1838" fmla="*/ 6411392 h 6858000"/>
              <a:gd name="connsiteX1839" fmla="*/ 4246536 w 8115300"/>
              <a:gd name="connsiteY1839" fmla="*/ 6414144 h 6858000"/>
              <a:gd name="connsiteX1840" fmla="*/ 4265597 w 8115300"/>
              <a:gd name="connsiteY1840" fmla="*/ 6431020 h 6858000"/>
              <a:gd name="connsiteX1841" fmla="*/ 4351096 w 8115300"/>
              <a:gd name="connsiteY1841" fmla="*/ 6512620 h 6858000"/>
              <a:gd name="connsiteX1842" fmla="*/ 4355366 w 8115300"/>
              <a:gd name="connsiteY1842" fmla="*/ 6527523 h 6858000"/>
              <a:gd name="connsiteX1843" fmla="*/ 4370900 w 8115300"/>
              <a:gd name="connsiteY1843" fmla="*/ 6568830 h 6858000"/>
              <a:gd name="connsiteX1844" fmla="*/ 4342730 w 8115300"/>
              <a:gd name="connsiteY1844" fmla="*/ 6543697 h 6858000"/>
              <a:gd name="connsiteX1845" fmla="*/ 4254099 w 8115300"/>
              <a:gd name="connsiteY1845" fmla="*/ 6463546 h 6858000"/>
              <a:gd name="connsiteX1846" fmla="*/ 4255096 w 8115300"/>
              <a:gd name="connsiteY1846" fmla="*/ 6465076 h 6858000"/>
              <a:gd name="connsiteX1847" fmla="*/ 4463255 w 8115300"/>
              <a:gd name="connsiteY1847" fmla="*/ 6654287 h 6858000"/>
              <a:gd name="connsiteX1848" fmla="*/ 4548747 w 8115300"/>
              <a:gd name="connsiteY1848" fmla="*/ 6735888 h 6858000"/>
              <a:gd name="connsiteX1849" fmla="*/ 4553018 w 8115300"/>
              <a:gd name="connsiteY1849" fmla="*/ 6750791 h 6858000"/>
              <a:gd name="connsiteX1850" fmla="*/ 4568554 w 8115300"/>
              <a:gd name="connsiteY1850" fmla="*/ 6792095 h 6858000"/>
              <a:gd name="connsiteX1851" fmla="*/ 4540384 w 8115300"/>
              <a:gd name="connsiteY1851" fmla="*/ 6766965 h 6858000"/>
              <a:gd name="connsiteX1852" fmla="*/ 4118017 w 8115300"/>
              <a:gd name="connsiteY1852" fmla="*/ 6389218 h 6858000"/>
              <a:gd name="connsiteX1853" fmla="*/ 3953429 w 8115300"/>
              <a:gd name="connsiteY1853" fmla="*/ 6240577 h 6858000"/>
              <a:gd name="connsiteX1854" fmla="*/ 3908546 w 8115300"/>
              <a:gd name="connsiteY1854" fmla="*/ 6196510 h 6858000"/>
              <a:gd name="connsiteX1855" fmla="*/ 3866784 w 8115300"/>
              <a:gd name="connsiteY1855" fmla="*/ 6157483 h 6858000"/>
              <a:gd name="connsiteX1856" fmla="*/ 3824370 w 8115300"/>
              <a:gd name="connsiteY1856" fmla="*/ 6138778 h 6858000"/>
              <a:gd name="connsiteX1857" fmla="*/ 3846907 w 8115300"/>
              <a:gd name="connsiteY1857" fmla="*/ 6167400 h 6858000"/>
              <a:gd name="connsiteX1858" fmla="*/ 3823619 w 8115300"/>
              <a:gd name="connsiteY1858" fmla="*/ 6154736 h 6858000"/>
              <a:gd name="connsiteX1859" fmla="*/ 3792773 w 8115300"/>
              <a:gd name="connsiteY1859" fmla="*/ 6125938 h 6858000"/>
              <a:gd name="connsiteX1860" fmla="*/ 3729272 w 8115300"/>
              <a:gd name="connsiteY1860" fmla="*/ 6101736 h 6858000"/>
              <a:gd name="connsiteX1861" fmla="*/ 3759008 w 8115300"/>
              <a:gd name="connsiteY1861" fmla="*/ 6155601 h 6858000"/>
              <a:gd name="connsiteX1862" fmla="*/ 3760787 w 8115300"/>
              <a:gd name="connsiteY1862" fmla="*/ 6159642 h 6858000"/>
              <a:gd name="connsiteX1863" fmla="*/ 3801634 w 8115300"/>
              <a:gd name="connsiteY1863" fmla="*/ 6207578 h 6858000"/>
              <a:gd name="connsiteX1864" fmla="*/ 3847328 w 8115300"/>
              <a:gd name="connsiteY1864" fmla="*/ 6265465 h 6858000"/>
              <a:gd name="connsiteX1865" fmla="*/ 3862744 w 8115300"/>
              <a:gd name="connsiteY1865" fmla="*/ 6280340 h 6858000"/>
              <a:gd name="connsiteX1866" fmla="*/ 3912500 w 8115300"/>
              <a:gd name="connsiteY1866" fmla="*/ 6328996 h 6858000"/>
              <a:gd name="connsiteX1867" fmla="*/ 3999287 w 8115300"/>
              <a:gd name="connsiteY1867" fmla="*/ 6430843 h 6858000"/>
              <a:gd name="connsiteX1868" fmla="*/ 4053787 w 8115300"/>
              <a:gd name="connsiteY1868" fmla="*/ 6499887 h 6858000"/>
              <a:gd name="connsiteX1869" fmla="*/ 4071911 w 8115300"/>
              <a:gd name="connsiteY1869" fmla="*/ 6514383 h 6858000"/>
              <a:gd name="connsiteX1870" fmla="*/ 4082438 w 8115300"/>
              <a:gd name="connsiteY1870" fmla="*/ 6542733 h 6858000"/>
              <a:gd name="connsiteX1871" fmla="*/ 4076394 w 8115300"/>
              <a:gd name="connsiteY1871" fmla="*/ 6539578 h 6858000"/>
              <a:gd name="connsiteX1872" fmla="*/ 4075576 w 8115300"/>
              <a:gd name="connsiteY1872" fmla="*/ 6539179 h 6858000"/>
              <a:gd name="connsiteX1873" fmla="*/ 4077949 w 8115300"/>
              <a:gd name="connsiteY1873" fmla="*/ 6550980 h 6858000"/>
              <a:gd name="connsiteX1874" fmla="*/ 4084967 w 8115300"/>
              <a:gd name="connsiteY1874" fmla="*/ 6580354 h 6858000"/>
              <a:gd name="connsiteX1875" fmla="*/ 4280090 w 8115300"/>
              <a:gd name="connsiteY1875" fmla="*/ 6765998 h 6858000"/>
              <a:gd name="connsiteX1876" fmla="*/ 4213660 w 8115300"/>
              <a:gd name="connsiteY1876" fmla="*/ 6737674 h 6858000"/>
              <a:gd name="connsiteX1877" fmla="*/ 4219690 w 8115300"/>
              <a:gd name="connsiteY1877" fmla="*/ 6735396 h 6858000"/>
              <a:gd name="connsiteX1878" fmla="*/ 4229074 w 8115300"/>
              <a:gd name="connsiteY1878" fmla="*/ 6742190 h 6858000"/>
              <a:gd name="connsiteX1879" fmla="*/ 4223564 w 8115300"/>
              <a:gd name="connsiteY1879" fmla="*/ 6733932 h 6858000"/>
              <a:gd name="connsiteX1880" fmla="*/ 4219690 w 8115300"/>
              <a:gd name="connsiteY1880" fmla="*/ 6735396 h 6858000"/>
              <a:gd name="connsiteX1881" fmla="*/ 4202435 w 8115300"/>
              <a:gd name="connsiteY1881" fmla="*/ 6722905 h 6858000"/>
              <a:gd name="connsiteX1882" fmla="*/ 4193626 w 8115300"/>
              <a:gd name="connsiteY1882" fmla="*/ 6711315 h 6858000"/>
              <a:gd name="connsiteX1883" fmla="*/ 4181350 w 8115300"/>
              <a:gd name="connsiteY1883" fmla="*/ 6701626 h 6858000"/>
              <a:gd name="connsiteX1884" fmla="*/ 4126679 w 8115300"/>
              <a:gd name="connsiteY1884" fmla="*/ 6703325 h 6858000"/>
              <a:gd name="connsiteX1885" fmla="*/ 3936334 w 8115300"/>
              <a:gd name="connsiteY1885" fmla="*/ 6527943 h 6858000"/>
              <a:gd name="connsiteX1886" fmla="*/ 3893092 w 8115300"/>
              <a:gd name="connsiteY1886" fmla="*/ 6525610 h 6858000"/>
              <a:gd name="connsiteX1887" fmla="*/ 3724424 w 8115300"/>
              <a:gd name="connsiteY1887" fmla="*/ 6366337 h 6858000"/>
              <a:gd name="connsiteX1888" fmla="*/ 3689637 w 8115300"/>
              <a:gd name="connsiteY1888" fmla="*/ 6332727 h 6858000"/>
              <a:gd name="connsiteX1889" fmla="*/ 3693042 w 8115300"/>
              <a:gd name="connsiteY1889" fmla="*/ 6347801 h 6858000"/>
              <a:gd name="connsiteX1890" fmla="*/ 3705655 w 8115300"/>
              <a:gd name="connsiteY1890" fmla="*/ 6370779 h 6858000"/>
              <a:gd name="connsiteX1891" fmla="*/ 3703841 w 8115300"/>
              <a:gd name="connsiteY1891" fmla="*/ 6369866 h 6858000"/>
              <a:gd name="connsiteX1892" fmla="*/ 3961549 w 8115300"/>
              <a:gd name="connsiteY1892" fmla="*/ 6620823 h 6858000"/>
              <a:gd name="connsiteX1893" fmla="*/ 4220423 w 8115300"/>
              <a:gd name="connsiteY1893" fmla="*/ 6858000 h 6858000"/>
              <a:gd name="connsiteX1894" fmla="*/ 4000726 w 8115300"/>
              <a:gd name="connsiteY1894" fmla="*/ 6858000 h 6858000"/>
              <a:gd name="connsiteX1895" fmla="*/ 3890502 w 8115300"/>
              <a:gd name="connsiteY1895" fmla="*/ 6745236 h 6858000"/>
              <a:gd name="connsiteX1896" fmla="*/ 3619411 w 8115300"/>
              <a:gd name="connsiteY1896" fmla="*/ 6500049 h 6858000"/>
              <a:gd name="connsiteX1897" fmla="*/ 3674092 w 8115300"/>
              <a:gd name="connsiteY1897" fmla="*/ 6574628 h 6858000"/>
              <a:gd name="connsiteX1898" fmla="*/ 3637531 w 8115300"/>
              <a:gd name="connsiteY1898" fmla="*/ 6560386 h 6858000"/>
              <a:gd name="connsiteX1899" fmla="*/ 3509567 w 8115300"/>
              <a:gd name="connsiteY1899" fmla="*/ 6364676 h 6858000"/>
              <a:gd name="connsiteX1900" fmla="*/ 3592959 w 8115300"/>
              <a:gd name="connsiteY1900" fmla="*/ 6523473 h 6858000"/>
              <a:gd name="connsiteX1901" fmla="*/ 3584822 w 8115300"/>
              <a:gd name="connsiteY1901" fmla="*/ 6516378 h 6858000"/>
              <a:gd name="connsiteX1902" fmla="*/ 3389513 w 8115300"/>
              <a:gd name="connsiteY1902" fmla="*/ 6358851 h 6858000"/>
              <a:gd name="connsiteX1903" fmla="*/ 3415821 w 8115300"/>
              <a:gd name="connsiteY1903" fmla="*/ 6396832 h 6858000"/>
              <a:gd name="connsiteX1904" fmla="*/ 3433325 w 8115300"/>
              <a:gd name="connsiteY1904" fmla="*/ 6416020 h 6858000"/>
              <a:gd name="connsiteX1905" fmla="*/ 3493505 w 8115300"/>
              <a:gd name="connsiteY1905" fmla="*/ 6486657 h 6858000"/>
              <a:gd name="connsiteX1906" fmla="*/ 3486222 w 8115300"/>
              <a:gd name="connsiteY1906" fmla="*/ 6483607 h 6858000"/>
              <a:gd name="connsiteX1907" fmla="*/ 3509472 w 8115300"/>
              <a:gd name="connsiteY1907" fmla="*/ 6509917 h 6858000"/>
              <a:gd name="connsiteX1908" fmla="*/ 3630980 w 8115300"/>
              <a:gd name="connsiteY1908" fmla="*/ 6639287 h 6858000"/>
              <a:gd name="connsiteX1909" fmla="*/ 3581878 w 8115300"/>
              <a:gd name="connsiteY1909" fmla="*/ 6652955 h 6858000"/>
              <a:gd name="connsiteX1910" fmla="*/ 3601776 w 8115300"/>
              <a:gd name="connsiteY1910" fmla="*/ 6695703 h 6858000"/>
              <a:gd name="connsiteX1911" fmla="*/ 3462155 w 8115300"/>
              <a:gd name="connsiteY1911" fmla="*/ 6572098 h 6858000"/>
              <a:gd name="connsiteX1912" fmla="*/ 3328397 w 8115300"/>
              <a:gd name="connsiteY1912" fmla="*/ 6432494 h 6858000"/>
              <a:gd name="connsiteX1913" fmla="*/ 3289933 w 8115300"/>
              <a:gd name="connsiteY1913" fmla="*/ 6440418 h 6858000"/>
              <a:gd name="connsiteX1914" fmla="*/ 3124551 w 8115300"/>
              <a:gd name="connsiteY1914" fmla="*/ 6290072 h 6858000"/>
              <a:gd name="connsiteX1915" fmla="*/ 3082070 w 8115300"/>
              <a:gd name="connsiteY1915" fmla="*/ 6265943 h 6858000"/>
              <a:gd name="connsiteX1916" fmla="*/ 3069096 w 8115300"/>
              <a:gd name="connsiteY1916" fmla="*/ 6265527 h 6858000"/>
              <a:gd name="connsiteX1917" fmla="*/ 3082858 w 8115300"/>
              <a:gd name="connsiteY1917" fmla="*/ 6278900 h 6858000"/>
              <a:gd name="connsiteX1918" fmla="*/ 3191264 w 8115300"/>
              <a:gd name="connsiteY1918" fmla="*/ 6401205 h 6858000"/>
              <a:gd name="connsiteX1919" fmla="*/ 3246859 w 8115300"/>
              <a:gd name="connsiteY1919" fmla="*/ 6469466 h 6858000"/>
              <a:gd name="connsiteX1920" fmla="*/ 3280511 w 8115300"/>
              <a:gd name="connsiteY1920" fmla="*/ 6502167 h 6858000"/>
              <a:gd name="connsiteX1921" fmla="*/ 3388918 w 8115300"/>
              <a:gd name="connsiteY1921" fmla="*/ 6624471 h 6858000"/>
              <a:gd name="connsiteX1922" fmla="*/ 3467478 w 8115300"/>
              <a:gd name="connsiteY1922" fmla="*/ 6720929 h 6858000"/>
              <a:gd name="connsiteX1923" fmla="*/ 3515573 w 8115300"/>
              <a:gd name="connsiteY1923" fmla="*/ 6775226 h 6858000"/>
              <a:gd name="connsiteX1924" fmla="*/ 3531807 w 8115300"/>
              <a:gd name="connsiteY1924" fmla="*/ 6784126 h 6858000"/>
              <a:gd name="connsiteX1925" fmla="*/ 3552226 w 8115300"/>
              <a:gd name="connsiteY1925" fmla="*/ 6800733 h 6858000"/>
              <a:gd name="connsiteX1926" fmla="*/ 3562457 w 8115300"/>
              <a:gd name="connsiteY1926" fmla="*/ 6818696 h 6858000"/>
              <a:gd name="connsiteX1927" fmla="*/ 3557701 w 8115300"/>
              <a:gd name="connsiteY1927" fmla="*/ 6822895 h 6858000"/>
              <a:gd name="connsiteX1928" fmla="*/ 3588594 w 8115300"/>
              <a:gd name="connsiteY1928" fmla="*/ 6858000 h 6858000"/>
              <a:gd name="connsiteX1929" fmla="*/ 3552010 w 8115300"/>
              <a:gd name="connsiteY1929" fmla="*/ 6858000 h 6858000"/>
              <a:gd name="connsiteX1930" fmla="*/ 3531980 w 8115300"/>
              <a:gd name="connsiteY1930" fmla="*/ 6837679 h 6858000"/>
              <a:gd name="connsiteX1931" fmla="*/ 3372124 w 8115300"/>
              <a:gd name="connsiteY1931" fmla="*/ 6674184 h 6858000"/>
              <a:gd name="connsiteX1932" fmla="*/ 3209747 w 8115300"/>
              <a:gd name="connsiteY1932" fmla="*/ 6535051 h 6858000"/>
              <a:gd name="connsiteX1933" fmla="*/ 3151094 w 8115300"/>
              <a:gd name="connsiteY1933" fmla="*/ 6528204 h 6858000"/>
              <a:gd name="connsiteX1934" fmla="*/ 3008762 w 8115300"/>
              <a:gd name="connsiteY1934" fmla="*/ 6365411 h 6858000"/>
              <a:gd name="connsiteX1935" fmla="*/ 2958574 w 8115300"/>
              <a:gd name="connsiteY1935" fmla="*/ 6405341 h 6858000"/>
              <a:gd name="connsiteX1936" fmla="*/ 2761680 w 8115300"/>
              <a:gd name="connsiteY1936" fmla="*/ 6220657 h 6858000"/>
              <a:gd name="connsiteX1937" fmla="*/ 2758437 w 8115300"/>
              <a:gd name="connsiteY1937" fmla="*/ 6222403 h 6858000"/>
              <a:gd name="connsiteX1938" fmla="*/ 2754384 w 8115300"/>
              <a:gd name="connsiteY1938" fmla="*/ 6224593 h 6858000"/>
              <a:gd name="connsiteX1939" fmla="*/ 2753036 w 8115300"/>
              <a:gd name="connsiteY1939" fmla="*/ 6225319 h 6858000"/>
              <a:gd name="connsiteX1940" fmla="*/ 2752179 w 8115300"/>
              <a:gd name="connsiteY1940" fmla="*/ 6225783 h 6858000"/>
              <a:gd name="connsiteX1941" fmla="*/ 2752178 w 8115300"/>
              <a:gd name="connsiteY1941" fmla="*/ 6225784 h 6858000"/>
              <a:gd name="connsiteX1942" fmla="*/ 2754384 w 8115300"/>
              <a:gd name="connsiteY1942" fmla="*/ 6224593 h 6858000"/>
              <a:gd name="connsiteX1943" fmla="*/ 2761680 w 8115300"/>
              <a:gd name="connsiteY1943" fmla="*/ 6220657 h 6858000"/>
              <a:gd name="connsiteX1944" fmla="*/ 2910560 w 8115300"/>
              <a:gd name="connsiteY1944" fmla="*/ 6392747 h 6858000"/>
              <a:gd name="connsiteX1945" fmla="*/ 3134841 w 8115300"/>
              <a:gd name="connsiteY1945" fmla="*/ 6669626 h 6858000"/>
              <a:gd name="connsiteX1946" fmla="*/ 2926220 w 8115300"/>
              <a:gd name="connsiteY1946" fmla="*/ 6516944 h 6858000"/>
              <a:gd name="connsiteX1947" fmla="*/ 2974479 w 8115300"/>
              <a:gd name="connsiteY1947" fmla="*/ 6649214 h 6858000"/>
              <a:gd name="connsiteX1948" fmla="*/ 2845496 w 8115300"/>
              <a:gd name="connsiteY1948" fmla="*/ 6519867 h 6858000"/>
              <a:gd name="connsiteX1949" fmla="*/ 2716513 w 8115300"/>
              <a:gd name="connsiteY1949" fmla="*/ 6390521 h 6858000"/>
              <a:gd name="connsiteX1950" fmla="*/ 2859531 w 8115300"/>
              <a:gd name="connsiteY1950" fmla="*/ 6578616 h 6858000"/>
              <a:gd name="connsiteX1951" fmla="*/ 2830804 w 8115300"/>
              <a:gd name="connsiteY1951" fmla="*/ 6564337 h 6858000"/>
              <a:gd name="connsiteX1952" fmla="*/ 2818944 w 8115300"/>
              <a:gd name="connsiteY1952" fmla="*/ 6557235 h 6858000"/>
              <a:gd name="connsiteX1953" fmla="*/ 2711226 w 8115300"/>
              <a:gd name="connsiteY1953" fmla="*/ 6393372 h 6858000"/>
              <a:gd name="connsiteX1954" fmla="*/ 2659459 w 8115300"/>
              <a:gd name="connsiteY1954" fmla="*/ 6314634 h 6858000"/>
              <a:gd name="connsiteX1955" fmla="*/ 2659325 w 8115300"/>
              <a:gd name="connsiteY1955" fmla="*/ 6309558 h 6858000"/>
              <a:gd name="connsiteX1956" fmla="*/ 2652949 w 8115300"/>
              <a:gd name="connsiteY1956" fmla="*/ 6302395 h 6858000"/>
              <a:gd name="connsiteX1957" fmla="*/ 2651146 w 8115300"/>
              <a:gd name="connsiteY1957" fmla="*/ 6300348 h 6858000"/>
              <a:gd name="connsiteX1958" fmla="*/ 2649051 w 8115300"/>
              <a:gd name="connsiteY1958" fmla="*/ 6301424 h 6858000"/>
              <a:gd name="connsiteX1959" fmla="*/ 2659459 w 8115300"/>
              <a:gd name="connsiteY1959" fmla="*/ 6314634 h 6858000"/>
              <a:gd name="connsiteX1960" fmla="*/ 2729650 w 8115300"/>
              <a:gd name="connsiteY1960" fmla="*/ 6454605 h 6858000"/>
              <a:gd name="connsiteX1961" fmla="*/ 2780117 w 8115300"/>
              <a:gd name="connsiteY1961" fmla="*/ 6538253 h 6858000"/>
              <a:gd name="connsiteX1962" fmla="*/ 2768695 w 8115300"/>
              <a:gd name="connsiteY1962" fmla="*/ 6538294 h 6858000"/>
              <a:gd name="connsiteX1963" fmla="*/ 2778821 w 8115300"/>
              <a:gd name="connsiteY1963" fmla="*/ 6555711 h 6858000"/>
              <a:gd name="connsiteX1964" fmla="*/ 2817703 w 8115300"/>
              <a:gd name="connsiteY1964" fmla="*/ 6599478 h 6858000"/>
              <a:gd name="connsiteX1965" fmla="*/ 2869365 w 8115300"/>
              <a:gd name="connsiteY1965" fmla="*/ 6681942 h 6858000"/>
              <a:gd name="connsiteX1966" fmla="*/ 2867694 w 8115300"/>
              <a:gd name="connsiteY1966" fmla="*/ 6683853 h 6858000"/>
              <a:gd name="connsiteX1967" fmla="*/ 2885908 w 8115300"/>
              <a:gd name="connsiteY1967" fmla="*/ 6714179 h 6858000"/>
              <a:gd name="connsiteX1968" fmla="*/ 2929561 w 8115300"/>
              <a:gd name="connsiteY1968" fmla="*/ 6802529 h 6858000"/>
              <a:gd name="connsiteX1969" fmla="*/ 2969438 w 8115300"/>
              <a:gd name="connsiteY1969" fmla="*/ 6839732 h 6858000"/>
              <a:gd name="connsiteX1970" fmla="*/ 2984533 w 8115300"/>
              <a:gd name="connsiteY1970" fmla="*/ 6858000 h 6858000"/>
              <a:gd name="connsiteX1971" fmla="*/ 2963863 w 8115300"/>
              <a:gd name="connsiteY1971" fmla="*/ 6858000 h 6858000"/>
              <a:gd name="connsiteX1972" fmla="*/ 2931788 w 8115300"/>
              <a:gd name="connsiteY1972" fmla="*/ 6807037 h 6858000"/>
              <a:gd name="connsiteX1973" fmla="*/ 2955180 w 8115300"/>
              <a:gd name="connsiteY1973" fmla="*/ 6854382 h 6858000"/>
              <a:gd name="connsiteX1974" fmla="*/ 2748849 w 8115300"/>
              <a:gd name="connsiteY1974" fmla="*/ 6543431 h 6858000"/>
              <a:gd name="connsiteX1975" fmla="*/ 2742069 w 8115300"/>
              <a:gd name="connsiteY1975" fmla="*/ 6575439 h 6858000"/>
              <a:gd name="connsiteX1976" fmla="*/ 2911917 w 8115300"/>
              <a:gd name="connsiteY1976" fmla="*/ 6858000 h 6858000"/>
              <a:gd name="connsiteX1977" fmla="*/ 2867791 w 8115300"/>
              <a:gd name="connsiteY1977" fmla="*/ 6858000 h 6858000"/>
              <a:gd name="connsiteX1978" fmla="*/ 2866855 w 8115300"/>
              <a:gd name="connsiteY1978" fmla="*/ 6857077 h 6858000"/>
              <a:gd name="connsiteX1979" fmla="*/ 2849193 w 8115300"/>
              <a:gd name="connsiteY1979" fmla="*/ 6846527 h 6858000"/>
              <a:gd name="connsiteX1980" fmla="*/ 2858641 w 8115300"/>
              <a:gd name="connsiteY1980" fmla="*/ 6858000 h 6858000"/>
              <a:gd name="connsiteX1981" fmla="*/ 2646146 w 8115300"/>
              <a:gd name="connsiteY1981" fmla="*/ 6858000 h 6858000"/>
              <a:gd name="connsiteX1982" fmla="*/ 2630654 w 8115300"/>
              <a:gd name="connsiteY1982" fmla="*/ 6832494 h 6858000"/>
              <a:gd name="connsiteX1983" fmla="*/ 2629923 w 8115300"/>
              <a:gd name="connsiteY1983" fmla="*/ 6831833 h 6858000"/>
              <a:gd name="connsiteX1984" fmla="*/ 2588109 w 8115300"/>
              <a:gd name="connsiteY1984" fmla="*/ 6791454 h 6858000"/>
              <a:gd name="connsiteX1985" fmla="*/ 2583242 w 8115300"/>
              <a:gd name="connsiteY1985" fmla="*/ 6788911 h 6858000"/>
              <a:gd name="connsiteX1986" fmla="*/ 2593704 w 8115300"/>
              <a:gd name="connsiteY1986" fmla="*/ 6815776 h 6858000"/>
              <a:gd name="connsiteX1987" fmla="*/ 2573666 w 8115300"/>
              <a:gd name="connsiteY1987" fmla="*/ 6802219 h 6858000"/>
              <a:gd name="connsiteX1988" fmla="*/ 2568811 w 8115300"/>
              <a:gd name="connsiteY1988" fmla="*/ 6782026 h 6858000"/>
              <a:gd name="connsiteX1989" fmla="*/ 2561807 w 8115300"/>
              <a:gd name="connsiteY1989" fmla="*/ 6780715 h 6858000"/>
              <a:gd name="connsiteX1990" fmla="*/ 2611073 w 8115300"/>
              <a:gd name="connsiteY1990" fmla="*/ 6856658 h 6858000"/>
              <a:gd name="connsiteX1991" fmla="*/ 2612204 w 8115300"/>
              <a:gd name="connsiteY1991" fmla="*/ 6858000 h 6858000"/>
              <a:gd name="connsiteX1992" fmla="*/ 2596735 w 8115300"/>
              <a:gd name="connsiteY1992" fmla="*/ 6858000 h 6858000"/>
              <a:gd name="connsiteX1993" fmla="*/ 2514198 w 8115300"/>
              <a:gd name="connsiteY1993" fmla="*/ 6724658 h 6858000"/>
              <a:gd name="connsiteX1994" fmla="*/ 2494638 w 8115300"/>
              <a:gd name="connsiteY1994" fmla="*/ 6687508 h 6858000"/>
              <a:gd name="connsiteX1995" fmla="*/ 2472563 w 8115300"/>
              <a:gd name="connsiteY1995" fmla="*/ 6644991 h 6858000"/>
              <a:gd name="connsiteX1996" fmla="*/ 2432270 w 8115300"/>
              <a:gd name="connsiteY1996" fmla="*/ 6608566 h 6858000"/>
              <a:gd name="connsiteX1997" fmla="*/ 2421193 w 8115300"/>
              <a:gd name="connsiteY1997" fmla="*/ 6598036 h 6858000"/>
              <a:gd name="connsiteX1998" fmla="*/ 2430632 w 8115300"/>
              <a:gd name="connsiteY1998" fmla="*/ 6617171 h 6858000"/>
              <a:gd name="connsiteX1999" fmla="*/ 2463953 w 8115300"/>
              <a:gd name="connsiteY1999" fmla="*/ 6676494 h 6858000"/>
              <a:gd name="connsiteX2000" fmla="*/ 2512651 w 8115300"/>
              <a:gd name="connsiteY2000" fmla="*/ 6753512 h 6858000"/>
              <a:gd name="connsiteX2001" fmla="*/ 2527106 w 8115300"/>
              <a:gd name="connsiteY2001" fmla="*/ 6772102 h 6858000"/>
              <a:gd name="connsiteX2002" fmla="*/ 2536281 w 8115300"/>
              <a:gd name="connsiteY2002" fmla="*/ 6787872 h 6858000"/>
              <a:gd name="connsiteX2003" fmla="*/ 2536246 w 8115300"/>
              <a:gd name="connsiteY2003" fmla="*/ 6790829 h 6858000"/>
              <a:gd name="connsiteX2004" fmla="*/ 2554558 w 8115300"/>
              <a:gd name="connsiteY2004" fmla="*/ 6819793 h 6858000"/>
              <a:gd name="connsiteX2005" fmla="*/ 2577693 w 8115300"/>
              <a:gd name="connsiteY2005" fmla="*/ 6858000 h 6858000"/>
              <a:gd name="connsiteX2006" fmla="*/ 536704 w 8115300"/>
              <a:gd name="connsiteY2006" fmla="*/ 6858000 h 6858000"/>
              <a:gd name="connsiteX2007" fmla="*/ 535821 w 8115300"/>
              <a:gd name="connsiteY2007" fmla="*/ 6856492 h 6858000"/>
              <a:gd name="connsiteX2008" fmla="*/ 521765 w 8115300"/>
              <a:gd name="connsiteY2008" fmla="*/ 6848401 h 6858000"/>
              <a:gd name="connsiteX2009" fmla="*/ 375213 w 8115300"/>
              <a:gd name="connsiteY2009" fmla="*/ 6655691 h 6858000"/>
              <a:gd name="connsiteX2010" fmla="*/ 355075 w 8115300"/>
              <a:gd name="connsiteY2010" fmla="*/ 6640255 h 6858000"/>
              <a:gd name="connsiteX2011" fmla="*/ 348721 w 8115300"/>
              <a:gd name="connsiteY2011" fmla="*/ 6639659 h 6858000"/>
              <a:gd name="connsiteX2012" fmla="*/ 422311 w 8115300"/>
              <a:gd name="connsiteY2012" fmla="*/ 6758543 h 6858000"/>
              <a:gd name="connsiteX2013" fmla="*/ 521765 w 8115300"/>
              <a:gd name="connsiteY2013" fmla="*/ 6848401 h 6858000"/>
              <a:gd name="connsiteX2014" fmla="*/ 524601 w 8115300"/>
              <a:gd name="connsiteY2014" fmla="*/ 6858000 h 6858000"/>
              <a:gd name="connsiteX2015" fmla="*/ 136835 w 8115300"/>
              <a:gd name="connsiteY2015" fmla="*/ 6858000 h 6858000"/>
              <a:gd name="connsiteX2016" fmla="*/ 15240 w 8115300"/>
              <a:gd name="connsiteY2016" fmla="*/ 6713056 h 6858000"/>
              <a:gd name="connsiteX2017" fmla="*/ 0 w 8115300"/>
              <a:gd name="connsiteY2017" fmla="*/ 6694944 h 6858000"/>
              <a:gd name="connsiteX2018" fmla="*/ 0 w 8115300"/>
              <a:gd name="connsiteY2018" fmla="*/ 693807 h 6858000"/>
              <a:gd name="connsiteX2019" fmla="*/ 1 w 8115300"/>
              <a:gd name="connsiteY2019" fmla="*/ 693808 h 6858000"/>
              <a:gd name="connsiteX2020" fmla="*/ 1 w 8115300"/>
              <a:gd name="connsiteY2020" fmla="*/ 1 h 6858000"/>
              <a:gd name="connsiteX2021" fmla="*/ 598594 w 8115300"/>
              <a:gd name="connsiteY202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Lst>
            <a:rect l="l" t="t" r="r" b="b"/>
            <a:pathLst>
              <a:path w="8115300" h="6858000">
                <a:moveTo>
                  <a:pt x="5162232" y="6791342"/>
                </a:moveTo>
                <a:lnTo>
                  <a:pt x="5172840" y="6794910"/>
                </a:lnTo>
                <a:cubicBezTo>
                  <a:pt x="5169199" y="6798418"/>
                  <a:pt x="5165569" y="6797944"/>
                  <a:pt x="5162980" y="6794761"/>
                </a:cubicBezTo>
                <a:close/>
                <a:moveTo>
                  <a:pt x="0" y="6735670"/>
                </a:moveTo>
                <a:lnTo>
                  <a:pt x="69648" y="6818387"/>
                </a:lnTo>
                <a:lnTo>
                  <a:pt x="103277" y="6858000"/>
                </a:lnTo>
                <a:lnTo>
                  <a:pt x="0" y="6858000"/>
                </a:lnTo>
                <a:close/>
                <a:moveTo>
                  <a:pt x="2935073" y="6733889"/>
                </a:moveTo>
                <a:lnTo>
                  <a:pt x="2949458" y="6748566"/>
                </a:lnTo>
                <a:cubicBezTo>
                  <a:pt x="2972679" y="6772537"/>
                  <a:pt x="2995204" y="6796950"/>
                  <a:pt x="3015356" y="6822744"/>
                </a:cubicBezTo>
                <a:lnTo>
                  <a:pt x="3037443" y="6858000"/>
                </a:lnTo>
                <a:lnTo>
                  <a:pt x="3016666" y="6858000"/>
                </a:lnTo>
                <a:close/>
                <a:moveTo>
                  <a:pt x="4187067" y="6712717"/>
                </a:moveTo>
                <a:cubicBezTo>
                  <a:pt x="4186892" y="6712342"/>
                  <a:pt x="4187433" y="6712534"/>
                  <a:pt x="4188841" y="6713399"/>
                </a:cubicBezTo>
                <a:cubicBezTo>
                  <a:pt x="4190249" y="6714264"/>
                  <a:pt x="4192526" y="6715801"/>
                  <a:pt x="4195822" y="6718117"/>
                </a:cubicBezTo>
                <a:lnTo>
                  <a:pt x="4202435" y="6722905"/>
                </a:lnTo>
                <a:lnTo>
                  <a:pt x="4213660" y="6737674"/>
                </a:lnTo>
                <a:cubicBezTo>
                  <a:pt x="4199895" y="6724778"/>
                  <a:pt x="4187764" y="6714209"/>
                  <a:pt x="4187067" y="6712717"/>
                </a:cubicBezTo>
                <a:close/>
                <a:moveTo>
                  <a:pt x="414766" y="6640629"/>
                </a:moveTo>
                <a:cubicBezTo>
                  <a:pt x="409636" y="6639971"/>
                  <a:pt x="406108" y="6642307"/>
                  <a:pt x="404661" y="6648379"/>
                </a:cubicBezTo>
                <a:cubicBezTo>
                  <a:pt x="408034" y="6669440"/>
                  <a:pt x="469914" y="6726512"/>
                  <a:pt x="497672" y="6761733"/>
                </a:cubicBezTo>
                <a:cubicBezTo>
                  <a:pt x="506204" y="6767196"/>
                  <a:pt x="553192" y="6827544"/>
                  <a:pt x="578978" y="6848147"/>
                </a:cubicBezTo>
                <a:cubicBezTo>
                  <a:pt x="583277" y="6851581"/>
                  <a:pt x="586987" y="6853911"/>
                  <a:pt x="589832" y="6854698"/>
                </a:cubicBezTo>
                <a:cubicBezTo>
                  <a:pt x="592675" y="6855485"/>
                  <a:pt x="594654" y="6854732"/>
                  <a:pt x="595492" y="6851996"/>
                </a:cubicBezTo>
                <a:cubicBezTo>
                  <a:pt x="596721" y="6851692"/>
                  <a:pt x="594866" y="6847415"/>
                  <a:pt x="590654" y="6840270"/>
                </a:cubicBezTo>
                <a:cubicBezTo>
                  <a:pt x="586971" y="6834020"/>
                  <a:pt x="581482" y="6825575"/>
                  <a:pt x="574674" y="6815676"/>
                </a:cubicBezTo>
                <a:lnTo>
                  <a:pt x="559623" y="6794690"/>
                </a:lnTo>
                <a:lnTo>
                  <a:pt x="547990" y="6789653"/>
                </a:lnTo>
                <a:lnTo>
                  <a:pt x="533809" y="6784916"/>
                </a:lnTo>
                <a:lnTo>
                  <a:pt x="457306" y="6694090"/>
                </a:lnTo>
                <a:lnTo>
                  <a:pt x="416547" y="6641552"/>
                </a:lnTo>
                <a:close/>
                <a:moveTo>
                  <a:pt x="5250266" y="6551706"/>
                </a:moveTo>
                <a:lnTo>
                  <a:pt x="5248767" y="6552992"/>
                </a:lnTo>
                <a:lnTo>
                  <a:pt x="5252842" y="6554740"/>
                </a:lnTo>
                <a:lnTo>
                  <a:pt x="5259195" y="6570906"/>
                </a:lnTo>
                <a:cubicBezTo>
                  <a:pt x="5255554" y="6574416"/>
                  <a:pt x="5252182" y="6574262"/>
                  <a:pt x="5248036" y="6571159"/>
                </a:cubicBezTo>
                <a:cubicBezTo>
                  <a:pt x="5243892" y="6568056"/>
                  <a:pt x="5238977" y="6562010"/>
                  <a:pt x="5232251" y="6553733"/>
                </a:cubicBezTo>
                <a:close/>
                <a:moveTo>
                  <a:pt x="2909721" y="6538686"/>
                </a:moveTo>
                <a:lnTo>
                  <a:pt x="2898821" y="6540931"/>
                </a:lnTo>
                <a:lnTo>
                  <a:pt x="2893491" y="6542029"/>
                </a:lnTo>
                <a:cubicBezTo>
                  <a:pt x="2892141" y="6542310"/>
                  <a:pt x="2892479" y="6542240"/>
                  <a:pt x="2893745" y="6541977"/>
                </a:cubicBezTo>
                <a:lnTo>
                  <a:pt x="2898821" y="6540931"/>
                </a:lnTo>
                <a:lnTo>
                  <a:pt x="2899579" y="6540777"/>
                </a:lnTo>
                <a:cubicBezTo>
                  <a:pt x="2904311" y="6539800"/>
                  <a:pt x="2909721" y="6538686"/>
                  <a:pt x="2909721" y="6538686"/>
                </a:cubicBezTo>
                <a:close/>
                <a:moveTo>
                  <a:pt x="5219833" y="6538454"/>
                </a:moveTo>
                <a:cubicBezTo>
                  <a:pt x="5219833" y="6538454"/>
                  <a:pt x="5223206" y="6538611"/>
                  <a:pt x="5226444" y="6540597"/>
                </a:cubicBezTo>
                <a:cubicBezTo>
                  <a:pt x="5229684" y="6542584"/>
                  <a:pt x="5232790" y="6546405"/>
                  <a:pt x="5232251" y="6553733"/>
                </a:cubicBezTo>
                <a:cubicBezTo>
                  <a:pt x="5232251" y="6553733"/>
                  <a:pt x="5218762" y="6553114"/>
                  <a:pt x="5219833" y="6538454"/>
                </a:cubicBezTo>
                <a:close/>
                <a:moveTo>
                  <a:pt x="3455139" y="6499832"/>
                </a:moveTo>
                <a:cubicBezTo>
                  <a:pt x="3452342" y="6493823"/>
                  <a:pt x="3463534" y="6517868"/>
                  <a:pt x="3463534" y="6517868"/>
                </a:cubicBezTo>
                <a:cubicBezTo>
                  <a:pt x="3458561" y="6507179"/>
                  <a:pt x="3456071" y="6501838"/>
                  <a:pt x="3455139" y="6499832"/>
                </a:cubicBezTo>
                <a:close/>
                <a:moveTo>
                  <a:pt x="2692075" y="6454511"/>
                </a:moveTo>
                <a:cubicBezTo>
                  <a:pt x="2689986" y="6453422"/>
                  <a:pt x="2688074" y="6453436"/>
                  <a:pt x="2686582" y="6455064"/>
                </a:cubicBezTo>
                <a:cubicBezTo>
                  <a:pt x="2685089" y="6456691"/>
                  <a:pt x="2684011" y="6459931"/>
                  <a:pt x="2683595" y="6465297"/>
                </a:cubicBezTo>
                <a:cubicBezTo>
                  <a:pt x="2685153" y="6475021"/>
                  <a:pt x="2694970" y="6472582"/>
                  <a:pt x="2696527" y="6482305"/>
                </a:cubicBezTo>
                <a:cubicBezTo>
                  <a:pt x="2710005" y="6494749"/>
                  <a:pt x="2712026" y="6489430"/>
                  <a:pt x="2709108" y="6480186"/>
                </a:cubicBezTo>
                <a:cubicBezTo>
                  <a:pt x="2707650" y="6475565"/>
                  <a:pt x="2704958" y="6469960"/>
                  <a:pt x="2701847" y="6465104"/>
                </a:cubicBezTo>
                <a:cubicBezTo>
                  <a:pt x="2698736" y="6460248"/>
                  <a:pt x="2695209" y="6456140"/>
                  <a:pt x="2692075" y="6454511"/>
                </a:cubicBezTo>
                <a:close/>
                <a:moveTo>
                  <a:pt x="5300156" y="6435013"/>
                </a:moveTo>
                <a:lnTo>
                  <a:pt x="5342830" y="6445419"/>
                </a:lnTo>
                <a:lnTo>
                  <a:pt x="5374885" y="6452653"/>
                </a:lnTo>
                <a:lnTo>
                  <a:pt x="5401839" y="6469762"/>
                </a:lnTo>
                <a:cubicBezTo>
                  <a:pt x="5424878" y="6485872"/>
                  <a:pt x="5439813" y="6498941"/>
                  <a:pt x="5432671" y="6502311"/>
                </a:cubicBezTo>
                <a:cubicBezTo>
                  <a:pt x="5430289" y="6503434"/>
                  <a:pt x="5425456" y="6503481"/>
                  <a:pt x="5417654" y="6502201"/>
                </a:cubicBezTo>
                <a:cubicBezTo>
                  <a:pt x="5390689" y="6492996"/>
                  <a:pt x="5350486" y="6468165"/>
                  <a:pt x="5314562" y="6444604"/>
                </a:cubicBezTo>
                <a:close/>
                <a:moveTo>
                  <a:pt x="5333630" y="6370872"/>
                </a:moveTo>
                <a:lnTo>
                  <a:pt x="5336786" y="6371783"/>
                </a:lnTo>
                <a:cubicBezTo>
                  <a:pt x="5364338" y="6378210"/>
                  <a:pt x="5460794" y="6408075"/>
                  <a:pt x="5508736" y="6430866"/>
                </a:cubicBezTo>
                <a:cubicBezTo>
                  <a:pt x="5516726" y="6434668"/>
                  <a:pt x="5523368" y="6438271"/>
                  <a:pt x="5528120" y="6441537"/>
                </a:cubicBezTo>
                <a:cubicBezTo>
                  <a:pt x="5532870" y="6444800"/>
                  <a:pt x="5535734" y="6447728"/>
                  <a:pt x="5536158" y="6450178"/>
                </a:cubicBezTo>
                <a:cubicBezTo>
                  <a:pt x="5536891" y="6454376"/>
                  <a:pt x="5529803" y="6456009"/>
                  <a:pt x="5518205" y="6455931"/>
                </a:cubicBezTo>
                <a:lnTo>
                  <a:pt x="5480926" y="6452226"/>
                </a:lnTo>
                <a:close/>
                <a:moveTo>
                  <a:pt x="3624538" y="6261347"/>
                </a:moveTo>
                <a:lnTo>
                  <a:pt x="3650634" y="6294954"/>
                </a:lnTo>
                <a:cubicBezTo>
                  <a:pt x="3661628" y="6308332"/>
                  <a:pt x="3671492" y="6319464"/>
                  <a:pt x="3677977" y="6325434"/>
                </a:cubicBezTo>
                <a:lnTo>
                  <a:pt x="3667422" y="6310705"/>
                </a:lnTo>
                <a:close/>
                <a:moveTo>
                  <a:pt x="3569560" y="6217460"/>
                </a:moveTo>
                <a:lnTo>
                  <a:pt x="3576962" y="6225854"/>
                </a:lnTo>
                <a:cubicBezTo>
                  <a:pt x="3572053" y="6227073"/>
                  <a:pt x="3569148" y="6224847"/>
                  <a:pt x="3568498" y="6220795"/>
                </a:cubicBezTo>
                <a:close/>
                <a:moveTo>
                  <a:pt x="4720783" y="6212791"/>
                </a:moveTo>
                <a:lnTo>
                  <a:pt x="4731131" y="6232122"/>
                </a:lnTo>
                <a:lnTo>
                  <a:pt x="4782542" y="6259917"/>
                </a:lnTo>
                <a:lnTo>
                  <a:pt x="4768635" y="6238308"/>
                </a:lnTo>
                <a:close/>
                <a:moveTo>
                  <a:pt x="4653965" y="6176946"/>
                </a:moveTo>
                <a:lnTo>
                  <a:pt x="4655371" y="6180434"/>
                </a:lnTo>
                <a:lnTo>
                  <a:pt x="4663436" y="6195523"/>
                </a:lnTo>
                <a:lnTo>
                  <a:pt x="4711713" y="6221625"/>
                </a:lnTo>
                <a:lnTo>
                  <a:pt x="4701304" y="6202404"/>
                </a:lnTo>
                <a:lnTo>
                  <a:pt x="4678033" y="6189996"/>
                </a:lnTo>
                <a:close/>
                <a:moveTo>
                  <a:pt x="5281327" y="6176913"/>
                </a:moveTo>
                <a:cubicBezTo>
                  <a:pt x="5284629" y="6177385"/>
                  <a:pt x="5287797" y="6183903"/>
                  <a:pt x="5290965" y="6202091"/>
                </a:cubicBezTo>
                <a:cubicBezTo>
                  <a:pt x="5290965" y="6202091"/>
                  <a:pt x="5281703" y="6195596"/>
                  <a:pt x="5270891" y="6188015"/>
                </a:cubicBezTo>
                <a:cubicBezTo>
                  <a:pt x="5274591" y="6182011"/>
                  <a:pt x="5278025" y="6176437"/>
                  <a:pt x="5281327" y="6176913"/>
                </a:cubicBezTo>
                <a:close/>
                <a:moveTo>
                  <a:pt x="4581822" y="6137832"/>
                </a:moveTo>
                <a:lnTo>
                  <a:pt x="4584372" y="6150055"/>
                </a:lnTo>
                <a:lnTo>
                  <a:pt x="4581055" y="6150985"/>
                </a:lnTo>
                <a:lnTo>
                  <a:pt x="4638521" y="6182053"/>
                </a:lnTo>
                <a:lnTo>
                  <a:pt x="4627671" y="6162690"/>
                </a:lnTo>
                <a:close/>
                <a:moveTo>
                  <a:pt x="4639978" y="6104243"/>
                </a:moveTo>
                <a:lnTo>
                  <a:pt x="4638526" y="6106161"/>
                </a:lnTo>
                <a:lnTo>
                  <a:pt x="4650756" y="6130759"/>
                </a:lnTo>
                <a:lnTo>
                  <a:pt x="4635789" y="6109776"/>
                </a:lnTo>
                <a:lnTo>
                  <a:pt x="4633404" y="6112929"/>
                </a:lnTo>
                <a:cubicBezTo>
                  <a:pt x="4632773" y="6117559"/>
                  <a:pt x="4633568" y="6123731"/>
                  <a:pt x="4635388" y="6130860"/>
                </a:cubicBezTo>
                <a:lnTo>
                  <a:pt x="4637945" y="6137204"/>
                </a:lnTo>
                <a:lnTo>
                  <a:pt x="4677278" y="6158977"/>
                </a:lnTo>
                <a:lnTo>
                  <a:pt x="4672269" y="6150146"/>
                </a:lnTo>
                <a:lnTo>
                  <a:pt x="4661063" y="6131559"/>
                </a:lnTo>
                <a:lnTo>
                  <a:pt x="4650756" y="6130759"/>
                </a:lnTo>
                <a:cubicBezTo>
                  <a:pt x="4650756" y="6130759"/>
                  <a:pt x="4655116" y="6131097"/>
                  <a:pt x="4658932" y="6131394"/>
                </a:cubicBezTo>
                <a:lnTo>
                  <a:pt x="4661062" y="6131559"/>
                </a:lnTo>
                <a:lnTo>
                  <a:pt x="4657781" y="6126116"/>
                </a:lnTo>
                <a:cubicBezTo>
                  <a:pt x="4649031" y="6112313"/>
                  <a:pt x="4642432" y="6103633"/>
                  <a:pt x="4639978" y="6104243"/>
                </a:cubicBezTo>
                <a:close/>
                <a:moveTo>
                  <a:pt x="4655584" y="6091003"/>
                </a:moveTo>
                <a:lnTo>
                  <a:pt x="4698164" y="6170539"/>
                </a:lnTo>
                <a:lnTo>
                  <a:pt x="4712510" y="6178482"/>
                </a:lnTo>
                <a:lnTo>
                  <a:pt x="4739780" y="6193258"/>
                </a:lnTo>
                <a:lnTo>
                  <a:pt x="4690913" y="6110067"/>
                </a:lnTo>
                <a:close/>
                <a:moveTo>
                  <a:pt x="4057084" y="6090445"/>
                </a:moveTo>
                <a:lnTo>
                  <a:pt x="4061333" y="6097464"/>
                </a:lnTo>
                <a:cubicBezTo>
                  <a:pt x="4063815" y="6102668"/>
                  <a:pt x="4064828" y="6106634"/>
                  <a:pt x="4063974" y="6108968"/>
                </a:cubicBezTo>
                <a:cubicBezTo>
                  <a:pt x="4063237" y="6110968"/>
                  <a:pt x="4061135" y="6111435"/>
                  <a:pt x="4057962" y="6110670"/>
                </a:cubicBezTo>
                <a:lnTo>
                  <a:pt x="4056261" y="6109891"/>
                </a:lnTo>
                <a:lnTo>
                  <a:pt x="4072191" y="6126081"/>
                </a:lnTo>
                <a:lnTo>
                  <a:pt x="4122646" y="6147256"/>
                </a:lnTo>
                <a:lnTo>
                  <a:pt x="4228121" y="6196501"/>
                </a:lnTo>
                <a:lnTo>
                  <a:pt x="4207053" y="6179855"/>
                </a:lnTo>
                <a:cubicBezTo>
                  <a:pt x="4191892" y="6166945"/>
                  <a:pt x="4178634" y="6154846"/>
                  <a:pt x="4172195" y="6148159"/>
                </a:cubicBezTo>
                <a:lnTo>
                  <a:pt x="4158370" y="6135803"/>
                </a:lnTo>
                <a:close/>
                <a:moveTo>
                  <a:pt x="3729576" y="6075155"/>
                </a:moveTo>
                <a:lnTo>
                  <a:pt x="3729614" y="6076478"/>
                </a:lnTo>
                <a:lnTo>
                  <a:pt x="3737307" y="6076989"/>
                </a:lnTo>
                <a:close/>
                <a:moveTo>
                  <a:pt x="3432479" y="6074705"/>
                </a:moveTo>
                <a:lnTo>
                  <a:pt x="3425652" y="6075553"/>
                </a:lnTo>
                <a:lnTo>
                  <a:pt x="3425749" y="6075652"/>
                </a:lnTo>
                <a:lnTo>
                  <a:pt x="3672995" y="6338408"/>
                </a:lnTo>
                <a:lnTo>
                  <a:pt x="3656730" y="6318914"/>
                </a:lnTo>
                <a:cubicBezTo>
                  <a:pt x="3631871" y="6287184"/>
                  <a:pt x="3601308" y="6245079"/>
                  <a:pt x="3573587" y="6204794"/>
                </a:cubicBezTo>
                <a:lnTo>
                  <a:pt x="3573558" y="6202945"/>
                </a:lnTo>
                <a:lnTo>
                  <a:pt x="3569471" y="6198607"/>
                </a:lnTo>
                <a:lnTo>
                  <a:pt x="3573587" y="6204794"/>
                </a:lnTo>
                <a:lnTo>
                  <a:pt x="3569560" y="6217460"/>
                </a:lnTo>
                <a:lnTo>
                  <a:pt x="3527491" y="6169757"/>
                </a:lnTo>
                <a:lnTo>
                  <a:pt x="3505557" y="6132654"/>
                </a:lnTo>
                <a:lnTo>
                  <a:pt x="3455420" y="6085789"/>
                </a:lnTo>
                <a:cubicBezTo>
                  <a:pt x="3455420" y="6085789"/>
                  <a:pt x="3443616" y="6076515"/>
                  <a:pt x="3432479" y="6074705"/>
                </a:cubicBezTo>
                <a:close/>
                <a:moveTo>
                  <a:pt x="5498886" y="6071409"/>
                </a:moveTo>
                <a:lnTo>
                  <a:pt x="5665853" y="6128427"/>
                </a:lnTo>
                <a:cubicBezTo>
                  <a:pt x="5698405" y="6140199"/>
                  <a:pt x="5793685" y="6153121"/>
                  <a:pt x="5866072" y="6171406"/>
                </a:cubicBezTo>
                <a:lnTo>
                  <a:pt x="5925069" y="6190790"/>
                </a:lnTo>
                <a:lnTo>
                  <a:pt x="5931323" y="6195678"/>
                </a:lnTo>
                <a:lnTo>
                  <a:pt x="5942434" y="6207913"/>
                </a:lnTo>
                <a:cubicBezTo>
                  <a:pt x="5916875" y="6210026"/>
                  <a:pt x="5792931" y="6177003"/>
                  <a:pt x="5774276" y="6174978"/>
                </a:cubicBezTo>
                <a:cubicBezTo>
                  <a:pt x="5723578" y="6162151"/>
                  <a:pt x="5683605" y="6153002"/>
                  <a:pt x="5648588" y="6145681"/>
                </a:cubicBezTo>
                <a:lnTo>
                  <a:pt x="5630247" y="6142176"/>
                </a:lnTo>
                <a:close/>
                <a:moveTo>
                  <a:pt x="4491952" y="6026382"/>
                </a:moveTo>
                <a:lnTo>
                  <a:pt x="4483611" y="6027486"/>
                </a:lnTo>
                <a:lnTo>
                  <a:pt x="4489070" y="6032503"/>
                </a:lnTo>
                <a:lnTo>
                  <a:pt x="4505741" y="6051138"/>
                </a:lnTo>
                <a:lnTo>
                  <a:pt x="4505089" y="6049653"/>
                </a:lnTo>
                <a:cubicBezTo>
                  <a:pt x="4503567" y="6046063"/>
                  <a:pt x="4502730" y="6043982"/>
                  <a:pt x="4502730" y="6043982"/>
                </a:cubicBezTo>
                <a:close/>
                <a:moveTo>
                  <a:pt x="4508033" y="6012589"/>
                </a:moveTo>
                <a:lnTo>
                  <a:pt x="4528687" y="6044068"/>
                </a:lnTo>
                <a:lnTo>
                  <a:pt x="4558830" y="6093408"/>
                </a:lnTo>
                <a:lnTo>
                  <a:pt x="4602349" y="6117499"/>
                </a:lnTo>
                <a:lnTo>
                  <a:pt x="4586804" y="6089755"/>
                </a:lnTo>
                <a:lnTo>
                  <a:pt x="4556787" y="6038064"/>
                </a:lnTo>
                <a:lnTo>
                  <a:pt x="4546134" y="6032497"/>
                </a:lnTo>
                <a:lnTo>
                  <a:pt x="4578219" y="6092430"/>
                </a:lnTo>
                <a:lnTo>
                  <a:pt x="4550918" y="6064690"/>
                </a:lnTo>
                <a:lnTo>
                  <a:pt x="4549615" y="6063624"/>
                </a:lnTo>
                <a:lnTo>
                  <a:pt x="4543040" y="6053058"/>
                </a:lnTo>
                <a:cubicBezTo>
                  <a:pt x="4541196" y="6049514"/>
                  <a:pt x="4538394" y="6044131"/>
                  <a:pt x="4534881" y="6037426"/>
                </a:cubicBezTo>
                <a:lnTo>
                  <a:pt x="4527016" y="6022508"/>
                </a:lnTo>
                <a:close/>
                <a:moveTo>
                  <a:pt x="4066184" y="5972954"/>
                </a:moveTo>
                <a:lnTo>
                  <a:pt x="4068057" y="5975771"/>
                </a:lnTo>
                <a:lnTo>
                  <a:pt x="4082762" y="5984628"/>
                </a:lnTo>
                <a:cubicBezTo>
                  <a:pt x="4085150" y="5989756"/>
                  <a:pt x="4087021" y="6002117"/>
                  <a:pt x="4091737" y="6016420"/>
                </a:cubicBezTo>
                <a:lnTo>
                  <a:pt x="4093032" y="6019412"/>
                </a:lnTo>
                <a:lnTo>
                  <a:pt x="4261309" y="6090818"/>
                </a:lnTo>
                <a:cubicBezTo>
                  <a:pt x="4407604" y="6157297"/>
                  <a:pt x="4553100" y="6227953"/>
                  <a:pt x="4697498" y="6303003"/>
                </a:cubicBezTo>
                <a:lnTo>
                  <a:pt x="4713704" y="6312002"/>
                </a:lnTo>
                <a:lnTo>
                  <a:pt x="4698133" y="6287421"/>
                </a:lnTo>
                <a:cubicBezTo>
                  <a:pt x="4694656" y="6281652"/>
                  <a:pt x="4691773" y="6276761"/>
                  <a:pt x="4689759" y="6273314"/>
                </a:cubicBezTo>
                <a:lnTo>
                  <a:pt x="4689066" y="6272117"/>
                </a:lnTo>
                <a:lnTo>
                  <a:pt x="4431085" y="6142118"/>
                </a:lnTo>
                <a:lnTo>
                  <a:pt x="4236615" y="6049225"/>
                </a:lnTo>
                <a:lnTo>
                  <a:pt x="4241085" y="6056722"/>
                </a:lnTo>
                <a:lnTo>
                  <a:pt x="4246366" y="6065513"/>
                </a:lnTo>
                <a:lnTo>
                  <a:pt x="4215315" y="6039049"/>
                </a:lnTo>
                <a:lnTo>
                  <a:pt x="4160689" y="6012957"/>
                </a:lnTo>
                <a:close/>
                <a:moveTo>
                  <a:pt x="4584951" y="5964444"/>
                </a:moveTo>
                <a:lnTo>
                  <a:pt x="4621248" y="6028774"/>
                </a:lnTo>
                <a:lnTo>
                  <a:pt x="4653254" y="6045955"/>
                </a:lnTo>
                <a:lnTo>
                  <a:pt x="4637942" y="6019889"/>
                </a:lnTo>
                <a:lnTo>
                  <a:pt x="4615081" y="5979813"/>
                </a:lnTo>
                <a:close/>
                <a:moveTo>
                  <a:pt x="4411623" y="5963112"/>
                </a:moveTo>
                <a:lnTo>
                  <a:pt x="4445884" y="5992817"/>
                </a:lnTo>
                <a:lnTo>
                  <a:pt x="4474849" y="6019435"/>
                </a:lnTo>
                <a:lnTo>
                  <a:pt x="4455721" y="5985297"/>
                </a:lnTo>
                <a:close/>
                <a:moveTo>
                  <a:pt x="4227591" y="5962105"/>
                </a:moveTo>
                <a:cubicBezTo>
                  <a:pt x="4169188" y="6004767"/>
                  <a:pt x="4887530" y="6393250"/>
                  <a:pt x="4259668" y="6001573"/>
                </a:cubicBezTo>
                <a:cubicBezTo>
                  <a:pt x="4286614" y="6018749"/>
                  <a:pt x="4312524" y="6034646"/>
                  <a:pt x="4328263" y="6035371"/>
                </a:cubicBezTo>
                <a:lnTo>
                  <a:pt x="4549059" y="6134948"/>
                </a:lnTo>
                <a:lnTo>
                  <a:pt x="4540311" y="6124621"/>
                </a:lnTo>
                <a:lnTo>
                  <a:pt x="4529566" y="6109499"/>
                </a:lnTo>
                <a:lnTo>
                  <a:pt x="4490224" y="6088170"/>
                </a:lnTo>
                <a:cubicBezTo>
                  <a:pt x="4450825" y="6071648"/>
                  <a:pt x="4242156" y="5948065"/>
                  <a:pt x="4227591" y="5962105"/>
                </a:cubicBezTo>
                <a:close/>
                <a:moveTo>
                  <a:pt x="6324357" y="5961741"/>
                </a:moveTo>
                <a:lnTo>
                  <a:pt x="6540674" y="6016179"/>
                </a:lnTo>
                <a:lnTo>
                  <a:pt x="6564538" y="6030363"/>
                </a:lnTo>
                <a:lnTo>
                  <a:pt x="6591932" y="6049190"/>
                </a:lnTo>
                <a:lnTo>
                  <a:pt x="6486726" y="6030068"/>
                </a:lnTo>
                <a:lnTo>
                  <a:pt x="6386447" y="6007246"/>
                </a:lnTo>
                <a:lnTo>
                  <a:pt x="6344110" y="5974878"/>
                </a:lnTo>
                <a:close/>
                <a:moveTo>
                  <a:pt x="4154825" y="5942353"/>
                </a:moveTo>
                <a:lnTo>
                  <a:pt x="4183991" y="5970561"/>
                </a:lnTo>
                <a:lnTo>
                  <a:pt x="4195639" y="5969942"/>
                </a:lnTo>
                <a:cubicBezTo>
                  <a:pt x="4197483" y="5967865"/>
                  <a:pt x="4194417" y="5963876"/>
                  <a:pt x="4184120" y="5957525"/>
                </a:cubicBezTo>
                <a:cubicBezTo>
                  <a:pt x="4178238" y="5953897"/>
                  <a:pt x="4169993" y="5949495"/>
                  <a:pt x="4158956" y="5944240"/>
                </a:cubicBezTo>
                <a:close/>
                <a:moveTo>
                  <a:pt x="4481644" y="5912030"/>
                </a:moveTo>
                <a:lnTo>
                  <a:pt x="4515311" y="5974921"/>
                </a:lnTo>
                <a:lnTo>
                  <a:pt x="4522093" y="5978316"/>
                </a:lnTo>
                <a:lnTo>
                  <a:pt x="4489931" y="5922929"/>
                </a:lnTo>
                <a:lnTo>
                  <a:pt x="4484232" y="5913261"/>
                </a:lnTo>
                <a:close/>
                <a:moveTo>
                  <a:pt x="4435812" y="5890241"/>
                </a:moveTo>
                <a:lnTo>
                  <a:pt x="4436367" y="5895251"/>
                </a:lnTo>
                <a:lnTo>
                  <a:pt x="4467007" y="5948410"/>
                </a:lnTo>
                <a:lnTo>
                  <a:pt x="4468766" y="5951616"/>
                </a:lnTo>
                <a:lnTo>
                  <a:pt x="4496174" y="5965339"/>
                </a:lnTo>
                <a:lnTo>
                  <a:pt x="4490831" y="5955474"/>
                </a:lnTo>
                <a:cubicBezTo>
                  <a:pt x="4479776" y="5935583"/>
                  <a:pt x="4468875" y="5916654"/>
                  <a:pt x="4460125" y="5902850"/>
                </a:cubicBezTo>
                <a:lnTo>
                  <a:pt x="4459048" y="5901289"/>
                </a:lnTo>
                <a:close/>
                <a:moveTo>
                  <a:pt x="4010530" y="5879088"/>
                </a:moveTo>
                <a:lnTo>
                  <a:pt x="4024426" y="5894135"/>
                </a:lnTo>
                <a:lnTo>
                  <a:pt x="4042418" y="5920059"/>
                </a:lnTo>
                <a:lnTo>
                  <a:pt x="4108950" y="5949291"/>
                </a:lnTo>
                <a:lnTo>
                  <a:pt x="4123734" y="5955094"/>
                </a:lnTo>
                <a:lnTo>
                  <a:pt x="4074587" y="5909878"/>
                </a:lnTo>
                <a:lnTo>
                  <a:pt x="4068098" y="5903314"/>
                </a:lnTo>
                <a:close/>
                <a:moveTo>
                  <a:pt x="4347935" y="5848464"/>
                </a:moveTo>
                <a:lnTo>
                  <a:pt x="4371315" y="5886735"/>
                </a:lnTo>
                <a:lnTo>
                  <a:pt x="4381764" y="5908056"/>
                </a:lnTo>
                <a:lnTo>
                  <a:pt x="4424404" y="5929405"/>
                </a:lnTo>
                <a:lnTo>
                  <a:pt x="4390349" y="5868628"/>
                </a:lnTo>
                <a:close/>
                <a:moveTo>
                  <a:pt x="4036033" y="5831438"/>
                </a:moveTo>
                <a:lnTo>
                  <a:pt x="4044826" y="5840462"/>
                </a:lnTo>
                <a:lnTo>
                  <a:pt x="4048152" y="5841766"/>
                </a:lnTo>
                <a:close/>
                <a:moveTo>
                  <a:pt x="4262730" y="5809982"/>
                </a:moveTo>
                <a:lnTo>
                  <a:pt x="4327549" y="5884165"/>
                </a:lnTo>
                <a:lnTo>
                  <a:pt x="4338323" y="5888630"/>
                </a:lnTo>
                <a:lnTo>
                  <a:pt x="4335407" y="5883936"/>
                </a:lnTo>
                <a:cubicBezTo>
                  <a:pt x="4326950" y="5868980"/>
                  <a:pt x="4319367" y="5853175"/>
                  <a:pt x="4313899" y="5841108"/>
                </a:cubicBezTo>
                <a:lnTo>
                  <a:pt x="4309150" y="5830290"/>
                </a:lnTo>
                <a:close/>
                <a:moveTo>
                  <a:pt x="5859583" y="5801486"/>
                </a:moveTo>
                <a:lnTo>
                  <a:pt x="5859427" y="5803000"/>
                </a:lnTo>
                <a:lnTo>
                  <a:pt x="5862875" y="5802888"/>
                </a:lnTo>
                <a:close/>
                <a:moveTo>
                  <a:pt x="5881013" y="5794827"/>
                </a:moveTo>
                <a:lnTo>
                  <a:pt x="5876507" y="5798758"/>
                </a:lnTo>
                <a:lnTo>
                  <a:pt x="5899838" y="5808266"/>
                </a:lnTo>
                <a:cubicBezTo>
                  <a:pt x="5916050" y="5814354"/>
                  <a:pt x="5930157" y="5819063"/>
                  <a:pt x="5938758" y="5820991"/>
                </a:cubicBezTo>
                <a:close/>
                <a:moveTo>
                  <a:pt x="5865175" y="5787650"/>
                </a:moveTo>
                <a:lnTo>
                  <a:pt x="5862117" y="5792893"/>
                </a:lnTo>
                <a:lnTo>
                  <a:pt x="5871157" y="5796576"/>
                </a:lnTo>
                <a:lnTo>
                  <a:pt x="5870082" y="5789874"/>
                </a:lnTo>
                <a:lnTo>
                  <a:pt x="5865201" y="5787662"/>
                </a:lnTo>
                <a:close/>
                <a:moveTo>
                  <a:pt x="4015818" y="5787143"/>
                </a:moveTo>
                <a:lnTo>
                  <a:pt x="4043432" y="5833455"/>
                </a:lnTo>
                <a:lnTo>
                  <a:pt x="4048510" y="5841907"/>
                </a:lnTo>
                <a:lnTo>
                  <a:pt x="4125876" y="5872242"/>
                </a:lnTo>
                <a:cubicBezTo>
                  <a:pt x="4190118" y="5900016"/>
                  <a:pt x="4254224" y="5929623"/>
                  <a:pt x="4318073" y="5958911"/>
                </a:cubicBezTo>
                <a:cubicBezTo>
                  <a:pt x="4333029" y="5966493"/>
                  <a:pt x="4359954" y="5977618"/>
                  <a:pt x="4388601" y="5989757"/>
                </a:cubicBezTo>
                <a:lnTo>
                  <a:pt x="4426509" y="6006208"/>
                </a:lnTo>
                <a:lnTo>
                  <a:pt x="4423344" y="6003265"/>
                </a:lnTo>
                <a:cubicBezTo>
                  <a:pt x="4416128" y="5996646"/>
                  <a:pt x="4410629" y="5991774"/>
                  <a:pt x="4407789" y="5989696"/>
                </a:cubicBezTo>
                <a:cubicBezTo>
                  <a:pt x="4389042" y="5971467"/>
                  <a:pt x="4372159" y="5955376"/>
                  <a:pt x="4356627" y="5940861"/>
                </a:cubicBezTo>
                <a:lnTo>
                  <a:pt x="4343478" y="5928829"/>
                </a:lnTo>
                <a:lnTo>
                  <a:pt x="4328718" y="5921405"/>
                </a:lnTo>
                <a:lnTo>
                  <a:pt x="4303736" y="5910180"/>
                </a:lnTo>
                <a:lnTo>
                  <a:pt x="4303684" y="5916524"/>
                </a:lnTo>
                <a:cubicBezTo>
                  <a:pt x="4303684" y="5916524"/>
                  <a:pt x="4297524" y="5912578"/>
                  <a:pt x="4290974" y="5906204"/>
                </a:cubicBezTo>
                <a:lnTo>
                  <a:pt x="4289517" y="5903791"/>
                </a:lnTo>
                <a:lnTo>
                  <a:pt x="4177826" y="5853610"/>
                </a:lnTo>
                <a:lnTo>
                  <a:pt x="4177121" y="5855548"/>
                </a:lnTo>
                <a:cubicBezTo>
                  <a:pt x="4175804" y="5855679"/>
                  <a:pt x="4173653" y="5854394"/>
                  <a:pt x="4170518" y="5851414"/>
                </a:cubicBezTo>
                <a:lnTo>
                  <a:pt x="4168958" y="5849626"/>
                </a:lnTo>
                <a:lnTo>
                  <a:pt x="4137301" y="5835403"/>
                </a:lnTo>
                <a:lnTo>
                  <a:pt x="4098283" y="5819902"/>
                </a:lnTo>
                <a:lnTo>
                  <a:pt x="4110820" y="5839968"/>
                </a:lnTo>
                <a:lnTo>
                  <a:pt x="4066815" y="5807401"/>
                </a:lnTo>
                <a:close/>
                <a:moveTo>
                  <a:pt x="5790882" y="5781691"/>
                </a:moveTo>
                <a:lnTo>
                  <a:pt x="5801489" y="5785259"/>
                </a:lnTo>
                <a:cubicBezTo>
                  <a:pt x="5797849" y="5788767"/>
                  <a:pt x="5794219" y="5788293"/>
                  <a:pt x="5791630" y="5785112"/>
                </a:cubicBezTo>
                <a:close/>
                <a:moveTo>
                  <a:pt x="3946342" y="5776394"/>
                </a:moveTo>
                <a:lnTo>
                  <a:pt x="3943333" y="5780690"/>
                </a:lnTo>
                <a:cubicBezTo>
                  <a:pt x="3937242" y="5789056"/>
                  <a:pt x="3933120" y="5794494"/>
                  <a:pt x="3933120" y="5794494"/>
                </a:cubicBezTo>
                <a:lnTo>
                  <a:pt x="3935712" y="5797680"/>
                </a:lnTo>
                <a:lnTo>
                  <a:pt x="3983275" y="5816328"/>
                </a:lnTo>
                <a:close/>
                <a:moveTo>
                  <a:pt x="5602551" y="5766645"/>
                </a:moveTo>
                <a:cubicBezTo>
                  <a:pt x="5606497" y="5764762"/>
                  <a:pt x="5590711" y="5772309"/>
                  <a:pt x="5590711" y="5772309"/>
                </a:cubicBezTo>
                <a:cubicBezTo>
                  <a:pt x="5597727" y="5768956"/>
                  <a:pt x="5601235" y="5767278"/>
                  <a:pt x="5602551" y="5766645"/>
                </a:cubicBezTo>
                <a:close/>
                <a:moveTo>
                  <a:pt x="4138851" y="5755785"/>
                </a:moveTo>
                <a:lnTo>
                  <a:pt x="4152416" y="5782656"/>
                </a:lnTo>
                <a:lnTo>
                  <a:pt x="4167804" y="5817957"/>
                </a:lnTo>
                <a:lnTo>
                  <a:pt x="4285555" y="5866760"/>
                </a:lnTo>
                <a:lnTo>
                  <a:pt x="4245981" y="5802654"/>
                </a:lnTo>
                <a:lnTo>
                  <a:pt x="4202886" y="5783800"/>
                </a:lnTo>
                <a:lnTo>
                  <a:pt x="4215725" y="5806167"/>
                </a:lnTo>
                <a:lnTo>
                  <a:pt x="4230709" y="5830000"/>
                </a:lnTo>
                <a:lnTo>
                  <a:pt x="4161620" y="5771167"/>
                </a:lnTo>
                <a:lnTo>
                  <a:pt x="4149495" y="5760442"/>
                </a:lnTo>
                <a:close/>
                <a:moveTo>
                  <a:pt x="5555204" y="5741894"/>
                </a:moveTo>
                <a:cubicBezTo>
                  <a:pt x="5553828" y="5742575"/>
                  <a:pt x="5550169" y="5744400"/>
                  <a:pt x="5542852" y="5748046"/>
                </a:cubicBezTo>
                <a:cubicBezTo>
                  <a:pt x="5542852" y="5748046"/>
                  <a:pt x="5559318" y="5739840"/>
                  <a:pt x="5555204" y="5741894"/>
                </a:cubicBezTo>
                <a:close/>
                <a:moveTo>
                  <a:pt x="4027889" y="5707241"/>
                </a:moveTo>
                <a:lnTo>
                  <a:pt x="4029045" y="5709092"/>
                </a:lnTo>
                <a:lnTo>
                  <a:pt x="4047138" y="5724956"/>
                </a:lnTo>
                <a:cubicBezTo>
                  <a:pt x="4077982" y="5750503"/>
                  <a:pt x="4105613" y="5772537"/>
                  <a:pt x="4108912" y="5790654"/>
                </a:cubicBezTo>
                <a:lnTo>
                  <a:pt x="4108066" y="5793198"/>
                </a:lnTo>
                <a:lnTo>
                  <a:pt x="4133998" y="5803946"/>
                </a:lnTo>
                <a:lnTo>
                  <a:pt x="4084965" y="5732211"/>
                </a:lnTo>
                <a:close/>
                <a:moveTo>
                  <a:pt x="2222550" y="5691617"/>
                </a:moveTo>
                <a:lnTo>
                  <a:pt x="2221231" y="5692349"/>
                </a:lnTo>
                <a:cubicBezTo>
                  <a:pt x="2221523" y="5694173"/>
                  <a:pt x="2224454" y="5698656"/>
                  <a:pt x="2229090" y="5704656"/>
                </a:cubicBezTo>
                <a:lnTo>
                  <a:pt x="2237455" y="5714557"/>
                </a:lnTo>
                <a:close/>
                <a:moveTo>
                  <a:pt x="5739261" y="5628247"/>
                </a:moveTo>
                <a:cubicBezTo>
                  <a:pt x="5739261" y="5628247"/>
                  <a:pt x="5736857" y="5628741"/>
                  <a:pt x="5733853" y="5629360"/>
                </a:cubicBezTo>
                <a:lnTo>
                  <a:pt x="5726436" y="5630889"/>
                </a:lnTo>
                <a:lnTo>
                  <a:pt x="5723036" y="5631590"/>
                </a:lnTo>
                <a:cubicBezTo>
                  <a:pt x="5721234" y="5631959"/>
                  <a:pt x="5722435" y="5631713"/>
                  <a:pt x="5724838" y="5631218"/>
                </a:cubicBezTo>
                <a:lnTo>
                  <a:pt x="5726436" y="5630889"/>
                </a:lnTo>
                <a:lnTo>
                  <a:pt x="5739261" y="5628247"/>
                </a:lnTo>
                <a:cubicBezTo>
                  <a:pt x="5754386" y="5660734"/>
                  <a:pt x="5779350" y="5685767"/>
                  <a:pt x="5812745" y="5695554"/>
                </a:cubicBezTo>
                <a:lnTo>
                  <a:pt x="5814596" y="5697559"/>
                </a:lnTo>
                <a:lnTo>
                  <a:pt x="5817313" y="5699174"/>
                </a:lnTo>
                <a:lnTo>
                  <a:pt x="5812745" y="5695554"/>
                </a:lnTo>
                <a:cubicBezTo>
                  <a:pt x="5792846" y="5652807"/>
                  <a:pt x="5765315" y="5627023"/>
                  <a:pt x="5739261" y="5628247"/>
                </a:cubicBezTo>
                <a:close/>
                <a:moveTo>
                  <a:pt x="5390395" y="5612313"/>
                </a:moveTo>
                <a:lnTo>
                  <a:pt x="5410191" y="5617831"/>
                </a:lnTo>
                <a:cubicBezTo>
                  <a:pt x="5474382" y="5636128"/>
                  <a:pt x="5537047" y="5657350"/>
                  <a:pt x="5590322" y="5694707"/>
                </a:cubicBezTo>
                <a:cubicBezTo>
                  <a:pt x="5594957" y="5697954"/>
                  <a:pt x="5588380" y="5700101"/>
                  <a:pt x="5575861" y="5701186"/>
                </a:cubicBezTo>
                <a:lnTo>
                  <a:pt x="5567303" y="5701205"/>
                </a:lnTo>
                <a:close/>
                <a:moveTo>
                  <a:pt x="2154928" y="5603357"/>
                </a:moveTo>
                <a:lnTo>
                  <a:pt x="2166570" y="5616277"/>
                </a:lnTo>
                <a:lnTo>
                  <a:pt x="2156689" y="5603960"/>
                </a:lnTo>
                <a:close/>
                <a:moveTo>
                  <a:pt x="5688441" y="5588272"/>
                </a:moveTo>
                <a:lnTo>
                  <a:pt x="5681866" y="5589521"/>
                </a:lnTo>
                <a:lnTo>
                  <a:pt x="5678854" y="5590094"/>
                </a:lnTo>
                <a:lnTo>
                  <a:pt x="5676062" y="5590624"/>
                </a:lnTo>
                <a:cubicBezTo>
                  <a:pt x="5674772" y="5590869"/>
                  <a:pt x="5675094" y="5590808"/>
                  <a:pt x="5676303" y="5590578"/>
                </a:cubicBezTo>
                <a:lnTo>
                  <a:pt x="5678854" y="5590094"/>
                </a:lnTo>
                <a:close/>
                <a:moveTo>
                  <a:pt x="5878916" y="5542055"/>
                </a:moveTo>
                <a:lnTo>
                  <a:pt x="5877417" y="5543341"/>
                </a:lnTo>
                <a:lnTo>
                  <a:pt x="5881492" y="5545091"/>
                </a:lnTo>
                <a:lnTo>
                  <a:pt x="5887846" y="5561255"/>
                </a:lnTo>
                <a:cubicBezTo>
                  <a:pt x="5884205" y="5564765"/>
                  <a:pt x="5880831" y="5564612"/>
                  <a:pt x="5876686" y="5561509"/>
                </a:cubicBezTo>
                <a:cubicBezTo>
                  <a:pt x="5872542" y="5558407"/>
                  <a:pt x="5867626" y="5552360"/>
                  <a:pt x="5860900" y="5544082"/>
                </a:cubicBezTo>
                <a:close/>
                <a:moveTo>
                  <a:pt x="5848483" y="5528805"/>
                </a:moveTo>
                <a:cubicBezTo>
                  <a:pt x="5848483" y="5528805"/>
                  <a:pt x="5851857" y="5528960"/>
                  <a:pt x="5855093" y="5530948"/>
                </a:cubicBezTo>
                <a:cubicBezTo>
                  <a:pt x="5858335" y="5532934"/>
                  <a:pt x="5861440" y="5536754"/>
                  <a:pt x="5860900" y="5544082"/>
                </a:cubicBezTo>
                <a:cubicBezTo>
                  <a:pt x="5860900" y="5544082"/>
                  <a:pt x="5847413" y="5543463"/>
                  <a:pt x="5848483" y="5528805"/>
                </a:cubicBezTo>
                <a:close/>
                <a:moveTo>
                  <a:pt x="5559998" y="5519932"/>
                </a:moveTo>
                <a:lnTo>
                  <a:pt x="5583844" y="5557177"/>
                </a:lnTo>
                <a:lnTo>
                  <a:pt x="5591891" y="5571247"/>
                </a:lnTo>
                <a:lnTo>
                  <a:pt x="5621518" y="5587908"/>
                </a:lnTo>
                <a:lnTo>
                  <a:pt x="5600442" y="5552899"/>
                </a:lnTo>
                <a:lnTo>
                  <a:pt x="5591115" y="5536651"/>
                </a:lnTo>
                <a:close/>
                <a:moveTo>
                  <a:pt x="2088937" y="5514925"/>
                </a:moveTo>
                <a:lnTo>
                  <a:pt x="2111448" y="5550211"/>
                </a:lnTo>
                <a:lnTo>
                  <a:pt x="2110372" y="5542790"/>
                </a:lnTo>
                <a:cubicBezTo>
                  <a:pt x="2108635" y="5538745"/>
                  <a:pt x="2105709" y="5533760"/>
                  <a:pt x="2101961" y="5528271"/>
                </a:cubicBezTo>
                <a:lnTo>
                  <a:pt x="2092281" y="5516119"/>
                </a:lnTo>
                <a:close/>
                <a:moveTo>
                  <a:pt x="4420882" y="5511942"/>
                </a:moveTo>
                <a:lnTo>
                  <a:pt x="4435443" y="5537092"/>
                </a:lnTo>
                <a:lnTo>
                  <a:pt x="4515539" y="5573328"/>
                </a:lnTo>
                <a:cubicBezTo>
                  <a:pt x="4540435" y="5579987"/>
                  <a:pt x="4600424" y="5601362"/>
                  <a:pt x="4594740" y="5596620"/>
                </a:cubicBezTo>
                <a:cubicBezTo>
                  <a:pt x="4592846" y="5595039"/>
                  <a:pt x="4583656" y="5590558"/>
                  <a:pt x="4563439" y="5581657"/>
                </a:cubicBezTo>
                <a:close/>
                <a:moveTo>
                  <a:pt x="2068782" y="5507734"/>
                </a:moveTo>
                <a:lnTo>
                  <a:pt x="2079761" y="5519632"/>
                </a:lnTo>
                <a:lnTo>
                  <a:pt x="2070683" y="5508413"/>
                </a:lnTo>
                <a:close/>
                <a:moveTo>
                  <a:pt x="5036337" y="5497353"/>
                </a:moveTo>
                <a:lnTo>
                  <a:pt x="5038313" y="5505444"/>
                </a:lnTo>
                <a:cubicBezTo>
                  <a:pt x="5041419" y="5509265"/>
                  <a:pt x="5044792" y="5509420"/>
                  <a:pt x="5048166" y="5509576"/>
                </a:cubicBezTo>
                <a:lnTo>
                  <a:pt x="5053625" y="5511865"/>
                </a:lnTo>
                <a:close/>
                <a:moveTo>
                  <a:pt x="4380551" y="5492218"/>
                </a:moveTo>
                <a:lnTo>
                  <a:pt x="4378251" y="5494885"/>
                </a:lnTo>
                <a:cubicBezTo>
                  <a:pt x="4377531" y="5497960"/>
                  <a:pt x="4377680" y="5502082"/>
                  <a:pt x="4378496" y="5506933"/>
                </a:cubicBezTo>
                <a:lnTo>
                  <a:pt x="4380147" y="5512076"/>
                </a:lnTo>
                <a:lnTo>
                  <a:pt x="4405717" y="5523645"/>
                </a:lnTo>
                <a:lnTo>
                  <a:pt x="4387428" y="5495581"/>
                </a:lnTo>
                <a:close/>
                <a:moveTo>
                  <a:pt x="6215106" y="5451980"/>
                </a:moveTo>
                <a:cubicBezTo>
                  <a:pt x="6225721" y="5452667"/>
                  <a:pt x="6234353" y="5454191"/>
                  <a:pt x="6241092" y="5456153"/>
                </a:cubicBezTo>
                <a:cubicBezTo>
                  <a:pt x="6251200" y="5459093"/>
                  <a:pt x="6257051" y="5463021"/>
                  <a:pt x="6258937" y="5466592"/>
                </a:cubicBezTo>
                <a:cubicBezTo>
                  <a:pt x="6261768" y="5471947"/>
                  <a:pt x="6255695" y="5476495"/>
                  <a:pt x="6241735" y="5475709"/>
                </a:cubicBezTo>
                <a:cubicBezTo>
                  <a:pt x="6227777" y="5474924"/>
                  <a:pt x="6205930" y="5468803"/>
                  <a:pt x="6177220" y="5452819"/>
                </a:cubicBezTo>
                <a:cubicBezTo>
                  <a:pt x="6191891" y="5451439"/>
                  <a:pt x="6204490" y="5451290"/>
                  <a:pt x="6215106" y="5451980"/>
                </a:cubicBezTo>
                <a:close/>
                <a:moveTo>
                  <a:pt x="5356612" y="5441094"/>
                </a:moveTo>
                <a:lnTo>
                  <a:pt x="5530940" y="5536970"/>
                </a:lnTo>
                <a:lnTo>
                  <a:pt x="5545344" y="5545070"/>
                </a:lnTo>
                <a:lnTo>
                  <a:pt x="5448643" y="5460103"/>
                </a:lnTo>
                <a:lnTo>
                  <a:pt x="5446239" y="5458812"/>
                </a:lnTo>
                <a:lnTo>
                  <a:pt x="5414638" y="5452552"/>
                </a:lnTo>
                <a:close/>
                <a:moveTo>
                  <a:pt x="5928806" y="5425364"/>
                </a:moveTo>
                <a:lnTo>
                  <a:pt x="5971480" y="5435769"/>
                </a:lnTo>
                <a:lnTo>
                  <a:pt x="6003536" y="5443003"/>
                </a:lnTo>
                <a:lnTo>
                  <a:pt x="6030488" y="5460111"/>
                </a:lnTo>
                <a:cubicBezTo>
                  <a:pt x="6053527" y="5476222"/>
                  <a:pt x="6068462" y="5489290"/>
                  <a:pt x="6061321" y="5492660"/>
                </a:cubicBezTo>
                <a:cubicBezTo>
                  <a:pt x="6058939" y="5493785"/>
                  <a:pt x="6054107" y="5493831"/>
                  <a:pt x="6046304" y="5492552"/>
                </a:cubicBezTo>
                <a:cubicBezTo>
                  <a:pt x="6019339" y="5483345"/>
                  <a:pt x="5979137" y="5458514"/>
                  <a:pt x="5943212" y="5434954"/>
                </a:cubicBezTo>
                <a:close/>
                <a:moveTo>
                  <a:pt x="4928676" y="5387662"/>
                </a:moveTo>
                <a:lnTo>
                  <a:pt x="4929735" y="5390945"/>
                </a:lnTo>
                <a:lnTo>
                  <a:pt x="4932148" y="5391372"/>
                </a:lnTo>
                <a:close/>
                <a:moveTo>
                  <a:pt x="5491483" y="5376200"/>
                </a:moveTo>
                <a:cubicBezTo>
                  <a:pt x="5488784" y="5373790"/>
                  <a:pt x="5487103" y="5373668"/>
                  <a:pt x="5486809" y="5376603"/>
                </a:cubicBezTo>
                <a:lnTo>
                  <a:pt x="5488109" y="5383283"/>
                </a:lnTo>
                <a:lnTo>
                  <a:pt x="5503928" y="5392067"/>
                </a:lnTo>
                <a:lnTo>
                  <a:pt x="5502263" y="5389521"/>
                </a:lnTo>
                <a:cubicBezTo>
                  <a:pt x="5497898" y="5383307"/>
                  <a:pt x="5494181" y="5378610"/>
                  <a:pt x="5491483" y="5376200"/>
                </a:cubicBezTo>
                <a:close/>
                <a:moveTo>
                  <a:pt x="5642504" y="5312860"/>
                </a:moveTo>
                <a:lnTo>
                  <a:pt x="5650670" y="5318774"/>
                </a:lnTo>
                <a:lnTo>
                  <a:pt x="5647795" y="5314462"/>
                </a:lnTo>
                <a:close/>
                <a:moveTo>
                  <a:pt x="4802255" y="5302962"/>
                </a:moveTo>
                <a:cubicBezTo>
                  <a:pt x="4800000" y="5303434"/>
                  <a:pt x="4797639" y="5304857"/>
                  <a:pt x="4795664" y="5306759"/>
                </a:cubicBezTo>
                <a:cubicBezTo>
                  <a:pt x="4791722" y="5310560"/>
                  <a:pt x="4789330" y="5316271"/>
                  <a:pt x="4792432" y="5320092"/>
                </a:cubicBezTo>
                <a:cubicBezTo>
                  <a:pt x="4792432" y="5320092"/>
                  <a:pt x="4821704" y="5305502"/>
                  <a:pt x="4808212" y="5304884"/>
                </a:cubicBezTo>
                <a:cubicBezTo>
                  <a:pt x="4806660" y="5302974"/>
                  <a:pt x="4804510" y="5302491"/>
                  <a:pt x="4802255" y="5302962"/>
                </a:cubicBezTo>
                <a:close/>
                <a:moveTo>
                  <a:pt x="3916105" y="5301404"/>
                </a:moveTo>
                <a:lnTo>
                  <a:pt x="3937343" y="5334993"/>
                </a:lnTo>
                <a:lnTo>
                  <a:pt x="3944329" y="5337490"/>
                </a:lnTo>
                <a:lnTo>
                  <a:pt x="3934776" y="5320734"/>
                </a:lnTo>
                <a:lnTo>
                  <a:pt x="3925323" y="5304891"/>
                </a:lnTo>
                <a:close/>
                <a:moveTo>
                  <a:pt x="5012490" y="5245170"/>
                </a:moveTo>
                <a:lnTo>
                  <a:pt x="5029627" y="5260252"/>
                </a:lnTo>
                <a:cubicBezTo>
                  <a:pt x="5031564" y="5263000"/>
                  <a:pt x="5032405" y="5265513"/>
                  <a:pt x="5031559" y="5267587"/>
                </a:cubicBezTo>
                <a:lnTo>
                  <a:pt x="5029616" y="5268702"/>
                </a:lnTo>
                <a:lnTo>
                  <a:pt x="5078823" y="5294241"/>
                </a:lnTo>
                <a:lnTo>
                  <a:pt x="5091622" y="5297723"/>
                </a:lnTo>
                <a:cubicBezTo>
                  <a:pt x="5126624" y="5305070"/>
                  <a:pt x="5161452" y="5310455"/>
                  <a:pt x="5198595" y="5329131"/>
                </a:cubicBezTo>
                <a:lnTo>
                  <a:pt x="5216555" y="5337546"/>
                </a:lnTo>
                <a:lnTo>
                  <a:pt x="5111537" y="5282967"/>
                </a:lnTo>
                <a:lnTo>
                  <a:pt x="5112754" y="5286509"/>
                </a:lnTo>
                <a:cubicBezTo>
                  <a:pt x="5109657" y="5286928"/>
                  <a:pt x="5097975" y="5279778"/>
                  <a:pt x="5082503" y="5270296"/>
                </a:cubicBezTo>
                <a:lnTo>
                  <a:pt x="5061058" y="5257388"/>
                </a:lnTo>
                <a:lnTo>
                  <a:pt x="5044685" y="5249520"/>
                </a:lnTo>
                <a:lnTo>
                  <a:pt x="5036988" y="5247207"/>
                </a:lnTo>
                <a:close/>
                <a:moveTo>
                  <a:pt x="6685031" y="5184948"/>
                </a:moveTo>
                <a:cubicBezTo>
                  <a:pt x="6685031" y="5184948"/>
                  <a:pt x="6669118" y="5198661"/>
                  <a:pt x="6673098" y="5195232"/>
                </a:cubicBezTo>
                <a:cubicBezTo>
                  <a:pt x="6674425" y="5194093"/>
                  <a:pt x="6677959" y="5191044"/>
                  <a:pt x="6685031" y="5184948"/>
                </a:cubicBezTo>
                <a:close/>
                <a:moveTo>
                  <a:pt x="4381687" y="5160669"/>
                </a:moveTo>
                <a:lnTo>
                  <a:pt x="4372329" y="5160713"/>
                </a:lnTo>
                <a:lnTo>
                  <a:pt x="4378008" y="5176280"/>
                </a:lnTo>
                <a:lnTo>
                  <a:pt x="4389624" y="5178691"/>
                </a:lnTo>
                <a:cubicBezTo>
                  <a:pt x="4400778" y="5180430"/>
                  <a:pt x="4411156" y="5181214"/>
                  <a:pt x="4411156" y="5181214"/>
                </a:cubicBezTo>
                <a:cubicBezTo>
                  <a:pt x="4428313" y="5185681"/>
                  <a:pt x="4440148" y="5188254"/>
                  <a:pt x="4447753" y="5189414"/>
                </a:cubicBezTo>
                <a:cubicBezTo>
                  <a:pt x="4455361" y="5190578"/>
                  <a:pt x="4458741" y="5190326"/>
                  <a:pt x="4458996" y="5189140"/>
                </a:cubicBezTo>
                <a:cubicBezTo>
                  <a:pt x="4459376" y="5187364"/>
                  <a:pt x="4452726" y="5183486"/>
                  <a:pt x="4442748" y="5179124"/>
                </a:cubicBezTo>
                <a:cubicBezTo>
                  <a:pt x="4425911" y="5171761"/>
                  <a:pt x="4399615" y="5163019"/>
                  <a:pt x="4381687" y="5160669"/>
                </a:cubicBezTo>
                <a:close/>
                <a:moveTo>
                  <a:pt x="6623799" y="5156749"/>
                </a:moveTo>
                <a:cubicBezTo>
                  <a:pt x="6618370" y="5152942"/>
                  <a:pt x="6640084" y="5168172"/>
                  <a:pt x="6640084" y="5168172"/>
                </a:cubicBezTo>
                <a:cubicBezTo>
                  <a:pt x="6630433" y="5161402"/>
                  <a:pt x="6625607" y="5158020"/>
                  <a:pt x="6623799" y="5156749"/>
                </a:cubicBezTo>
                <a:close/>
                <a:moveTo>
                  <a:pt x="5302994" y="5132543"/>
                </a:moveTo>
                <a:lnTo>
                  <a:pt x="5287630" y="5133355"/>
                </a:lnTo>
                <a:lnTo>
                  <a:pt x="5299107" y="5145551"/>
                </a:lnTo>
                <a:lnTo>
                  <a:pt x="5341161" y="5168831"/>
                </a:lnTo>
                <a:lnTo>
                  <a:pt x="5345903" y="5171400"/>
                </a:lnTo>
                <a:lnTo>
                  <a:pt x="5372573" y="5179971"/>
                </a:lnTo>
                <a:cubicBezTo>
                  <a:pt x="5397846" y="5187761"/>
                  <a:pt x="5424156" y="5195544"/>
                  <a:pt x="5446687" y="5202469"/>
                </a:cubicBezTo>
                <a:lnTo>
                  <a:pt x="5462699" y="5207553"/>
                </a:lnTo>
                <a:lnTo>
                  <a:pt x="5449113" y="5194372"/>
                </a:lnTo>
                <a:lnTo>
                  <a:pt x="5406814" y="5150851"/>
                </a:lnTo>
                <a:lnTo>
                  <a:pt x="5378042" y="5144446"/>
                </a:lnTo>
                <a:cubicBezTo>
                  <a:pt x="5357957" y="5139805"/>
                  <a:pt x="5341500" y="5135786"/>
                  <a:pt x="5332579" y="5133217"/>
                </a:cubicBezTo>
                <a:cubicBezTo>
                  <a:pt x="5320880" y="5132689"/>
                  <a:pt x="5311078" y="5132475"/>
                  <a:pt x="5302994" y="5132543"/>
                </a:cubicBezTo>
                <a:close/>
                <a:moveTo>
                  <a:pt x="4442991" y="5124705"/>
                </a:moveTo>
                <a:lnTo>
                  <a:pt x="4478412" y="5165454"/>
                </a:lnTo>
                <a:lnTo>
                  <a:pt x="4515501" y="5176476"/>
                </a:lnTo>
                <a:cubicBezTo>
                  <a:pt x="4531883" y="5180945"/>
                  <a:pt x="4544611" y="5184289"/>
                  <a:pt x="4549536" y="5186356"/>
                </a:cubicBezTo>
                <a:cubicBezTo>
                  <a:pt x="4631625" y="5220772"/>
                  <a:pt x="4663703" y="5260241"/>
                  <a:pt x="4719915" y="5262828"/>
                </a:cubicBezTo>
                <a:cubicBezTo>
                  <a:pt x="4699663" y="5250559"/>
                  <a:pt x="4677791" y="5237296"/>
                  <a:pt x="4654671" y="5223746"/>
                </a:cubicBezTo>
                <a:lnTo>
                  <a:pt x="4607278" y="5197157"/>
                </a:lnTo>
                <a:close/>
                <a:moveTo>
                  <a:pt x="4347816" y="5093529"/>
                </a:moveTo>
                <a:lnTo>
                  <a:pt x="4349427" y="5097946"/>
                </a:lnTo>
                <a:lnTo>
                  <a:pt x="4350525" y="5098161"/>
                </a:lnTo>
                <a:lnTo>
                  <a:pt x="4356332" y="5098259"/>
                </a:lnTo>
                <a:lnTo>
                  <a:pt x="4353540" y="5096169"/>
                </a:lnTo>
                <a:cubicBezTo>
                  <a:pt x="4350456" y="5094118"/>
                  <a:pt x="4348482" y="5093170"/>
                  <a:pt x="4347816" y="5093529"/>
                </a:cubicBezTo>
                <a:close/>
                <a:moveTo>
                  <a:pt x="4176120" y="5069131"/>
                </a:moveTo>
                <a:lnTo>
                  <a:pt x="4174140" y="5069134"/>
                </a:lnTo>
                <a:lnTo>
                  <a:pt x="4180007" y="5078857"/>
                </a:lnTo>
                <a:lnTo>
                  <a:pt x="4180638" y="5078687"/>
                </a:lnTo>
                <a:cubicBezTo>
                  <a:pt x="4180906" y="5075024"/>
                  <a:pt x="4180655" y="5072713"/>
                  <a:pt x="4179895" y="5071280"/>
                </a:cubicBezTo>
                <a:cubicBezTo>
                  <a:pt x="4179136" y="5069847"/>
                  <a:pt x="4177871" y="5069289"/>
                  <a:pt x="4176120" y="5069131"/>
                </a:cubicBezTo>
                <a:close/>
                <a:moveTo>
                  <a:pt x="4105755" y="5039948"/>
                </a:moveTo>
                <a:lnTo>
                  <a:pt x="4105190" y="5041883"/>
                </a:lnTo>
                <a:cubicBezTo>
                  <a:pt x="4106749" y="5051606"/>
                  <a:pt x="4116568" y="5049167"/>
                  <a:pt x="4118123" y="5058890"/>
                </a:cubicBezTo>
                <a:lnTo>
                  <a:pt x="4122136" y="5061171"/>
                </a:lnTo>
                <a:lnTo>
                  <a:pt x="4122132" y="5058115"/>
                </a:lnTo>
                <a:lnTo>
                  <a:pt x="4114141" y="5044001"/>
                </a:lnTo>
                <a:lnTo>
                  <a:pt x="4110086" y="5041773"/>
                </a:lnTo>
                <a:close/>
                <a:moveTo>
                  <a:pt x="5762273" y="5035127"/>
                </a:moveTo>
                <a:lnTo>
                  <a:pt x="5751967" y="5035306"/>
                </a:lnTo>
                <a:lnTo>
                  <a:pt x="5751452" y="5035741"/>
                </a:lnTo>
                <a:lnTo>
                  <a:pt x="5806375" y="5070454"/>
                </a:lnTo>
                <a:lnTo>
                  <a:pt x="5849911" y="5086642"/>
                </a:lnTo>
                <a:cubicBezTo>
                  <a:pt x="5861289" y="5090609"/>
                  <a:pt x="5872129" y="5094325"/>
                  <a:pt x="5881531" y="5097572"/>
                </a:cubicBezTo>
                <a:lnTo>
                  <a:pt x="5895660" y="5102569"/>
                </a:lnTo>
                <a:close/>
                <a:moveTo>
                  <a:pt x="4178654" y="5023764"/>
                </a:moveTo>
                <a:lnTo>
                  <a:pt x="4188052" y="5035121"/>
                </a:lnTo>
                <a:lnTo>
                  <a:pt x="4209322" y="5040325"/>
                </a:lnTo>
                <a:lnTo>
                  <a:pt x="4213340" y="5040404"/>
                </a:lnTo>
                <a:lnTo>
                  <a:pt x="4209269" y="5035431"/>
                </a:lnTo>
                <a:close/>
                <a:moveTo>
                  <a:pt x="6263089" y="5014866"/>
                </a:moveTo>
                <a:cubicBezTo>
                  <a:pt x="6263089" y="5014866"/>
                  <a:pt x="6280676" y="5017133"/>
                  <a:pt x="6276279" y="5016567"/>
                </a:cubicBezTo>
                <a:cubicBezTo>
                  <a:pt x="6274814" y="5016377"/>
                  <a:pt x="6270908" y="5015877"/>
                  <a:pt x="6263089" y="5014866"/>
                </a:cubicBezTo>
                <a:close/>
                <a:moveTo>
                  <a:pt x="4140167" y="5009095"/>
                </a:moveTo>
                <a:lnTo>
                  <a:pt x="4146870" y="5022461"/>
                </a:lnTo>
                <a:lnTo>
                  <a:pt x="4172886" y="5030905"/>
                </a:lnTo>
                <a:lnTo>
                  <a:pt x="4164693" y="5018442"/>
                </a:lnTo>
                <a:close/>
                <a:moveTo>
                  <a:pt x="6240432" y="4978462"/>
                </a:moveTo>
                <a:lnTo>
                  <a:pt x="6246762" y="4984365"/>
                </a:lnTo>
                <a:lnTo>
                  <a:pt x="6263089" y="5014866"/>
                </a:lnTo>
                <a:close/>
                <a:moveTo>
                  <a:pt x="6465945" y="4967684"/>
                </a:moveTo>
                <a:cubicBezTo>
                  <a:pt x="6467597" y="4967729"/>
                  <a:pt x="6470337" y="4967922"/>
                  <a:pt x="6474349" y="4968280"/>
                </a:cubicBezTo>
                <a:lnTo>
                  <a:pt x="6482470" y="4969120"/>
                </a:lnTo>
                <a:lnTo>
                  <a:pt x="6499577" y="4976296"/>
                </a:lnTo>
                <a:cubicBezTo>
                  <a:pt x="6481207" y="4972011"/>
                  <a:pt x="6465417" y="4968924"/>
                  <a:pt x="6464067" y="4967980"/>
                </a:cubicBezTo>
                <a:cubicBezTo>
                  <a:pt x="6463730" y="4967743"/>
                  <a:pt x="6464293" y="4967639"/>
                  <a:pt x="6465945" y="4967684"/>
                </a:cubicBezTo>
                <a:close/>
                <a:moveTo>
                  <a:pt x="6953007" y="4952092"/>
                </a:moveTo>
                <a:lnTo>
                  <a:pt x="7169324" y="5006530"/>
                </a:lnTo>
                <a:lnTo>
                  <a:pt x="7193188" y="5020714"/>
                </a:lnTo>
                <a:lnTo>
                  <a:pt x="7220582" y="5039540"/>
                </a:lnTo>
                <a:lnTo>
                  <a:pt x="7115377" y="5020417"/>
                </a:lnTo>
                <a:lnTo>
                  <a:pt x="7015098" y="4997595"/>
                </a:lnTo>
                <a:lnTo>
                  <a:pt x="6972761" y="4965227"/>
                </a:lnTo>
                <a:close/>
                <a:moveTo>
                  <a:pt x="5672159" y="4831546"/>
                </a:moveTo>
                <a:lnTo>
                  <a:pt x="5678817" y="4834846"/>
                </a:lnTo>
                <a:lnTo>
                  <a:pt x="5679885" y="4839717"/>
                </a:lnTo>
                <a:lnTo>
                  <a:pt x="5732461" y="4867315"/>
                </a:lnTo>
                <a:lnTo>
                  <a:pt x="5785226" y="4896328"/>
                </a:lnTo>
                <a:lnTo>
                  <a:pt x="5863721" y="4919940"/>
                </a:lnTo>
                <a:lnTo>
                  <a:pt x="5820581" y="4896767"/>
                </a:lnTo>
                <a:lnTo>
                  <a:pt x="5807881" y="4892105"/>
                </a:lnTo>
                <a:cubicBezTo>
                  <a:pt x="5770487" y="4877056"/>
                  <a:pt x="5722966" y="4855872"/>
                  <a:pt x="5678817" y="4834846"/>
                </a:cubicBezTo>
                <a:lnTo>
                  <a:pt x="5677867" y="4833258"/>
                </a:lnTo>
                <a:close/>
                <a:moveTo>
                  <a:pt x="6046640" y="4777293"/>
                </a:moveTo>
                <a:lnTo>
                  <a:pt x="6076519" y="4787912"/>
                </a:lnTo>
                <a:lnTo>
                  <a:pt x="6072709" y="4781112"/>
                </a:lnTo>
                <a:lnTo>
                  <a:pt x="6060582" y="4779722"/>
                </a:lnTo>
                <a:close/>
                <a:moveTo>
                  <a:pt x="6134118" y="4773944"/>
                </a:moveTo>
                <a:lnTo>
                  <a:pt x="6156886" y="4816473"/>
                </a:lnTo>
                <a:lnTo>
                  <a:pt x="6160509" y="4817761"/>
                </a:lnTo>
                <a:lnTo>
                  <a:pt x="6202959" y="4834665"/>
                </a:lnTo>
                <a:lnTo>
                  <a:pt x="6170258" y="4783857"/>
                </a:lnTo>
                <a:lnTo>
                  <a:pt x="6159785" y="4781119"/>
                </a:lnTo>
                <a:close/>
                <a:moveTo>
                  <a:pt x="6329432" y="4758936"/>
                </a:moveTo>
                <a:lnTo>
                  <a:pt x="6384533" y="4771672"/>
                </a:lnTo>
                <a:cubicBezTo>
                  <a:pt x="6466378" y="4805725"/>
                  <a:pt x="6549812" y="4837209"/>
                  <a:pt x="6636781" y="4865643"/>
                </a:cubicBezTo>
                <a:lnTo>
                  <a:pt x="6762111" y="4900331"/>
                </a:lnTo>
                <a:lnTo>
                  <a:pt x="6759641" y="4901916"/>
                </a:lnTo>
                <a:cubicBezTo>
                  <a:pt x="6767173" y="4908353"/>
                  <a:pt x="6785909" y="4921087"/>
                  <a:pt x="6820927" y="4943533"/>
                </a:cubicBezTo>
                <a:lnTo>
                  <a:pt x="6844027" y="4958659"/>
                </a:lnTo>
                <a:lnTo>
                  <a:pt x="6804249" y="4949604"/>
                </a:lnTo>
                <a:lnTo>
                  <a:pt x="6545457" y="4881946"/>
                </a:lnTo>
                <a:lnTo>
                  <a:pt x="6454726" y="4825038"/>
                </a:lnTo>
                <a:close/>
                <a:moveTo>
                  <a:pt x="6077672" y="4758340"/>
                </a:moveTo>
                <a:lnTo>
                  <a:pt x="6090134" y="4781650"/>
                </a:lnTo>
                <a:lnTo>
                  <a:pt x="6098734" y="4795806"/>
                </a:lnTo>
                <a:lnTo>
                  <a:pt x="6139940" y="4810451"/>
                </a:lnTo>
                <a:lnTo>
                  <a:pt x="6117690" y="4769371"/>
                </a:lnTo>
                <a:lnTo>
                  <a:pt x="6092132" y="4762273"/>
                </a:lnTo>
                <a:close/>
                <a:moveTo>
                  <a:pt x="6231201" y="4756995"/>
                </a:moveTo>
                <a:cubicBezTo>
                  <a:pt x="6235146" y="4755111"/>
                  <a:pt x="6219361" y="4762660"/>
                  <a:pt x="6219361" y="4762660"/>
                </a:cubicBezTo>
                <a:cubicBezTo>
                  <a:pt x="6226376" y="4759306"/>
                  <a:pt x="6229884" y="4757627"/>
                  <a:pt x="6231201" y="4756995"/>
                </a:cubicBezTo>
                <a:close/>
                <a:moveTo>
                  <a:pt x="5994406" y="4737369"/>
                </a:moveTo>
                <a:cubicBezTo>
                  <a:pt x="5991158" y="4736858"/>
                  <a:pt x="5989421" y="4736832"/>
                  <a:pt x="5989560" y="4737405"/>
                </a:cubicBezTo>
                <a:cubicBezTo>
                  <a:pt x="5989932" y="4738933"/>
                  <a:pt x="6003647" y="4744711"/>
                  <a:pt x="6037622" y="4756866"/>
                </a:cubicBezTo>
                <a:lnTo>
                  <a:pt x="6066607" y="4770222"/>
                </a:lnTo>
                <a:lnTo>
                  <a:pt x="6056761" y="4752648"/>
                </a:lnTo>
                <a:lnTo>
                  <a:pt x="6054618" y="4752066"/>
                </a:lnTo>
                <a:cubicBezTo>
                  <a:pt x="6027505" y="4744809"/>
                  <a:pt x="6004153" y="4738903"/>
                  <a:pt x="5994406" y="4737369"/>
                </a:cubicBezTo>
                <a:close/>
                <a:moveTo>
                  <a:pt x="6183853" y="4732244"/>
                </a:moveTo>
                <a:lnTo>
                  <a:pt x="6173011" y="4737644"/>
                </a:lnTo>
                <a:lnTo>
                  <a:pt x="6179220" y="4734549"/>
                </a:lnTo>
                <a:cubicBezTo>
                  <a:pt x="6182823" y="4732754"/>
                  <a:pt x="6185911" y="4731217"/>
                  <a:pt x="6183853" y="4732244"/>
                </a:cubicBezTo>
                <a:close/>
                <a:moveTo>
                  <a:pt x="6088908" y="4689491"/>
                </a:moveTo>
                <a:lnTo>
                  <a:pt x="6090794" y="4693016"/>
                </a:lnTo>
                <a:lnTo>
                  <a:pt x="6096705" y="4696958"/>
                </a:lnTo>
                <a:lnTo>
                  <a:pt x="6091779" y="4694857"/>
                </a:lnTo>
                <a:lnTo>
                  <a:pt x="6125188" y="4757263"/>
                </a:lnTo>
                <a:lnTo>
                  <a:pt x="6168636" y="4781336"/>
                </a:lnTo>
                <a:lnTo>
                  <a:pt x="6162829" y="4772315"/>
                </a:lnTo>
                <a:lnTo>
                  <a:pt x="6117704" y="4695493"/>
                </a:lnTo>
                <a:lnTo>
                  <a:pt x="6095790" y="4690969"/>
                </a:lnTo>
                <a:close/>
                <a:moveTo>
                  <a:pt x="6059751" y="4683232"/>
                </a:moveTo>
                <a:lnTo>
                  <a:pt x="6054998" y="4689513"/>
                </a:lnTo>
                <a:cubicBezTo>
                  <a:pt x="6054368" y="4694145"/>
                  <a:pt x="6055164" y="4700317"/>
                  <a:pt x="6056984" y="4707445"/>
                </a:cubicBezTo>
                <a:lnTo>
                  <a:pt x="6063226" y="4722932"/>
                </a:lnTo>
                <a:lnTo>
                  <a:pt x="6104761" y="4745945"/>
                </a:lnTo>
                <a:lnTo>
                  <a:pt x="6093864" y="4726731"/>
                </a:lnTo>
                <a:cubicBezTo>
                  <a:pt x="6083463" y="4708842"/>
                  <a:pt x="6074213" y="4693998"/>
                  <a:pt x="6068112" y="4686360"/>
                </a:cubicBezTo>
                <a:lnTo>
                  <a:pt x="6066001" y="4684574"/>
                </a:lnTo>
                <a:close/>
                <a:moveTo>
                  <a:pt x="5976205" y="4663079"/>
                </a:moveTo>
                <a:lnTo>
                  <a:pt x="5986950" y="4680668"/>
                </a:lnTo>
                <a:lnTo>
                  <a:pt x="6029702" y="4704356"/>
                </a:lnTo>
                <a:lnTo>
                  <a:pt x="6011665" y="4672167"/>
                </a:lnTo>
                <a:lnTo>
                  <a:pt x="6002472" y="4669705"/>
                </a:lnTo>
                <a:close/>
                <a:moveTo>
                  <a:pt x="5938698" y="4653932"/>
                </a:moveTo>
                <a:lnTo>
                  <a:pt x="5940037" y="4654675"/>
                </a:lnTo>
                <a:lnTo>
                  <a:pt x="5939797" y="4654196"/>
                </a:lnTo>
                <a:close/>
                <a:moveTo>
                  <a:pt x="6843756" y="4442329"/>
                </a:moveTo>
                <a:cubicBezTo>
                  <a:pt x="6854371" y="4443018"/>
                  <a:pt x="6863003" y="4444541"/>
                  <a:pt x="6869741" y="4446504"/>
                </a:cubicBezTo>
                <a:cubicBezTo>
                  <a:pt x="6879850" y="4449443"/>
                  <a:pt x="6885700" y="4453371"/>
                  <a:pt x="6887588" y="4456941"/>
                </a:cubicBezTo>
                <a:cubicBezTo>
                  <a:pt x="6890418" y="4462296"/>
                  <a:pt x="6884346" y="4466844"/>
                  <a:pt x="6870385" y="4466060"/>
                </a:cubicBezTo>
                <a:cubicBezTo>
                  <a:pt x="6856426" y="4465273"/>
                  <a:pt x="6834580" y="4459153"/>
                  <a:pt x="6805869" y="4443168"/>
                </a:cubicBezTo>
                <a:cubicBezTo>
                  <a:pt x="6820542" y="4441788"/>
                  <a:pt x="6833140" y="4441641"/>
                  <a:pt x="6843756" y="4442329"/>
                </a:cubicBezTo>
                <a:close/>
                <a:moveTo>
                  <a:pt x="6905873" y="4397975"/>
                </a:moveTo>
                <a:cubicBezTo>
                  <a:pt x="6909965" y="4396269"/>
                  <a:pt x="6893597" y="4403100"/>
                  <a:pt x="6893597" y="4403100"/>
                </a:cubicBezTo>
                <a:cubicBezTo>
                  <a:pt x="6900875" y="4400063"/>
                  <a:pt x="6904510" y="4398544"/>
                  <a:pt x="6905873" y="4397975"/>
                </a:cubicBezTo>
                <a:close/>
                <a:moveTo>
                  <a:pt x="5585456" y="4384783"/>
                </a:moveTo>
                <a:lnTo>
                  <a:pt x="5586674" y="4387500"/>
                </a:lnTo>
                <a:lnTo>
                  <a:pt x="5586876" y="4388018"/>
                </a:lnTo>
                <a:lnTo>
                  <a:pt x="5590215" y="4390217"/>
                </a:lnTo>
                <a:lnTo>
                  <a:pt x="5598914" y="4391545"/>
                </a:lnTo>
                <a:close/>
                <a:moveTo>
                  <a:pt x="6855774" y="4382900"/>
                </a:moveTo>
                <a:lnTo>
                  <a:pt x="6864207" y="4384848"/>
                </a:lnTo>
                <a:lnTo>
                  <a:pt x="6893597" y="4403100"/>
                </a:lnTo>
                <a:close/>
                <a:moveTo>
                  <a:pt x="6869300" y="4321011"/>
                </a:moveTo>
                <a:cubicBezTo>
                  <a:pt x="6873243" y="4319125"/>
                  <a:pt x="6857462" y="4326675"/>
                  <a:pt x="6857462" y="4326675"/>
                </a:cubicBezTo>
                <a:cubicBezTo>
                  <a:pt x="6864475" y="4323320"/>
                  <a:pt x="6867982" y="4321641"/>
                  <a:pt x="6869300" y="4321011"/>
                </a:cubicBezTo>
                <a:close/>
                <a:moveTo>
                  <a:pt x="5922604" y="4317253"/>
                </a:moveTo>
                <a:lnTo>
                  <a:pt x="5944245" y="4354680"/>
                </a:lnTo>
                <a:lnTo>
                  <a:pt x="5954009" y="4359282"/>
                </a:lnTo>
                <a:cubicBezTo>
                  <a:pt x="5954009" y="4359282"/>
                  <a:pt x="5978614" y="4376535"/>
                  <a:pt x="5968769" y="4382130"/>
                </a:cubicBezTo>
                <a:lnTo>
                  <a:pt x="5963373" y="4383262"/>
                </a:lnTo>
                <a:lnTo>
                  <a:pt x="5975530" y="4388958"/>
                </a:lnTo>
                <a:lnTo>
                  <a:pt x="6001868" y="4389444"/>
                </a:lnTo>
                <a:lnTo>
                  <a:pt x="5971067" y="4341546"/>
                </a:lnTo>
                <a:lnTo>
                  <a:pt x="5963607" y="4328493"/>
                </a:lnTo>
                <a:close/>
                <a:moveTo>
                  <a:pt x="5877736" y="4304952"/>
                </a:moveTo>
                <a:lnTo>
                  <a:pt x="5875124" y="4306380"/>
                </a:lnTo>
                <a:lnTo>
                  <a:pt x="5874475" y="4306414"/>
                </a:lnTo>
                <a:lnTo>
                  <a:pt x="5889259" y="4332716"/>
                </a:lnTo>
                <a:lnTo>
                  <a:pt x="5908729" y="4338771"/>
                </a:lnTo>
                <a:lnTo>
                  <a:pt x="5889874" y="4308280"/>
                </a:lnTo>
                <a:close/>
                <a:moveTo>
                  <a:pt x="5786506" y="4286892"/>
                </a:moveTo>
                <a:lnTo>
                  <a:pt x="5785593" y="4295078"/>
                </a:lnTo>
                <a:cubicBezTo>
                  <a:pt x="5785244" y="4298056"/>
                  <a:pt x="5785032" y="4299749"/>
                  <a:pt x="5785032" y="4299749"/>
                </a:cubicBezTo>
                <a:cubicBezTo>
                  <a:pt x="5787347" y="4301373"/>
                  <a:pt x="5791122" y="4303098"/>
                  <a:pt x="5796029" y="4304927"/>
                </a:cubicBezTo>
                <a:lnTo>
                  <a:pt x="5797274" y="4305333"/>
                </a:lnTo>
                <a:close/>
                <a:moveTo>
                  <a:pt x="5898623" y="4246707"/>
                </a:moveTo>
                <a:cubicBezTo>
                  <a:pt x="5900939" y="4248331"/>
                  <a:pt x="5901304" y="4253346"/>
                  <a:pt x="5900379" y="4259837"/>
                </a:cubicBezTo>
                <a:lnTo>
                  <a:pt x="5896869" y="4272746"/>
                </a:lnTo>
                <a:lnTo>
                  <a:pt x="5903393" y="4284030"/>
                </a:lnTo>
                <a:lnTo>
                  <a:pt x="5925483" y="4289548"/>
                </a:lnTo>
                <a:lnTo>
                  <a:pt x="5943308" y="4292978"/>
                </a:lnTo>
                <a:lnTo>
                  <a:pt x="5920095" y="4252362"/>
                </a:lnTo>
                <a:close/>
                <a:moveTo>
                  <a:pt x="6552062" y="4214570"/>
                </a:moveTo>
                <a:lnTo>
                  <a:pt x="6551677" y="4217660"/>
                </a:lnTo>
                <a:lnTo>
                  <a:pt x="6572652" y="4221871"/>
                </a:lnTo>
                <a:lnTo>
                  <a:pt x="6560492" y="4216091"/>
                </a:lnTo>
                <a:cubicBezTo>
                  <a:pt x="6555942" y="4214309"/>
                  <a:pt x="6552972" y="4213694"/>
                  <a:pt x="6552062" y="4214570"/>
                </a:cubicBezTo>
                <a:close/>
                <a:moveTo>
                  <a:pt x="7313680" y="4175299"/>
                </a:moveTo>
                <a:cubicBezTo>
                  <a:pt x="7313680" y="4175299"/>
                  <a:pt x="7297769" y="4189011"/>
                  <a:pt x="7301748" y="4185582"/>
                </a:cubicBezTo>
                <a:cubicBezTo>
                  <a:pt x="7303074" y="4184442"/>
                  <a:pt x="7306610" y="4181394"/>
                  <a:pt x="7313680" y="4175299"/>
                </a:cubicBezTo>
                <a:close/>
                <a:moveTo>
                  <a:pt x="7252448" y="4147100"/>
                </a:moveTo>
                <a:cubicBezTo>
                  <a:pt x="7254257" y="4148369"/>
                  <a:pt x="7259083" y="4151752"/>
                  <a:pt x="7268735" y="4158521"/>
                </a:cubicBezTo>
                <a:cubicBezTo>
                  <a:pt x="7268735" y="4158521"/>
                  <a:pt x="7247020" y="4143292"/>
                  <a:pt x="7252448" y="4147100"/>
                </a:cubicBezTo>
                <a:close/>
                <a:moveTo>
                  <a:pt x="6208976" y="4144984"/>
                </a:moveTo>
                <a:cubicBezTo>
                  <a:pt x="6208976" y="4144984"/>
                  <a:pt x="6195234" y="4167284"/>
                  <a:pt x="6179627" y="4171079"/>
                </a:cubicBezTo>
                <a:cubicBezTo>
                  <a:pt x="6173024" y="4170132"/>
                  <a:pt x="6158301" y="4167332"/>
                  <a:pt x="6139376" y="4163503"/>
                </a:cubicBezTo>
                <a:lnTo>
                  <a:pt x="6095780" y="4154351"/>
                </a:lnTo>
                <a:lnTo>
                  <a:pt x="6185285" y="4184915"/>
                </a:lnTo>
                <a:cubicBezTo>
                  <a:pt x="6217835" y="4196687"/>
                  <a:pt x="6313118" y="4209608"/>
                  <a:pt x="6385503" y="4227895"/>
                </a:cubicBezTo>
                <a:lnTo>
                  <a:pt x="6409258" y="4235699"/>
                </a:lnTo>
                <a:lnTo>
                  <a:pt x="6407951" y="4234739"/>
                </a:lnTo>
                <a:cubicBezTo>
                  <a:pt x="6404839" y="4232391"/>
                  <a:pt x="6403072" y="4231006"/>
                  <a:pt x="6403072" y="4231006"/>
                </a:cubicBezTo>
                <a:cubicBezTo>
                  <a:pt x="6357724" y="4206171"/>
                  <a:pt x="6316133" y="4183618"/>
                  <a:pt x="6276982" y="4162497"/>
                </a:cubicBezTo>
                <a:lnTo>
                  <a:pt x="6255976" y="4151203"/>
                </a:lnTo>
                <a:close/>
                <a:moveTo>
                  <a:pt x="6584406" y="4109886"/>
                </a:moveTo>
                <a:cubicBezTo>
                  <a:pt x="6588550" y="4112986"/>
                  <a:pt x="6593467" y="4119037"/>
                  <a:pt x="6600193" y="4127314"/>
                </a:cubicBezTo>
                <a:cubicBezTo>
                  <a:pt x="6596551" y="4130821"/>
                  <a:pt x="6593433" y="4131980"/>
                  <a:pt x="6590710" y="4131624"/>
                </a:cubicBezTo>
                <a:cubicBezTo>
                  <a:pt x="6582539" y="4130558"/>
                  <a:pt x="6577906" y="4115868"/>
                  <a:pt x="6573248" y="4110140"/>
                </a:cubicBezTo>
                <a:cubicBezTo>
                  <a:pt x="6576893" y="4106629"/>
                  <a:pt x="6580261" y="4106784"/>
                  <a:pt x="6584406" y="4109886"/>
                </a:cubicBezTo>
                <a:close/>
                <a:moveTo>
                  <a:pt x="6331195" y="4059774"/>
                </a:moveTo>
                <a:lnTo>
                  <a:pt x="6464052" y="4138388"/>
                </a:lnTo>
                <a:lnTo>
                  <a:pt x="6483829" y="4143996"/>
                </a:lnTo>
                <a:lnTo>
                  <a:pt x="6544900" y="4163402"/>
                </a:lnTo>
                <a:lnTo>
                  <a:pt x="6508124" y="4142535"/>
                </a:lnTo>
                <a:lnTo>
                  <a:pt x="6384873" y="4070526"/>
                </a:lnTo>
                <a:lnTo>
                  <a:pt x="6331751" y="4059856"/>
                </a:lnTo>
                <a:close/>
                <a:moveTo>
                  <a:pt x="7094595" y="3958033"/>
                </a:moveTo>
                <a:cubicBezTo>
                  <a:pt x="7096247" y="3958078"/>
                  <a:pt x="7098988" y="3958272"/>
                  <a:pt x="7102999" y="3958629"/>
                </a:cubicBezTo>
                <a:lnTo>
                  <a:pt x="7111120" y="3959469"/>
                </a:lnTo>
                <a:lnTo>
                  <a:pt x="7128226" y="3966647"/>
                </a:lnTo>
                <a:cubicBezTo>
                  <a:pt x="7109857" y="3962361"/>
                  <a:pt x="7094067" y="3959274"/>
                  <a:pt x="7092717" y="3958331"/>
                </a:cubicBezTo>
                <a:cubicBezTo>
                  <a:pt x="7092379" y="3958092"/>
                  <a:pt x="7092943" y="3957989"/>
                  <a:pt x="7094595" y="3958033"/>
                </a:cubicBezTo>
                <a:close/>
                <a:moveTo>
                  <a:pt x="6379869" y="3848698"/>
                </a:moveTo>
                <a:lnTo>
                  <a:pt x="6419270" y="3864752"/>
                </a:lnTo>
                <a:cubicBezTo>
                  <a:pt x="6435482" y="3870842"/>
                  <a:pt x="6449590" y="3875550"/>
                  <a:pt x="6458191" y="3877478"/>
                </a:cubicBezTo>
                <a:lnTo>
                  <a:pt x="6441687" y="3870001"/>
                </a:lnTo>
                <a:close/>
                <a:moveTo>
                  <a:pt x="6310313" y="3838178"/>
                </a:moveTo>
                <a:lnTo>
                  <a:pt x="6320920" y="3841747"/>
                </a:lnTo>
                <a:cubicBezTo>
                  <a:pt x="6317279" y="3845257"/>
                  <a:pt x="6313648" y="3844782"/>
                  <a:pt x="6311061" y="3841597"/>
                </a:cubicBezTo>
                <a:close/>
                <a:moveTo>
                  <a:pt x="7534523" y="3388326"/>
                </a:moveTo>
                <a:cubicBezTo>
                  <a:pt x="7538615" y="3386619"/>
                  <a:pt x="7522248" y="3393450"/>
                  <a:pt x="7522248" y="3393450"/>
                </a:cubicBezTo>
                <a:cubicBezTo>
                  <a:pt x="7529526" y="3390414"/>
                  <a:pt x="7533159" y="3388894"/>
                  <a:pt x="7534523" y="3388326"/>
                </a:cubicBezTo>
                <a:close/>
                <a:moveTo>
                  <a:pt x="7484424" y="3373251"/>
                </a:moveTo>
                <a:lnTo>
                  <a:pt x="7492857" y="3375198"/>
                </a:lnTo>
                <a:lnTo>
                  <a:pt x="7522248" y="3393450"/>
                </a:lnTo>
                <a:close/>
                <a:moveTo>
                  <a:pt x="7497949" y="3311362"/>
                </a:moveTo>
                <a:cubicBezTo>
                  <a:pt x="7501894" y="3309476"/>
                  <a:pt x="7486111" y="3317024"/>
                  <a:pt x="7486111" y="3317024"/>
                </a:cubicBezTo>
                <a:cubicBezTo>
                  <a:pt x="7493125" y="3313671"/>
                  <a:pt x="7496632" y="3311992"/>
                  <a:pt x="7497949" y="3311362"/>
                </a:cubicBezTo>
                <a:close/>
                <a:moveTo>
                  <a:pt x="7270047" y="3251372"/>
                </a:moveTo>
                <a:lnTo>
                  <a:pt x="7266072" y="3252705"/>
                </a:lnTo>
                <a:cubicBezTo>
                  <a:pt x="7266072" y="3252705"/>
                  <a:pt x="7264237" y="3254335"/>
                  <a:pt x="7261945" y="3256373"/>
                </a:cubicBezTo>
                <a:lnTo>
                  <a:pt x="7256286" y="3261405"/>
                </a:lnTo>
                <a:lnTo>
                  <a:pt x="7253692" y="3263712"/>
                </a:lnTo>
                <a:cubicBezTo>
                  <a:pt x="7252317" y="3264934"/>
                  <a:pt x="7253233" y="3264119"/>
                  <a:pt x="7255068" y="3262489"/>
                </a:cubicBezTo>
                <a:lnTo>
                  <a:pt x="7256286" y="3261405"/>
                </a:lnTo>
                <a:lnTo>
                  <a:pt x="7266072" y="3252705"/>
                </a:lnTo>
                <a:lnTo>
                  <a:pt x="7290428" y="3263890"/>
                </a:lnTo>
                <a:close/>
                <a:moveTo>
                  <a:pt x="7285343" y="3246339"/>
                </a:moveTo>
                <a:lnTo>
                  <a:pt x="7330320" y="3274267"/>
                </a:lnTo>
                <a:lnTo>
                  <a:pt x="7363365" y="3274252"/>
                </a:lnTo>
                <a:lnTo>
                  <a:pt x="7454563" y="3302647"/>
                </a:lnTo>
                <a:lnTo>
                  <a:pt x="7406102" y="3280562"/>
                </a:lnTo>
                <a:lnTo>
                  <a:pt x="7363365" y="3274252"/>
                </a:lnTo>
                <a:cubicBezTo>
                  <a:pt x="7344062" y="3260717"/>
                  <a:pt x="7325226" y="3251808"/>
                  <a:pt x="7308473" y="3248045"/>
                </a:cubicBezTo>
                <a:close/>
                <a:moveTo>
                  <a:pt x="6922499" y="3162011"/>
                </a:moveTo>
                <a:lnTo>
                  <a:pt x="6934155" y="3175414"/>
                </a:lnTo>
                <a:cubicBezTo>
                  <a:pt x="6945548" y="3185439"/>
                  <a:pt x="6961751" y="3196219"/>
                  <a:pt x="6980148" y="3207120"/>
                </a:cubicBezTo>
                <a:lnTo>
                  <a:pt x="6991031" y="3213086"/>
                </a:lnTo>
                <a:lnTo>
                  <a:pt x="7014153" y="3218246"/>
                </a:lnTo>
                <a:lnTo>
                  <a:pt x="7037908" y="3226048"/>
                </a:lnTo>
                <a:lnTo>
                  <a:pt x="7036602" y="3225090"/>
                </a:lnTo>
                <a:cubicBezTo>
                  <a:pt x="7033489" y="3222741"/>
                  <a:pt x="7031722" y="3221357"/>
                  <a:pt x="7031722" y="3221357"/>
                </a:cubicBezTo>
                <a:close/>
                <a:moveTo>
                  <a:pt x="7213056" y="3100236"/>
                </a:moveTo>
                <a:cubicBezTo>
                  <a:pt x="7217200" y="3103337"/>
                  <a:pt x="7222117" y="3109387"/>
                  <a:pt x="7228843" y="3117664"/>
                </a:cubicBezTo>
                <a:cubicBezTo>
                  <a:pt x="7225201" y="3121172"/>
                  <a:pt x="7222083" y="3122330"/>
                  <a:pt x="7219360" y="3121975"/>
                </a:cubicBezTo>
                <a:cubicBezTo>
                  <a:pt x="7211189" y="3120909"/>
                  <a:pt x="7206555" y="3106219"/>
                  <a:pt x="7201898" y="3100490"/>
                </a:cubicBezTo>
                <a:cubicBezTo>
                  <a:pt x="7205543" y="3096979"/>
                  <a:pt x="7208911" y="3097135"/>
                  <a:pt x="7213056" y="3100236"/>
                </a:cubicBezTo>
                <a:close/>
                <a:moveTo>
                  <a:pt x="7186113" y="3083063"/>
                </a:moveTo>
                <a:cubicBezTo>
                  <a:pt x="7190257" y="3086164"/>
                  <a:pt x="7195173" y="3092214"/>
                  <a:pt x="7201898" y="3100490"/>
                </a:cubicBezTo>
                <a:cubicBezTo>
                  <a:pt x="7198258" y="3103999"/>
                  <a:pt x="7195142" y="3105158"/>
                  <a:pt x="7192417" y="3104803"/>
                </a:cubicBezTo>
                <a:cubicBezTo>
                  <a:pt x="7184244" y="3103737"/>
                  <a:pt x="7179609" y="3089046"/>
                  <a:pt x="7174954" y="3083317"/>
                </a:cubicBezTo>
                <a:cubicBezTo>
                  <a:pt x="7178595" y="3079805"/>
                  <a:pt x="7181969" y="3079962"/>
                  <a:pt x="7186113" y="3083063"/>
                </a:cubicBezTo>
                <a:close/>
                <a:moveTo>
                  <a:pt x="7101186" y="3043156"/>
                </a:moveTo>
                <a:cubicBezTo>
                  <a:pt x="7115286" y="3043190"/>
                  <a:pt x="7125440" y="3047026"/>
                  <a:pt x="7136212" y="3053957"/>
                </a:cubicBezTo>
                <a:cubicBezTo>
                  <a:pt x="7146986" y="3060889"/>
                  <a:pt x="7158376" y="3070910"/>
                  <a:pt x="7174954" y="3083317"/>
                </a:cubicBezTo>
                <a:cubicBezTo>
                  <a:pt x="7147970" y="3082074"/>
                  <a:pt x="7119812" y="3066070"/>
                  <a:pt x="7101186" y="3043156"/>
                </a:cubicBezTo>
                <a:close/>
                <a:moveTo>
                  <a:pt x="6962006" y="3030778"/>
                </a:moveTo>
                <a:lnTo>
                  <a:pt x="6960056" y="3032901"/>
                </a:lnTo>
                <a:lnTo>
                  <a:pt x="6946420" y="3042179"/>
                </a:lnTo>
                <a:lnTo>
                  <a:pt x="7161723" y="3169579"/>
                </a:lnTo>
                <a:lnTo>
                  <a:pt x="7193983" y="3189610"/>
                </a:lnTo>
                <a:lnTo>
                  <a:pt x="7264156" y="3205161"/>
                </a:lnTo>
                <a:lnTo>
                  <a:pt x="7136774" y="3132886"/>
                </a:lnTo>
                <a:close/>
                <a:moveTo>
                  <a:pt x="7472439" y="3008582"/>
                </a:moveTo>
                <a:lnTo>
                  <a:pt x="7688757" y="3063017"/>
                </a:lnTo>
                <a:lnTo>
                  <a:pt x="7712619" y="3077201"/>
                </a:lnTo>
                <a:lnTo>
                  <a:pt x="7740014" y="3096030"/>
                </a:lnTo>
                <a:lnTo>
                  <a:pt x="7634804" y="3076907"/>
                </a:lnTo>
                <a:lnTo>
                  <a:pt x="7534530" y="3054083"/>
                </a:lnTo>
                <a:lnTo>
                  <a:pt x="7492192" y="3021714"/>
                </a:lnTo>
                <a:close/>
                <a:moveTo>
                  <a:pt x="6666222" y="2989604"/>
                </a:moveTo>
                <a:lnTo>
                  <a:pt x="6665074" y="2990372"/>
                </a:lnTo>
                <a:lnTo>
                  <a:pt x="6687121" y="3003426"/>
                </a:lnTo>
                <a:lnTo>
                  <a:pt x="6882876" y="3116092"/>
                </a:lnTo>
                <a:lnTo>
                  <a:pt x="6999985" y="3145811"/>
                </a:lnTo>
                <a:lnTo>
                  <a:pt x="6960110" y="3122922"/>
                </a:lnTo>
                <a:lnTo>
                  <a:pt x="6767225" y="3013355"/>
                </a:lnTo>
                <a:lnTo>
                  <a:pt x="6726961" y="3001949"/>
                </a:lnTo>
                <a:cubicBezTo>
                  <a:pt x="6705384" y="2996031"/>
                  <a:pt x="6686791" y="2991438"/>
                  <a:pt x="6673969" y="2989817"/>
                </a:cubicBezTo>
                <a:cubicBezTo>
                  <a:pt x="6671653" y="2988192"/>
                  <a:pt x="6669057" y="2988367"/>
                  <a:pt x="6666222" y="2989604"/>
                </a:cubicBezTo>
                <a:close/>
                <a:moveTo>
                  <a:pt x="6824552" y="2956742"/>
                </a:moveTo>
                <a:lnTo>
                  <a:pt x="6828897" y="2960887"/>
                </a:lnTo>
                <a:lnTo>
                  <a:pt x="6836983" y="2963426"/>
                </a:lnTo>
                <a:close/>
                <a:moveTo>
                  <a:pt x="6370480" y="2946040"/>
                </a:moveTo>
                <a:lnTo>
                  <a:pt x="6429715" y="2967426"/>
                </a:lnTo>
                <a:cubicBezTo>
                  <a:pt x="6475838" y="2984574"/>
                  <a:pt x="6510923" y="2999484"/>
                  <a:pt x="6506629" y="3006451"/>
                </a:cubicBezTo>
                <a:lnTo>
                  <a:pt x="6498588" y="3011153"/>
                </a:lnTo>
                <a:lnTo>
                  <a:pt x="6656269" y="3058583"/>
                </a:lnTo>
                <a:lnTo>
                  <a:pt x="6796476" y="3094165"/>
                </a:lnTo>
                <a:lnTo>
                  <a:pt x="6794171" y="3092926"/>
                </a:lnTo>
                <a:cubicBezTo>
                  <a:pt x="6758574" y="3073815"/>
                  <a:pt x="6724096" y="3055284"/>
                  <a:pt x="6689414" y="3036480"/>
                </a:cubicBezTo>
                <a:lnTo>
                  <a:pt x="6637534" y="3008044"/>
                </a:lnTo>
                <a:lnTo>
                  <a:pt x="6635358" y="3009416"/>
                </a:lnTo>
                <a:cubicBezTo>
                  <a:pt x="6580427" y="3015116"/>
                  <a:pt x="6488611" y="2979750"/>
                  <a:pt x="6409650" y="2955816"/>
                </a:cubicBezTo>
                <a:close/>
                <a:moveTo>
                  <a:pt x="6177156" y="2884573"/>
                </a:moveTo>
                <a:lnTo>
                  <a:pt x="6251891" y="2923803"/>
                </a:lnTo>
                <a:lnTo>
                  <a:pt x="6304654" y="2952815"/>
                </a:lnTo>
                <a:lnTo>
                  <a:pt x="6307358" y="2953628"/>
                </a:lnTo>
                <a:lnTo>
                  <a:pt x="6287140" y="2942651"/>
                </a:lnTo>
                <a:lnTo>
                  <a:pt x="6196582" y="2889710"/>
                </a:lnTo>
                <a:close/>
                <a:moveTo>
                  <a:pt x="6848861" y="2815424"/>
                </a:moveTo>
                <a:lnTo>
                  <a:pt x="6903965" y="2828159"/>
                </a:lnTo>
                <a:cubicBezTo>
                  <a:pt x="6985812" y="2862215"/>
                  <a:pt x="7069245" y="2893698"/>
                  <a:pt x="7156213" y="2922133"/>
                </a:cubicBezTo>
                <a:lnTo>
                  <a:pt x="7281541" y="2956819"/>
                </a:lnTo>
                <a:lnTo>
                  <a:pt x="7279072" y="2958405"/>
                </a:lnTo>
                <a:cubicBezTo>
                  <a:pt x="7286603" y="2964840"/>
                  <a:pt x="7305340" y="2977575"/>
                  <a:pt x="7340359" y="3000022"/>
                </a:cubicBezTo>
                <a:lnTo>
                  <a:pt x="7363457" y="3015149"/>
                </a:lnTo>
                <a:lnTo>
                  <a:pt x="7323680" y="3006095"/>
                </a:lnTo>
                <a:lnTo>
                  <a:pt x="7064887" y="2938435"/>
                </a:lnTo>
                <a:lnTo>
                  <a:pt x="6974157" y="2881528"/>
                </a:lnTo>
                <a:close/>
                <a:moveTo>
                  <a:pt x="6750630" y="2813484"/>
                </a:moveTo>
                <a:cubicBezTo>
                  <a:pt x="6754578" y="2811599"/>
                  <a:pt x="6738791" y="2819147"/>
                  <a:pt x="6738791" y="2819147"/>
                </a:cubicBezTo>
                <a:cubicBezTo>
                  <a:pt x="6745807" y="2815794"/>
                  <a:pt x="6749316" y="2814116"/>
                  <a:pt x="6750630" y="2813484"/>
                </a:cubicBezTo>
                <a:close/>
                <a:moveTo>
                  <a:pt x="6650794" y="2800591"/>
                </a:moveTo>
                <a:cubicBezTo>
                  <a:pt x="6646849" y="2804395"/>
                  <a:pt x="6649342" y="2810790"/>
                  <a:pt x="6655609" y="2818377"/>
                </a:cubicBezTo>
                <a:lnTo>
                  <a:pt x="6659752" y="2822135"/>
                </a:lnTo>
                <a:lnTo>
                  <a:pt x="6695230" y="2841791"/>
                </a:lnTo>
                <a:lnTo>
                  <a:pt x="6679215" y="2837607"/>
                </a:lnTo>
                <a:lnTo>
                  <a:pt x="6675720" y="2836627"/>
                </a:lnTo>
                <a:lnTo>
                  <a:pt x="6683061" y="2843290"/>
                </a:lnTo>
                <a:cubicBezTo>
                  <a:pt x="6705357" y="2860403"/>
                  <a:pt x="6732086" y="2876645"/>
                  <a:pt x="6741935" y="2880777"/>
                </a:cubicBezTo>
                <a:lnTo>
                  <a:pt x="6929083" y="2988662"/>
                </a:lnTo>
                <a:lnTo>
                  <a:pt x="6998660" y="2996716"/>
                </a:lnTo>
                <a:lnTo>
                  <a:pt x="7013689" y="2998077"/>
                </a:lnTo>
                <a:lnTo>
                  <a:pt x="6932691" y="2956348"/>
                </a:lnTo>
                <a:cubicBezTo>
                  <a:pt x="6875768" y="2924926"/>
                  <a:pt x="6818978" y="2891671"/>
                  <a:pt x="6765000" y="2858548"/>
                </a:cubicBezTo>
                <a:close/>
                <a:moveTo>
                  <a:pt x="6703284" y="2788731"/>
                </a:moveTo>
                <a:cubicBezTo>
                  <a:pt x="6701910" y="2789412"/>
                  <a:pt x="6698252" y="2791240"/>
                  <a:pt x="6690934" y="2794884"/>
                </a:cubicBezTo>
                <a:cubicBezTo>
                  <a:pt x="6690934" y="2794884"/>
                  <a:pt x="6707399" y="2786678"/>
                  <a:pt x="6703284" y="2788731"/>
                </a:cubicBezTo>
                <a:close/>
                <a:moveTo>
                  <a:pt x="6568308" y="2758192"/>
                </a:moveTo>
                <a:cubicBezTo>
                  <a:pt x="6564706" y="2758255"/>
                  <a:pt x="6564050" y="2760444"/>
                  <a:pt x="6568708" y="2766175"/>
                </a:cubicBezTo>
                <a:lnTo>
                  <a:pt x="6586692" y="2781655"/>
                </a:lnTo>
                <a:lnTo>
                  <a:pt x="6592117" y="2784660"/>
                </a:lnTo>
                <a:lnTo>
                  <a:pt x="6607314" y="2789707"/>
                </a:lnTo>
                <a:cubicBezTo>
                  <a:pt x="6617691" y="2790490"/>
                  <a:pt x="6623153" y="2785227"/>
                  <a:pt x="6616427" y="2776951"/>
                </a:cubicBezTo>
                <a:cubicBezTo>
                  <a:pt x="6616427" y="2776951"/>
                  <a:pt x="6579109" y="2757998"/>
                  <a:pt x="6568308" y="2758192"/>
                </a:cubicBezTo>
                <a:close/>
                <a:moveTo>
                  <a:pt x="7363188" y="2498818"/>
                </a:moveTo>
                <a:cubicBezTo>
                  <a:pt x="7373804" y="2499506"/>
                  <a:pt x="7382435" y="2501030"/>
                  <a:pt x="7389175" y="2502991"/>
                </a:cubicBezTo>
                <a:cubicBezTo>
                  <a:pt x="7399282" y="2505933"/>
                  <a:pt x="7405128" y="2509860"/>
                  <a:pt x="7407017" y="2513431"/>
                </a:cubicBezTo>
                <a:cubicBezTo>
                  <a:pt x="7409849" y="2518784"/>
                  <a:pt x="7403776" y="2523332"/>
                  <a:pt x="7389817" y="2522547"/>
                </a:cubicBezTo>
                <a:cubicBezTo>
                  <a:pt x="7375857" y="2521762"/>
                  <a:pt x="7354011" y="2515642"/>
                  <a:pt x="7325301" y="2499657"/>
                </a:cubicBezTo>
                <a:cubicBezTo>
                  <a:pt x="7339974" y="2498276"/>
                  <a:pt x="7352573" y="2498129"/>
                  <a:pt x="7363188" y="2498818"/>
                </a:cubicBezTo>
                <a:close/>
                <a:moveTo>
                  <a:pt x="7425304" y="2454466"/>
                </a:moveTo>
                <a:cubicBezTo>
                  <a:pt x="7423940" y="2455032"/>
                  <a:pt x="7420307" y="2456553"/>
                  <a:pt x="7413030" y="2459588"/>
                </a:cubicBezTo>
                <a:cubicBezTo>
                  <a:pt x="7413030" y="2459588"/>
                  <a:pt x="7429394" y="2452757"/>
                  <a:pt x="7425304" y="2454466"/>
                </a:cubicBezTo>
                <a:close/>
                <a:moveTo>
                  <a:pt x="7375207" y="2439390"/>
                </a:moveTo>
                <a:lnTo>
                  <a:pt x="7383641" y="2441336"/>
                </a:lnTo>
                <a:lnTo>
                  <a:pt x="7413030" y="2459588"/>
                </a:lnTo>
                <a:close/>
                <a:moveTo>
                  <a:pt x="6079076" y="2420607"/>
                </a:moveTo>
                <a:cubicBezTo>
                  <a:pt x="6071055" y="2420353"/>
                  <a:pt x="6072863" y="2450542"/>
                  <a:pt x="6090161" y="2433873"/>
                </a:cubicBezTo>
                <a:lnTo>
                  <a:pt x="6109803" y="2446808"/>
                </a:lnTo>
                <a:lnTo>
                  <a:pt x="6118064" y="2447893"/>
                </a:lnTo>
                <a:lnTo>
                  <a:pt x="6090161" y="2433873"/>
                </a:lnTo>
                <a:cubicBezTo>
                  <a:pt x="6085513" y="2424159"/>
                  <a:pt x="6081748" y="2420692"/>
                  <a:pt x="6079076" y="2420607"/>
                </a:cubicBezTo>
                <a:close/>
                <a:moveTo>
                  <a:pt x="7388731" y="2377498"/>
                </a:moveTo>
                <a:cubicBezTo>
                  <a:pt x="7392673" y="2375613"/>
                  <a:pt x="7376892" y="2383161"/>
                  <a:pt x="7376892" y="2383161"/>
                </a:cubicBezTo>
                <a:cubicBezTo>
                  <a:pt x="7383904" y="2379808"/>
                  <a:pt x="7387411" y="2378129"/>
                  <a:pt x="7388731" y="2377498"/>
                </a:cubicBezTo>
                <a:close/>
                <a:moveTo>
                  <a:pt x="7071490" y="2271060"/>
                </a:moveTo>
                <a:lnTo>
                  <a:pt x="7071105" y="2274150"/>
                </a:lnTo>
                <a:lnTo>
                  <a:pt x="7092075" y="2278358"/>
                </a:lnTo>
                <a:lnTo>
                  <a:pt x="7079920" y="2272581"/>
                </a:lnTo>
                <a:cubicBezTo>
                  <a:pt x="7075370" y="2270799"/>
                  <a:pt x="7072401" y="2270183"/>
                  <a:pt x="7071490" y="2271060"/>
                </a:cubicBezTo>
                <a:close/>
                <a:moveTo>
                  <a:pt x="7833113" y="2231786"/>
                </a:moveTo>
                <a:cubicBezTo>
                  <a:pt x="7826042" y="2237882"/>
                  <a:pt x="7822505" y="2240930"/>
                  <a:pt x="7821178" y="2242073"/>
                </a:cubicBezTo>
                <a:cubicBezTo>
                  <a:pt x="7817201" y="2245502"/>
                  <a:pt x="7833113" y="2231786"/>
                  <a:pt x="7833113" y="2231786"/>
                </a:cubicBezTo>
                <a:close/>
                <a:moveTo>
                  <a:pt x="7771879" y="2203587"/>
                </a:moveTo>
                <a:cubicBezTo>
                  <a:pt x="7766451" y="2199782"/>
                  <a:pt x="7788165" y="2215006"/>
                  <a:pt x="7788165" y="2215006"/>
                </a:cubicBezTo>
                <a:cubicBezTo>
                  <a:pt x="7778514" y="2208241"/>
                  <a:pt x="7773687" y="2204857"/>
                  <a:pt x="7771879" y="2203587"/>
                </a:cubicBezTo>
                <a:close/>
                <a:moveTo>
                  <a:pt x="7103838" y="2166374"/>
                </a:moveTo>
                <a:cubicBezTo>
                  <a:pt x="7107981" y="2169476"/>
                  <a:pt x="7112898" y="2175522"/>
                  <a:pt x="7119625" y="2183801"/>
                </a:cubicBezTo>
                <a:cubicBezTo>
                  <a:pt x="7115984" y="2187312"/>
                  <a:pt x="7112866" y="2188469"/>
                  <a:pt x="7110143" y="2188115"/>
                </a:cubicBezTo>
                <a:cubicBezTo>
                  <a:pt x="7101971" y="2187048"/>
                  <a:pt x="7097336" y="2172356"/>
                  <a:pt x="7092681" y="2166625"/>
                </a:cubicBezTo>
                <a:cubicBezTo>
                  <a:pt x="7096321" y="2163117"/>
                  <a:pt x="7099693" y="2163272"/>
                  <a:pt x="7103838" y="2166374"/>
                </a:cubicBezTo>
                <a:close/>
                <a:moveTo>
                  <a:pt x="6850624" y="2116261"/>
                </a:moveTo>
                <a:lnTo>
                  <a:pt x="6983485" y="2194876"/>
                </a:lnTo>
                <a:lnTo>
                  <a:pt x="7003261" y="2200485"/>
                </a:lnTo>
                <a:lnTo>
                  <a:pt x="7064339" y="2219894"/>
                </a:lnTo>
                <a:lnTo>
                  <a:pt x="7027555" y="2199023"/>
                </a:lnTo>
                <a:lnTo>
                  <a:pt x="6904305" y="2127013"/>
                </a:lnTo>
                <a:lnTo>
                  <a:pt x="6851181" y="2116343"/>
                </a:lnTo>
                <a:close/>
                <a:moveTo>
                  <a:pt x="7614027" y="2014521"/>
                </a:moveTo>
                <a:cubicBezTo>
                  <a:pt x="7615680" y="2014566"/>
                  <a:pt x="7618420" y="2014760"/>
                  <a:pt x="7622431" y="2015118"/>
                </a:cubicBezTo>
                <a:lnTo>
                  <a:pt x="7630553" y="2015958"/>
                </a:lnTo>
                <a:lnTo>
                  <a:pt x="7647655" y="2023134"/>
                </a:lnTo>
                <a:cubicBezTo>
                  <a:pt x="7629288" y="2018850"/>
                  <a:pt x="7613498" y="2015763"/>
                  <a:pt x="7612150" y="2014817"/>
                </a:cubicBezTo>
                <a:cubicBezTo>
                  <a:pt x="7611811" y="2014578"/>
                  <a:pt x="7612375" y="2014476"/>
                  <a:pt x="7614027" y="2014521"/>
                </a:cubicBezTo>
                <a:close/>
                <a:moveTo>
                  <a:pt x="8053953" y="1444815"/>
                </a:moveTo>
                <a:cubicBezTo>
                  <a:pt x="8052589" y="1445383"/>
                  <a:pt x="8048957" y="1446902"/>
                  <a:pt x="8041681" y="1449938"/>
                </a:cubicBezTo>
                <a:cubicBezTo>
                  <a:pt x="8041681" y="1449938"/>
                  <a:pt x="8058044" y="1443107"/>
                  <a:pt x="8053953" y="1444815"/>
                </a:cubicBezTo>
                <a:close/>
                <a:moveTo>
                  <a:pt x="8003856" y="1429740"/>
                </a:moveTo>
                <a:lnTo>
                  <a:pt x="8012290" y="1431685"/>
                </a:lnTo>
                <a:lnTo>
                  <a:pt x="8041681" y="1449938"/>
                </a:lnTo>
                <a:close/>
                <a:moveTo>
                  <a:pt x="8017380" y="1367849"/>
                </a:moveTo>
                <a:cubicBezTo>
                  <a:pt x="8021324" y="1365963"/>
                  <a:pt x="8005543" y="1373510"/>
                  <a:pt x="8005543" y="1373510"/>
                </a:cubicBezTo>
                <a:cubicBezTo>
                  <a:pt x="8012555" y="1370157"/>
                  <a:pt x="8016061" y="1368480"/>
                  <a:pt x="8017380" y="1367849"/>
                </a:cubicBezTo>
                <a:close/>
                <a:moveTo>
                  <a:pt x="7271764" y="1240693"/>
                </a:moveTo>
                <a:cubicBezTo>
                  <a:pt x="7276364" y="1239611"/>
                  <a:pt x="7287387" y="1243440"/>
                  <a:pt x="7297157" y="1248907"/>
                </a:cubicBezTo>
                <a:cubicBezTo>
                  <a:pt x="7306930" y="1254377"/>
                  <a:pt x="7315450" y="1261490"/>
                  <a:pt x="7315046" y="1266984"/>
                </a:cubicBezTo>
                <a:cubicBezTo>
                  <a:pt x="7315046" y="1266984"/>
                  <a:pt x="7285814" y="1265644"/>
                  <a:pt x="7273398" y="1250362"/>
                </a:cubicBezTo>
                <a:cubicBezTo>
                  <a:pt x="7268481" y="1244317"/>
                  <a:pt x="7268694" y="1241412"/>
                  <a:pt x="7271764" y="1240693"/>
                </a:cubicBezTo>
                <a:close/>
                <a:moveTo>
                  <a:pt x="6605837" y="1228687"/>
                </a:moveTo>
                <a:cubicBezTo>
                  <a:pt x="6604463" y="1229911"/>
                  <a:pt x="6600793" y="1233173"/>
                  <a:pt x="6593456" y="1239699"/>
                </a:cubicBezTo>
                <a:cubicBezTo>
                  <a:pt x="6586383" y="1245791"/>
                  <a:pt x="6582845" y="1248840"/>
                  <a:pt x="6581521" y="1249983"/>
                </a:cubicBezTo>
                <a:cubicBezTo>
                  <a:pt x="6577544" y="1253410"/>
                  <a:pt x="6593456" y="1239699"/>
                  <a:pt x="6593456" y="1239699"/>
                </a:cubicBezTo>
                <a:cubicBezTo>
                  <a:pt x="6593456" y="1239699"/>
                  <a:pt x="6609964" y="1225017"/>
                  <a:pt x="6605837" y="1228687"/>
                </a:cubicBezTo>
                <a:close/>
                <a:moveTo>
                  <a:pt x="7105049" y="1161130"/>
                </a:moveTo>
                <a:lnTo>
                  <a:pt x="7099567" y="1161566"/>
                </a:lnTo>
                <a:cubicBezTo>
                  <a:pt x="7097960" y="1161694"/>
                  <a:pt x="7097531" y="1161726"/>
                  <a:pt x="7099246" y="1161589"/>
                </a:cubicBezTo>
                <a:close/>
                <a:moveTo>
                  <a:pt x="7106268" y="1161034"/>
                </a:moveTo>
                <a:lnTo>
                  <a:pt x="7105820" y="1161070"/>
                </a:lnTo>
                <a:lnTo>
                  <a:pt x="7105049" y="1161130"/>
                </a:lnTo>
                <a:close/>
                <a:moveTo>
                  <a:pt x="7115180" y="1160326"/>
                </a:moveTo>
                <a:lnTo>
                  <a:pt x="7106965" y="1160979"/>
                </a:lnTo>
                <a:lnTo>
                  <a:pt x="7106268" y="1161034"/>
                </a:lnTo>
                <a:close/>
                <a:moveTo>
                  <a:pt x="7119830" y="1159956"/>
                </a:moveTo>
                <a:lnTo>
                  <a:pt x="7115180" y="1160326"/>
                </a:lnTo>
                <a:lnTo>
                  <a:pt x="7115649" y="1160288"/>
                </a:lnTo>
                <a:cubicBezTo>
                  <a:pt x="7118114" y="1160092"/>
                  <a:pt x="7119830" y="1159956"/>
                  <a:pt x="7119830" y="1159956"/>
                </a:cubicBezTo>
                <a:close/>
                <a:moveTo>
                  <a:pt x="7732487" y="1156724"/>
                </a:moveTo>
                <a:cubicBezTo>
                  <a:pt x="7736630" y="1159825"/>
                  <a:pt x="7741548" y="1165873"/>
                  <a:pt x="7748274" y="1174150"/>
                </a:cubicBezTo>
                <a:cubicBezTo>
                  <a:pt x="7744633" y="1177661"/>
                  <a:pt x="7741517" y="1178819"/>
                  <a:pt x="7738793" y="1178465"/>
                </a:cubicBezTo>
                <a:cubicBezTo>
                  <a:pt x="7730621" y="1177398"/>
                  <a:pt x="7725986" y="1162706"/>
                  <a:pt x="7721330" y="1156975"/>
                </a:cubicBezTo>
                <a:cubicBezTo>
                  <a:pt x="7724971" y="1153467"/>
                  <a:pt x="7728344" y="1153621"/>
                  <a:pt x="7732487" y="1156724"/>
                </a:cubicBezTo>
                <a:close/>
                <a:moveTo>
                  <a:pt x="7705543" y="1139550"/>
                </a:moveTo>
                <a:cubicBezTo>
                  <a:pt x="7709686" y="1142652"/>
                  <a:pt x="7714606" y="1148701"/>
                  <a:pt x="7721330" y="1156975"/>
                </a:cubicBezTo>
                <a:cubicBezTo>
                  <a:pt x="7717689" y="1160484"/>
                  <a:pt x="7714573" y="1161645"/>
                  <a:pt x="7711849" y="1161289"/>
                </a:cubicBezTo>
                <a:cubicBezTo>
                  <a:pt x="7703678" y="1160224"/>
                  <a:pt x="7699041" y="1145533"/>
                  <a:pt x="7694384" y="1139800"/>
                </a:cubicBezTo>
                <a:cubicBezTo>
                  <a:pt x="7698026" y="1136293"/>
                  <a:pt x="7701402" y="1136448"/>
                  <a:pt x="7705543" y="1139550"/>
                </a:cubicBezTo>
                <a:close/>
                <a:moveTo>
                  <a:pt x="7620619" y="1099642"/>
                </a:moveTo>
                <a:cubicBezTo>
                  <a:pt x="7634718" y="1099678"/>
                  <a:pt x="7644872" y="1103513"/>
                  <a:pt x="7655644" y="1110444"/>
                </a:cubicBezTo>
                <a:cubicBezTo>
                  <a:pt x="7666418" y="1117374"/>
                  <a:pt x="7677809" y="1127396"/>
                  <a:pt x="7694384" y="1139800"/>
                </a:cubicBezTo>
                <a:cubicBezTo>
                  <a:pt x="7667399" y="1138562"/>
                  <a:pt x="7639243" y="1122560"/>
                  <a:pt x="7620619" y="1099642"/>
                </a:cubicBezTo>
                <a:close/>
                <a:moveTo>
                  <a:pt x="7039373" y="1026333"/>
                </a:moveTo>
                <a:cubicBezTo>
                  <a:pt x="7046118" y="1026645"/>
                  <a:pt x="7054418" y="1028862"/>
                  <a:pt x="7062709" y="1033074"/>
                </a:cubicBezTo>
                <a:cubicBezTo>
                  <a:pt x="7071004" y="1037287"/>
                  <a:pt x="7079294" y="1043491"/>
                  <a:pt x="7086020" y="1051768"/>
                </a:cubicBezTo>
                <a:cubicBezTo>
                  <a:pt x="7065243" y="1058164"/>
                  <a:pt x="7057997" y="1049251"/>
                  <a:pt x="7039373" y="1026333"/>
                </a:cubicBezTo>
                <a:close/>
                <a:moveTo>
                  <a:pt x="7087738" y="814677"/>
                </a:moveTo>
                <a:cubicBezTo>
                  <a:pt x="7084140" y="814739"/>
                  <a:pt x="7083483" y="816933"/>
                  <a:pt x="7088141" y="822662"/>
                </a:cubicBezTo>
                <a:cubicBezTo>
                  <a:pt x="7101075" y="838578"/>
                  <a:pt x="7116369" y="845411"/>
                  <a:pt x="7126745" y="846194"/>
                </a:cubicBezTo>
                <a:cubicBezTo>
                  <a:pt x="7137122" y="846978"/>
                  <a:pt x="7142586" y="841716"/>
                  <a:pt x="7135859" y="833439"/>
                </a:cubicBezTo>
                <a:cubicBezTo>
                  <a:pt x="7135859" y="833439"/>
                  <a:pt x="7098542" y="814482"/>
                  <a:pt x="7087738" y="814677"/>
                </a:cubicBezTo>
                <a:close/>
                <a:moveTo>
                  <a:pt x="6439616" y="540090"/>
                </a:moveTo>
                <a:cubicBezTo>
                  <a:pt x="6443405" y="538424"/>
                  <a:pt x="6519745" y="570434"/>
                  <a:pt x="6732633" y="667247"/>
                </a:cubicBezTo>
                <a:cubicBezTo>
                  <a:pt x="6698226" y="659537"/>
                  <a:pt x="6575702" y="607326"/>
                  <a:pt x="6582986" y="600310"/>
                </a:cubicBezTo>
                <a:cubicBezTo>
                  <a:pt x="6575702" y="607326"/>
                  <a:pt x="6575702" y="607326"/>
                  <a:pt x="6581909" y="614965"/>
                </a:cubicBezTo>
                <a:cubicBezTo>
                  <a:pt x="6504589" y="577090"/>
                  <a:pt x="6435828" y="541753"/>
                  <a:pt x="6439616" y="540090"/>
                </a:cubicBezTo>
                <a:close/>
                <a:moveTo>
                  <a:pt x="482192" y="55950"/>
                </a:moveTo>
                <a:cubicBezTo>
                  <a:pt x="475519" y="52692"/>
                  <a:pt x="471532" y="57301"/>
                  <a:pt x="470699" y="63604"/>
                </a:cubicBezTo>
                <a:cubicBezTo>
                  <a:pt x="469867" y="69905"/>
                  <a:pt x="472186" y="77900"/>
                  <a:pt x="478116" y="81416"/>
                </a:cubicBezTo>
                <a:close/>
                <a:moveTo>
                  <a:pt x="5579731" y="0"/>
                </a:moveTo>
                <a:lnTo>
                  <a:pt x="5639277" y="0"/>
                </a:lnTo>
                <a:lnTo>
                  <a:pt x="5871732" y="111719"/>
                </a:lnTo>
                <a:lnTo>
                  <a:pt x="6065197" y="212270"/>
                </a:lnTo>
                <a:lnTo>
                  <a:pt x="6046025" y="206673"/>
                </a:lnTo>
                <a:cubicBezTo>
                  <a:pt x="6001163" y="190593"/>
                  <a:pt x="5945442" y="166813"/>
                  <a:pt x="5894529" y="148610"/>
                </a:cubicBezTo>
                <a:lnTo>
                  <a:pt x="5879628" y="144096"/>
                </a:lnTo>
                <a:lnTo>
                  <a:pt x="5801388" y="103488"/>
                </a:lnTo>
                <a:close/>
                <a:moveTo>
                  <a:pt x="598594" y="0"/>
                </a:moveTo>
                <a:lnTo>
                  <a:pt x="5303662" y="0"/>
                </a:lnTo>
                <a:lnTo>
                  <a:pt x="5503959" y="87125"/>
                </a:lnTo>
                <a:cubicBezTo>
                  <a:pt x="5773997" y="209648"/>
                  <a:pt x="6043175" y="345437"/>
                  <a:pt x="6313063" y="481259"/>
                </a:cubicBezTo>
                <a:cubicBezTo>
                  <a:pt x="6387687" y="525138"/>
                  <a:pt x="6454805" y="576257"/>
                  <a:pt x="6524471" y="607670"/>
                </a:cubicBezTo>
                <a:lnTo>
                  <a:pt x="6584756" y="627947"/>
                </a:lnTo>
                <a:lnTo>
                  <a:pt x="6585505" y="631370"/>
                </a:lnTo>
                <a:cubicBezTo>
                  <a:pt x="6588093" y="634554"/>
                  <a:pt x="6591723" y="635029"/>
                  <a:pt x="6595362" y="631518"/>
                </a:cubicBezTo>
                <a:lnTo>
                  <a:pt x="6584756" y="627947"/>
                </a:lnTo>
                <a:lnTo>
                  <a:pt x="6581909" y="614965"/>
                </a:lnTo>
                <a:cubicBezTo>
                  <a:pt x="6670205" y="657023"/>
                  <a:pt x="6771995" y="699698"/>
                  <a:pt x="6779278" y="692680"/>
                </a:cubicBezTo>
                <a:cubicBezTo>
                  <a:pt x="6771995" y="699698"/>
                  <a:pt x="6739918" y="660230"/>
                  <a:pt x="6739918" y="660230"/>
                </a:cubicBezTo>
                <a:cubicBezTo>
                  <a:pt x="6721289" y="637311"/>
                  <a:pt x="6754484" y="646192"/>
                  <a:pt x="6728610" y="614358"/>
                </a:cubicBezTo>
                <a:cubicBezTo>
                  <a:pt x="6702702" y="598459"/>
                  <a:pt x="6627896" y="557022"/>
                  <a:pt x="6575044" y="523947"/>
                </a:cubicBezTo>
                <a:cubicBezTo>
                  <a:pt x="6494326" y="478563"/>
                  <a:pt x="6410443" y="431114"/>
                  <a:pt x="6324816" y="383229"/>
                </a:cubicBezTo>
                <a:lnTo>
                  <a:pt x="6107034" y="263455"/>
                </a:lnTo>
                <a:lnTo>
                  <a:pt x="6163088" y="287704"/>
                </a:lnTo>
                <a:cubicBezTo>
                  <a:pt x="6259884" y="336893"/>
                  <a:pt x="6353816" y="390546"/>
                  <a:pt x="6444677" y="443752"/>
                </a:cubicBezTo>
                <a:cubicBezTo>
                  <a:pt x="6625189" y="551333"/>
                  <a:pt x="6834976" y="644326"/>
                  <a:pt x="7031224" y="752634"/>
                </a:cubicBezTo>
                <a:cubicBezTo>
                  <a:pt x="7134435" y="814375"/>
                  <a:pt x="7238475" y="872476"/>
                  <a:pt x="7338368" y="929465"/>
                </a:cubicBezTo>
                <a:cubicBezTo>
                  <a:pt x="7438260" y="986457"/>
                  <a:pt x="7534004" y="1042339"/>
                  <a:pt x="7620619" y="1099642"/>
                </a:cubicBezTo>
                <a:cubicBezTo>
                  <a:pt x="7511588" y="1048052"/>
                  <a:pt x="7392386" y="981285"/>
                  <a:pt x="7284428" y="915037"/>
                </a:cubicBezTo>
                <a:lnTo>
                  <a:pt x="7170225" y="857078"/>
                </a:lnTo>
                <a:cubicBezTo>
                  <a:pt x="7154446" y="872288"/>
                  <a:pt x="7241669" y="929003"/>
                  <a:pt x="7261367" y="937261"/>
                </a:cubicBezTo>
                <a:cubicBezTo>
                  <a:pt x="7503188" y="1085660"/>
                  <a:pt x="7801269" y="1220710"/>
                  <a:pt x="8005543" y="1373510"/>
                </a:cubicBezTo>
                <a:cubicBezTo>
                  <a:pt x="7782265" y="1279895"/>
                  <a:pt x="7530134" y="1102834"/>
                  <a:pt x="7306899" y="993286"/>
                </a:cubicBezTo>
                <a:cubicBezTo>
                  <a:pt x="7374460" y="1025810"/>
                  <a:pt x="7254044" y="960212"/>
                  <a:pt x="7251758" y="976042"/>
                </a:cubicBezTo>
                <a:cubicBezTo>
                  <a:pt x="7249610" y="1005362"/>
                  <a:pt x="7299617" y="1000304"/>
                  <a:pt x="7299617" y="1000304"/>
                </a:cubicBezTo>
                <a:cubicBezTo>
                  <a:pt x="7430378" y="1078637"/>
                  <a:pt x="7557519" y="1152506"/>
                  <a:pt x="7681154" y="1226065"/>
                </a:cubicBezTo>
                <a:lnTo>
                  <a:pt x="7923558" y="1376585"/>
                </a:lnTo>
                <a:lnTo>
                  <a:pt x="7886046" y="1366213"/>
                </a:lnTo>
                <a:lnTo>
                  <a:pt x="7884383" y="1365941"/>
                </a:lnTo>
                <a:lnTo>
                  <a:pt x="7873406" y="1360078"/>
                </a:lnTo>
                <a:cubicBezTo>
                  <a:pt x="7846464" y="1342903"/>
                  <a:pt x="7707423" y="1254393"/>
                  <a:pt x="7700140" y="1261411"/>
                </a:cubicBezTo>
                <a:cubicBezTo>
                  <a:pt x="7677080" y="1283637"/>
                  <a:pt x="7823400" y="1365133"/>
                  <a:pt x="7810983" y="1349854"/>
                </a:cubicBezTo>
                <a:lnTo>
                  <a:pt x="7823467" y="1356647"/>
                </a:lnTo>
                <a:lnTo>
                  <a:pt x="7808553" y="1368108"/>
                </a:lnTo>
                <a:cubicBezTo>
                  <a:pt x="7814862" y="1373567"/>
                  <a:pt x="7830968" y="1380180"/>
                  <a:pt x="7851578" y="1387108"/>
                </a:cubicBezTo>
                <a:lnTo>
                  <a:pt x="7904638" y="1402943"/>
                </a:lnTo>
                <a:lnTo>
                  <a:pt x="7938643" y="1424362"/>
                </a:lnTo>
                <a:cubicBezTo>
                  <a:pt x="7949984" y="1454300"/>
                  <a:pt x="7822328" y="1379794"/>
                  <a:pt x="7822328" y="1379794"/>
                </a:cubicBezTo>
                <a:cubicBezTo>
                  <a:pt x="7582576" y="1233940"/>
                  <a:pt x="7366621" y="1117376"/>
                  <a:pt x="7166409" y="1001536"/>
                </a:cubicBezTo>
                <a:cubicBezTo>
                  <a:pt x="7146710" y="993273"/>
                  <a:pt x="6919414" y="846769"/>
                  <a:pt x="6902558" y="876638"/>
                </a:cubicBezTo>
                <a:cubicBezTo>
                  <a:pt x="6894199" y="898314"/>
                  <a:pt x="7055053" y="981707"/>
                  <a:pt x="6936924" y="900280"/>
                </a:cubicBezTo>
                <a:cubicBezTo>
                  <a:pt x="7123648" y="1015501"/>
                  <a:pt x="7290705" y="1106528"/>
                  <a:pt x="7472430" y="1212939"/>
                </a:cubicBezTo>
                <a:cubicBezTo>
                  <a:pt x="7478641" y="1220580"/>
                  <a:pt x="7668723" y="1305317"/>
                  <a:pt x="7674891" y="1328886"/>
                </a:cubicBezTo>
                <a:cubicBezTo>
                  <a:pt x="7664248" y="1366395"/>
                  <a:pt x="7551153" y="1277845"/>
                  <a:pt x="7551153" y="1277845"/>
                </a:cubicBezTo>
                <a:cubicBezTo>
                  <a:pt x="7309292" y="1145382"/>
                  <a:pt x="7174352" y="1077887"/>
                  <a:pt x="6945980" y="946046"/>
                </a:cubicBezTo>
                <a:cubicBezTo>
                  <a:pt x="6926282" y="937789"/>
                  <a:pt x="6712618" y="805392"/>
                  <a:pt x="6703047" y="828238"/>
                </a:cubicBezTo>
                <a:cubicBezTo>
                  <a:pt x="6709216" y="851810"/>
                  <a:pt x="6892054" y="927633"/>
                  <a:pt x="6872352" y="919371"/>
                </a:cubicBezTo>
                <a:cubicBezTo>
                  <a:pt x="6931417" y="960082"/>
                  <a:pt x="6971852" y="977877"/>
                  <a:pt x="7039373" y="1026333"/>
                </a:cubicBezTo>
                <a:cubicBezTo>
                  <a:pt x="6930302" y="990675"/>
                  <a:pt x="6836910" y="910388"/>
                  <a:pt x="6735129" y="867710"/>
                </a:cubicBezTo>
                <a:cubicBezTo>
                  <a:pt x="6709216" y="851810"/>
                  <a:pt x="6672699" y="857485"/>
                  <a:pt x="6632263" y="839693"/>
                </a:cubicBezTo>
                <a:cubicBezTo>
                  <a:pt x="6524227" y="805307"/>
                  <a:pt x="6383117" y="714244"/>
                  <a:pt x="6281331" y="671569"/>
                </a:cubicBezTo>
                <a:cubicBezTo>
                  <a:pt x="6315561" y="681724"/>
                  <a:pt x="6233472" y="647304"/>
                  <a:pt x="6226189" y="654323"/>
                </a:cubicBezTo>
                <a:cubicBezTo>
                  <a:pt x="6203128" y="676549"/>
                  <a:pt x="6307200" y="703399"/>
                  <a:pt x="6313410" y="711041"/>
                </a:cubicBezTo>
                <a:cubicBezTo>
                  <a:pt x="6569801" y="845400"/>
                  <a:pt x="6818947" y="970842"/>
                  <a:pt x="7046242" y="1117347"/>
                </a:cubicBezTo>
                <a:cubicBezTo>
                  <a:pt x="6808260" y="1024283"/>
                  <a:pt x="6658096" y="887457"/>
                  <a:pt x="6425286" y="800755"/>
                </a:cubicBezTo>
                <a:cubicBezTo>
                  <a:pt x="6433786" y="792567"/>
                  <a:pt x="6267288" y="755494"/>
                  <a:pt x="6342089" y="796928"/>
                </a:cubicBezTo>
                <a:cubicBezTo>
                  <a:pt x="6604687" y="938929"/>
                  <a:pt x="6833096" y="1054843"/>
                  <a:pt x="7067671" y="1194327"/>
                </a:cubicBezTo>
                <a:cubicBezTo>
                  <a:pt x="7122780" y="1227503"/>
                  <a:pt x="7248149" y="1317841"/>
                  <a:pt x="7119415" y="1257989"/>
                </a:cubicBezTo>
                <a:cubicBezTo>
                  <a:pt x="6964775" y="1182238"/>
                  <a:pt x="6794393" y="1105767"/>
                  <a:pt x="6627337" y="1014736"/>
                </a:cubicBezTo>
                <a:cubicBezTo>
                  <a:pt x="6579477" y="990473"/>
                  <a:pt x="6404098" y="905188"/>
                  <a:pt x="6537963" y="987341"/>
                </a:cubicBezTo>
                <a:cubicBezTo>
                  <a:pt x="6665623" y="1061850"/>
                  <a:pt x="6807076" y="1136685"/>
                  <a:pt x="6945010" y="1209522"/>
                </a:cubicBezTo>
                <a:lnTo>
                  <a:pt x="7109744" y="1297117"/>
                </a:lnTo>
                <a:lnTo>
                  <a:pt x="7030263" y="1288061"/>
                </a:lnTo>
                <a:cubicBezTo>
                  <a:pt x="6923209" y="1303883"/>
                  <a:pt x="7056182" y="1335715"/>
                  <a:pt x="7142666" y="1349682"/>
                </a:cubicBezTo>
                <a:lnTo>
                  <a:pt x="7256652" y="1378196"/>
                </a:lnTo>
                <a:lnTo>
                  <a:pt x="7330932" y="1419700"/>
                </a:lnTo>
                <a:lnTo>
                  <a:pt x="7339901" y="1424671"/>
                </a:lnTo>
                <a:lnTo>
                  <a:pt x="7294057" y="1416226"/>
                </a:lnTo>
                <a:cubicBezTo>
                  <a:pt x="7232312" y="1405172"/>
                  <a:pt x="7171232" y="1393050"/>
                  <a:pt x="7113318" y="1375777"/>
                </a:cubicBezTo>
                <a:cubicBezTo>
                  <a:pt x="6981889" y="1345032"/>
                  <a:pt x="6828521" y="1281702"/>
                  <a:pt x="6690750" y="1261248"/>
                </a:cubicBezTo>
                <a:cubicBezTo>
                  <a:pt x="6542168" y="1233213"/>
                  <a:pt x="6738620" y="1294811"/>
                  <a:pt x="6817702" y="1320791"/>
                </a:cubicBezTo>
                <a:cubicBezTo>
                  <a:pt x="6896786" y="1346766"/>
                  <a:pt x="6987737" y="1378608"/>
                  <a:pt x="7014153" y="1382392"/>
                </a:cubicBezTo>
                <a:cubicBezTo>
                  <a:pt x="7032683" y="1395388"/>
                  <a:pt x="7071287" y="1422456"/>
                  <a:pt x="7080557" y="1428953"/>
                </a:cubicBezTo>
                <a:cubicBezTo>
                  <a:pt x="7114691" y="1438152"/>
                  <a:pt x="7131843" y="1435441"/>
                  <a:pt x="7157773" y="1436425"/>
                </a:cubicBezTo>
                <a:cubicBezTo>
                  <a:pt x="7167036" y="1442922"/>
                  <a:pt x="7188978" y="1475502"/>
                  <a:pt x="7225716" y="1484070"/>
                </a:cubicBezTo>
                <a:cubicBezTo>
                  <a:pt x="7259856" y="1493272"/>
                  <a:pt x="7352679" y="1496946"/>
                  <a:pt x="7417701" y="1527802"/>
                </a:cubicBezTo>
                <a:cubicBezTo>
                  <a:pt x="7526126" y="1574350"/>
                  <a:pt x="7352673" y="1543617"/>
                  <a:pt x="7316991" y="1533333"/>
                </a:cubicBezTo>
                <a:cubicBezTo>
                  <a:pt x="7264646" y="1528563"/>
                  <a:pt x="7211977" y="1506370"/>
                  <a:pt x="7185559" y="1502586"/>
                </a:cubicBezTo>
                <a:cubicBezTo>
                  <a:pt x="7169955" y="1506381"/>
                  <a:pt x="7156214" y="1528681"/>
                  <a:pt x="7131345" y="1525980"/>
                </a:cubicBezTo>
                <a:cubicBezTo>
                  <a:pt x="7093422" y="1530097"/>
                  <a:pt x="7029172" y="1511450"/>
                  <a:pt x="6959921" y="1487458"/>
                </a:cubicBezTo>
                <a:lnTo>
                  <a:pt x="6759217" y="1417098"/>
                </a:lnTo>
                <a:lnTo>
                  <a:pt x="6763666" y="1418109"/>
                </a:lnTo>
                <a:lnTo>
                  <a:pt x="6774337" y="1420710"/>
                </a:lnTo>
                <a:cubicBezTo>
                  <a:pt x="6776306" y="1421155"/>
                  <a:pt x="6775242" y="1420828"/>
                  <a:pt x="6771984" y="1420002"/>
                </a:cubicBezTo>
                <a:lnTo>
                  <a:pt x="6763666" y="1418109"/>
                </a:lnTo>
                <a:lnTo>
                  <a:pt x="6758515" y="1416854"/>
                </a:lnTo>
                <a:lnTo>
                  <a:pt x="6759217" y="1417098"/>
                </a:lnTo>
                <a:lnTo>
                  <a:pt x="6732769" y="1411080"/>
                </a:lnTo>
                <a:cubicBezTo>
                  <a:pt x="6697959" y="1403867"/>
                  <a:pt x="6654718" y="1396883"/>
                  <a:pt x="6656426" y="1406677"/>
                </a:cubicBezTo>
                <a:cubicBezTo>
                  <a:pt x="6653008" y="1433760"/>
                  <a:pt x="6797119" y="1443923"/>
                  <a:pt x="6797119" y="1443923"/>
                </a:cubicBezTo>
                <a:cubicBezTo>
                  <a:pt x="6957891" y="1495243"/>
                  <a:pt x="7089320" y="1525991"/>
                  <a:pt x="7239278" y="1569733"/>
                </a:cubicBezTo>
                <a:cubicBezTo>
                  <a:pt x="7274960" y="1580012"/>
                  <a:pt x="7313566" y="1607083"/>
                  <a:pt x="7367776" y="1630358"/>
                </a:cubicBezTo>
                <a:cubicBezTo>
                  <a:pt x="7437596" y="1649838"/>
                  <a:pt x="7469866" y="1640534"/>
                  <a:pt x="7502131" y="1677895"/>
                </a:cubicBezTo>
                <a:cubicBezTo>
                  <a:pt x="7524070" y="1710476"/>
                  <a:pt x="7505047" y="1741354"/>
                  <a:pt x="7523577" y="1754349"/>
                </a:cubicBezTo>
                <a:cubicBezTo>
                  <a:pt x="7571448" y="1787915"/>
                  <a:pt x="7751244" y="1808357"/>
                  <a:pt x="7822115" y="1826124"/>
                </a:cubicBezTo>
                <a:lnTo>
                  <a:pt x="7936959" y="1854043"/>
                </a:lnTo>
                <a:lnTo>
                  <a:pt x="7948109" y="1864814"/>
                </a:lnTo>
                <a:lnTo>
                  <a:pt x="7982215" y="1892820"/>
                </a:lnTo>
                <a:lnTo>
                  <a:pt x="7945252" y="1885139"/>
                </a:lnTo>
                <a:cubicBezTo>
                  <a:pt x="7768448" y="1846833"/>
                  <a:pt x="7587053" y="1807452"/>
                  <a:pt x="7390599" y="1769185"/>
                </a:cubicBezTo>
                <a:cubicBezTo>
                  <a:pt x="7356462" y="1759986"/>
                  <a:pt x="7271035" y="1744303"/>
                  <a:pt x="7173743" y="1722752"/>
                </a:cubicBezTo>
                <a:cubicBezTo>
                  <a:pt x="7138060" y="1712472"/>
                  <a:pt x="6865938" y="1644481"/>
                  <a:pt x="7009556" y="1698514"/>
                </a:cubicBezTo>
                <a:cubicBezTo>
                  <a:pt x="7144396" y="1748849"/>
                  <a:pt x="6932336" y="1691043"/>
                  <a:pt x="6907465" y="1688337"/>
                </a:cubicBezTo>
                <a:cubicBezTo>
                  <a:pt x="6890313" y="1691052"/>
                  <a:pt x="6836097" y="1714445"/>
                  <a:pt x="6839019" y="1731234"/>
                </a:cubicBezTo>
                <a:cubicBezTo>
                  <a:pt x="6848286" y="1737732"/>
                  <a:pt x="7146825" y="1809506"/>
                  <a:pt x="7182508" y="1819790"/>
                </a:cubicBezTo>
                <a:cubicBezTo>
                  <a:pt x="7270856" y="1852264"/>
                  <a:pt x="7352542" y="1877607"/>
                  <a:pt x="7416021" y="1907381"/>
                </a:cubicBezTo>
                <a:cubicBezTo>
                  <a:pt x="7425283" y="1913876"/>
                  <a:pt x="7448282" y="1944745"/>
                  <a:pt x="7457547" y="1951237"/>
                </a:cubicBezTo>
                <a:cubicBezTo>
                  <a:pt x="7550363" y="2001587"/>
                  <a:pt x="7730166" y="1975359"/>
                  <a:pt x="7719352" y="2014450"/>
                </a:cubicBezTo>
                <a:cubicBezTo>
                  <a:pt x="7719352" y="2014450"/>
                  <a:pt x="7678872" y="2015543"/>
                  <a:pt x="7647655" y="2023134"/>
                </a:cubicBezTo>
                <a:lnTo>
                  <a:pt x="7651739" y="2018146"/>
                </a:lnTo>
                <a:lnTo>
                  <a:pt x="7663262" y="2019339"/>
                </a:lnTo>
                <a:cubicBezTo>
                  <a:pt x="7658629" y="2016091"/>
                  <a:pt x="7656316" y="2014465"/>
                  <a:pt x="7654367" y="2014941"/>
                </a:cubicBezTo>
                <a:lnTo>
                  <a:pt x="7651739" y="2018146"/>
                </a:lnTo>
                <a:lnTo>
                  <a:pt x="7630553" y="2015958"/>
                </a:lnTo>
                <a:lnTo>
                  <a:pt x="7617127" y="2010324"/>
                </a:lnTo>
                <a:cubicBezTo>
                  <a:pt x="7608136" y="2008318"/>
                  <a:pt x="7601653" y="2008070"/>
                  <a:pt x="7601653" y="2008070"/>
                </a:cubicBezTo>
                <a:cubicBezTo>
                  <a:pt x="7601653" y="2008070"/>
                  <a:pt x="7582627" y="2038948"/>
                  <a:pt x="7555156" y="2036877"/>
                </a:cubicBezTo>
                <a:cubicBezTo>
                  <a:pt x="7497527" y="2040686"/>
                  <a:pt x="7353906" y="1986652"/>
                  <a:pt x="7302620" y="1980167"/>
                </a:cubicBezTo>
                <a:cubicBezTo>
                  <a:pt x="7293353" y="1973669"/>
                  <a:pt x="7279614" y="1995969"/>
                  <a:pt x="7264007" y="1999765"/>
                </a:cubicBezTo>
                <a:cubicBezTo>
                  <a:pt x="7190767" y="2007367"/>
                  <a:pt x="7051951" y="1941958"/>
                  <a:pt x="6965467" y="1927989"/>
                </a:cubicBezTo>
                <a:cubicBezTo>
                  <a:pt x="6884837" y="1900929"/>
                  <a:pt x="6785677" y="1860873"/>
                  <a:pt x="6665061" y="1837707"/>
                </a:cubicBezTo>
                <a:cubicBezTo>
                  <a:pt x="6665061" y="1837707"/>
                  <a:pt x="6638642" y="1833922"/>
                  <a:pt x="6631245" y="1845930"/>
                </a:cubicBezTo>
                <a:cubicBezTo>
                  <a:pt x="6647904" y="1887087"/>
                  <a:pt x="6872154" y="1921513"/>
                  <a:pt x="6917101" y="1938290"/>
                </a:cubicBezTo>
                <a:cubicBezTo>
                  <a:pt x="7162361" y="2019380"/>
                  <a:pt x="7407153" y="2084172"/>
                  <a:pt x="7653703" y="2142523"/>
                </a:cubicBezTo>
                <a:lnTo>
                  <a:pt x="8031583" y="2226266"/>
                </a:lnTo>
                <a:lnTo>
                  <a:pt x="8054992" y="2244022"/>
                </a:lnTo>
                <a:lnTo>
                  <a:pt x="8111547" y="2282250"/>
                </a:lnTo>
                <a:lnTo>
                  <a:pt x="7992014" y="2264602"/>
                </a:lnTo>
                <a:cubicBezTo>
                  <a:pt x="7953409" y="2237531"/>
                  <a:pt x="7916673" y="2228968"/>
                  <a:pt x="7894722" y="2243055"/>
                </a:cubicBezTo>
                <a:cubicBezTo>
                  <a:pt x="7894722" y="2243055"/>
                  <a:pt x="7892887" y="2244685"/>
                  <a:pt x="7890595" y="2246723"/>
                </a:cubicBezTo>
                <a:lnTo>
                  <a:pt x="7884936" y="2251755"/>
                </a:lnTo>
                <a:lnTo>
                  <a:pt x="7882341" y="2254062"/>
                </a:lnTo>
                <a:cubicBezTo>
                  <a:pt x="7880967" y="2255284"/>
                  <a:pt x="7881882" y="2254468"/>
                  <a:pt x="7883718" y="2252839"/>
                </a:cubicBezTo>
                <a:lnTo>
                  <a:pt x="7884936" y="2251755"/>
                </a:lnTo>
                <a:lnTo>
                  <a:pt x="7894722" y="2243055"/>
                </a:lnTo>
                <a:cubicBezTo>
                  <a:pt x="7924065" y="2263627"/>
                  <a:pt x="7958200" y="2272824"/>
                  <a:pt x="7992014" y="2264602"/>
                </a:cubicBezTo>
                <a:lnTo>
                  <a:pt x="8106336" y="2300197"/>
                </a:lnTo>
                <a:lnTo>
                  <a:pt x="8096950" y="2327607"/>
                </a:lnTo>
                <a:cubicBezTo>
                  <a:pt x="8089707" y="2318696"/>
                  <a:pt x="8083499" y="2311058"/>
                  <a:pt x="8083499" y="2311058"/>
                </a:cubicBezTo>
                <a:cubicBezTo>
                  <a:pt x="8081170" y="2342816"/>
                  <a:pt x="8088453" y="2335797"/>
                  <a:pt x="8096950" y="2327607"/>
                </a:cubicBezTo>
                <a:lnTo>
                  <a:pt x="8115300" y="2338233"/>
                </a:lnTo>
                <a:lnTo>
                  <a:pt x="8115300" y="2345850"/>
                </a:lnTo>
                <a:lnTo>
                  <a:pt x="8022045" y="2329139"/>
                </a:lnTo>
                <a:lnTo>
                  <a:pt x="7987577" y="2317003"/>
                </a:lnTo>
                <a:cubicBezTo>
                  <a:pt x="7976573" y="2312497"/>
                  <a:pt x="7970282" y="2308912"/>
                  <a:pt x="7972101" y="2307159"/>
                </a:cubicBezTo>
                <a:lnTo>
                  <a:pt x="7973653" y="2320471"/>
                </a:lnTo>
                <a:lnTo>
                  <a:pt x="7823389" y="2293550"/>
                </a:lnTo>
                <a:lnTo>
                  <a:pt x="7780633" y="2271444"/>
                </a:lnTo>
                <a:cubicBezTo>
                  <a:pt x="7753618" y="2256892"/>
                  <a:pt x="7722945" y="2239623"/>
                  <a:pt x="7684292" y="2216703"/>
                </a:cubicBezTo>
                <a:cubicBezTo>
                  <a:pt x="7664595" y="2208446"/>
                  <a:pt x="7503781" y="2109120"/>
                  <a:pt x="7562804" y="2165764"/>
                </a:cubicBezTo>
                <a:cubicBezTo>
                  <a:pt x="7608378" y="2205861"/>
                  <a:pt x="7730898" y="2258069"/>
                  <a:pt x="7763017" y="2281608"/>
                </a:cubicBezTo>
                <a:lnTo>
                  <a:pt x="7765153" y="2283115"/>
                </a:lnTo>
                <a:lnTo>
                  <a:pt x="7724188" y="2275775"/>
                </a:lnTo>
                <a:cubicBezTo>
                  <a:pt x="7482780" y="2244064"/>
                  <a:pt x="7261953" y="2135887"/>
                  <a:pt x="7014210" y="2114469"/>
                </a:cubicBezTo>
                <a:cubicBezTo>
                  <a:pt x="7055661" y="2130639"/>
                  <a:pt x="7114076" y="2143502"/>
                  <a:pt x="7098855" y="2151717"/>
                </a:cubicBezTo>
                <a:lnTo>
                  <a:pt x="7081574" y="2154366"/>
                </a:lnTo>
                <a:lnTo>
                  <a:pt x="7092681" y="2166625"/>
                </a:lnTo>
                <a:cubicBezTo>
                  <a:pt x="7089038" y="2170135"/>
                  <a:pt x="7085922" y="2171296"/>
                  <a:pt x="7083199" y="2170939"/>
                </a:cubicBezTo>
                <a:cubicBezTo>
                  <a:pt x="7079113" y="2170406"/>
                  <a:pt x="7075911" y="2166468"/>
                  <a:pt x="7073148" y="2161945"/>
                </a:cubicBezTo>
                <a:lnTo>
                  <a:pt x="7069728" y="2156183"/>
                </a:lnTo>
                <a:lnTo>
                  <a:pt x="7060072" y="2157663"/>
                </a:lnTo>
                <a:lnTo>
                  <a:pt x="6851397" y="2052153"/>
                </a:lnTo>
                <a:lnTo>
                  <a:pt x="7003015" y="2147983"/>
                </a:lnTo>
                <a:lnTo>
                  <a:pt x="6992420" y="2145904"/>
                </a:lnTo>
                <a:lnTo>
                  <a:pt x="6983086" y="2143867"/>
                </a:lnTo>
                <a:lnTo>
                  <a:pt x="7018885" y="2163385"/>
                </a:lnTo>
                <a:cubicBezTo>
                  <a:pt x="7149167" y="2234799"/>
                  <a:pt x="7274756" y="2306761"/>
                  <a:pt x="7376892" y="2383161"/>
                </a:cubicBezTo>
                <a:cubicBezTo>
                  <a:pt x="7321073" y="2359757"/>
                  <a:pt x="7263451" y="2331137"/>
                  <a:pt x="7204927" y="2299661"/>
                </a:cubicBezTo>
                <a:lnTo>
                  <a:pt x="7137250" y="2261262"/>
                </a:lnTo>
                <a:lnTo>
                  <a:pt x="7117275" y="2260899"/>
                </a:lnTo>
                <a:lnTo>
                  <a:pt x="7094099" y="2261544"/>
                </a:lnTo>
                <a:lnTo>
                  <a:pt x="7294909" y="2386236"/>
                </a:lnTo>
                <a:lnTo>
                  <a:pt x="7257396" y="2375863"/>
                </a:lnTo>
                <a:lnTo>
                  <a:pt x="7255733" y="2375591"/>
                </a:lnTo>
                <a:lnTo>
                  <a:pt x="7244756" y="2369727"/>
                </a:lnTo>
                <a:cubicBezTo>
                  <a:pt x="7231285" y="2361141"/>
                  <a:pt x="7189789" y="2334719"/>
                  <a:pt x="7150750" y="2311322"/>
                </a:cubicBezTo>
                <a:lnTo>
                  <a:pt x="7098361" y="2281395"/>
                </a:lnTo>
                <a:lnTo>
                  <a:pt x="7101504" y="2284566"/>
                </a:lnTo>
                <a:cubicBezTo>
                  <a:pt x="7101808" y="2286784"/>
                  <a:pt x="7100433" y="2289466"/>
                  <a:pt x="7096765" y="2292728"/>
                </a:cubicBezTo>
                <a:lnTo>
                  <a:pt x="7083495" y="2298494"/>
                </a:lnTo>
                <a:lnTo>
                  <a:pt x="7122920" y="2329347"/>
                </a:lnTo>
                <a:cubicBezTo>
                  <a:pt x="7155066" y="2350589"/>
                  <a:pt x="7188542" y="2367144"/>
                  <a:pt x="7182333" y="2359504"/>
                </a:cubicBezTo>
                <a:lnTo>
                  <a:pt x="7194816" y="2366298"/>
                </a:lnTo>
                <a:lnTo>
                  <a:pt x="7179903" y="2377758"/>
                </a:lnTo>
                <a:cubicBezTo>
                  <a:pt x="7186213" y="2383218"/>
                  <a:pt x="7202319" y="2389830"/>
                  <a:pt x="7222927" y="2396758"/>
                </a:cubicBezTo>
                <a:lnTo>
                  <a:pt x="7275988" y="2412593"/>
                </a:lnTo>
                <a:lnTo>
                  <a:pt x="7309992" y="2434013"/>
                </a:lnTo>
                <a:cubicBezTo>
                  <a:pt x="7321335" y="2463951"/>
                  <a:pt x="7193677" y="2389444"/>
                  <a:pt x="7193677" y="2389444"/>
                </a:cubicBezTo>
                <a:lnTo>
                  <a:pt x="7025178" y="2289249"/>
                </a:lnTo>
                <a:lnTo>
                  <a:pt x="7013635" y="2286328"/>
                </a:lnTo>
                <a:cubicBezTo>
                  <a:pt x="6978036" y="2274569"/>
                  <a:pt x="6939692" y="2258737"/>
                  <a:pt x="6914049" y="2255497"/>
                </a:cubicBezTo>
                <a:lnTo>
                  <a:pt x="6883141" y="2243585"/>
                </a:lnTo>
                <a:lnTo>
                  <a:pt x="6908943" y="2256419"/>
                </a:lnTo>
                <a:cubicBezTo>
                  <a:pt x="6966689" y="2285181"/>
                  <a:pt x="7042386" y="2323806"/>
                  <a:pt x="7046240" y="2338535"/>
                </a:cubicBezTo>
                <a:cubicBezTo>
                  <a:pt x="7035597" y="2376045"/>
                  <a:pt x="6922502" y="2287495"/>
                  <a:pt x="6922502" y="2287495"/>
                </a:cubicBezTo>
                <a:cubicBezTo>
                  <a:pt x="6892270" y="2270938"/>
                  <a:pt x="6863708" y="2255394"/>
                  <a:pt x="6836426" y="2240614"/>
                </a:cubicBezTo>
                <a:lnTo>
                  <a:pt x="6775413" y="2207692"/>
                </a:lnTo>
                <a:lnTo>
                  <a:pt x="6728407" y="2201472"/>
                </a:lnTo>
                <a:cubicBezTo>
                  <a:pt x="6728407" y="2201472"/>
                  <a:pt x="6714665" y="2223771"/>
                  <a:pt x="6699058" y="2227568"/>
                </a:cubicBezTo>
                <a:cubicBezTo>
                  <a:pt x="6672642" y="2223782"/>
                  <a:pt x="6516340" y="2190335"/>
                  <a:pt x="6480661" y="2180054"/>
                </a:cubicBezTo>
                <a:cubicBezTo>
                  <a:pt x="6293468" y="2171617"/>
                  <a:pt x="6592007" y="2243392"/>
                  <a:pt x="6646219" y="2266667"/>
                </a:cubicBezTo>
                <a:lnTo>
                  <a:pt x="6665797" y="2271612"/>
                </a:lnTo>
                <a:lnTo>
                  <a:pt x="6644748" y="2260013"/>
                </a:lnTo>
                <a:cubicBezTo>
                  <a:pt x="6639830" y="2253967"/>
                  <a:pt x="6640044" y="2251062"/>
                  <a:pt x="6643114" y="2250343"/>
                </a:cubicBezTo>
                <a:cubicBezTo>
                  <a:pt x="6647714" y="2249262"/>
                  <a:pt x="6658738" y="2253089"/>
                  <a:pt x="6668506" y="2258557"/>
                </a:cubicBezTo>
                <a:cubicBezTo>
                  <a:pt x="6678281" y="2264027"/>
                  <a:pt x="6686799" y="2271142"/>
                  <a:pt x="6686395" y="2276635"/>
                </a:cubicBezTo>
                <a:lnTo>
                  <a:pt x="6685250" y="2276527"/>
                </a:lnTo>
                <a:lnTo>
                  <a:pt x="6721774" y="2285753"/>
                </a:lnTo>
                <a:cubicBezTo>
                  <a:pt x="6792564" y="2303266"/>
                  <a:pt x="6847853" y="2317166"/>
                  <a:pt x="6876808" y="2337470"/>
                </a:cubicBezTo>
                <a:cubicBezTo>
                  <a:pt x="7040500" y="2405577"/>
                  <a:pt x="7162664" y="2429829"/>
                  <a:pt x="7325301" y="2499657"/>
                </a:cubicBezTo>
                <a:cubicBezTo>
                  <a:pt x="7171922" y="2482992"/>
                  <a:pt x="7043425" y="2422366"/>
                  <a:pt x="6887121" y="2388919"/>
                </a:cubicBezTo>
                <a:cubicBezTo>
                  <a:pt x="6814702" y="2370070"/>
                  <a:pt x="6741962" y="2333801"/>
                  <a:pt x="6676931" y="2349615"/>
                </a:cubicBezTo>
                <a:cubicBezTo>
                  <a:pt x="6654983" y="2363704"/>
                  <a:pt x="6648642" y="2373995"/>
                  <a:pt x="6622713" y="2373010"/>
                </a:cubicBezTo>
                <a:cubicBezTo>
                  <a:pt x="6555817" y="2370317"/>
                  <a:pt x="6494215" y="2312383"/>
                  <a:pt x="6418053" y="2303195"/>
                </a:cubicBezTo>
                <a:cubicBezTo>
                  <a:pt x="6420370" y="2304819"/>
                  <a:pt x="6420734" y="2309833"/>
                  <a:pt x="6419811" y="2316325"/>
                </a:cubicBezTo>
                <a:lnTo>
                  <a:pt x="6413841" y="2338274"/>
                </a:lnTo>
                <a:lnTo>
                  <a:pt x="6444914" y="2346037"/>
                </a:lnTo>
                <a:cubicBezTo>
                  <a:pt x="6467869" y="2351231"/>
                  <a:pt x="6492395" y="2355840"/>
                  <a:pt x="6514016" y="2359332"/>
                </a:cubicBezTo>
                <a:lnTo>
                  <a:pt x="6628002" y="2387847"/>
                </a:lnTo>
                <a:lnTo>
                  <a:pt x="6702282" y="2429350"/>
                </a:lnTo>
                <a:lnTo>
                  <a:pt x="6711252" y="2434322"/>
                </a:lnTo>
                <a:lnTo>
                  <a:pt x="6665406" y="2425877"/>
                </a:lnTo>
                <a:cubicBezTo>
                  <a:pt x="6603662" y="2414823"/>
                  <a:pt x="6542581" y="2402700"/>
                  <a:pt x="6484668" y="2385426"/>
                </a:cubicBezTo>
                <a:lnTo>
                  <a:pt x="6397166" y="2361440"/>
                </a:lnTo>
                <a:lnTo>
                  <a:pt x="6394552" y="2362868"/>
                </a:lnTo>
                <a:cubicBezTo>
                  <a:pt x="6375246" y="2372667"/>
                  <a:pt x="6320040" y="2345624"/>
                  <a:pt x="6264406" y="2321965"/>
                </a:cubicBezTo>
                <a:lnTo>
                  <a:pt x="6255879" y="2318558"/>
                </a:lnTo>
                <a:lnTo>
                  <a:pt x="6167766" y="2293099"/>
                </a:lnTo>
                <a:lnTo>
                  <a:pt x="6163887" y="2292284"/>
                </a:lnTo>
                <a:lnTo>
                  <a:pt x="6153474" y="2291418"/>
                </a:lnTo>
                <a:cubicBezTo>
                  <a:pt x="6144393" y="2292430"/>
                  <a:pt x="6136948" y="2295539"/>
                  <a:pt x="6131695" y="2301374"/>
                </a:cubicBezTo>
                <a:cubicBezTo>
                  <a:pt x="6131695" y="2301374"/>
                  <a:pt x="6130836" y="2302766"/>
                  <a:pt x="6129763" y="2304509"/>
                </a:cubicBezTo>
                <a:lnTo>
                  <a:pt x="6127347" y="2308428"/>
                </a:lnTo>
                <a:lnTo>
                  <a:pt x="6126541" y="2309736"/>
                </a:lnTo>
                <a:lnTo>
                  <a:pt x="6126394" y="2309978"/>
                </a:lnTo>
                <a:lnTo>
                  <a:pt x="6127347" y="2308428"/>
                </a:lnTo>
                <a:lnTo>
                  <a:pt x="6131695" y="2301374"/>
                </a:lnTo>
                <a:lnTo>
                  <a:pt x="6184385" y="2328919"/>
                </a:lnTo>
                <a:lnTo>
                  <a:pt x="6189052" y="2330440"/>
                </a:lnTo>
                <a:lnTo>
                  <a:pt x="6194754" y="2332335"/>
                </a:lnTo>
                <a:lnTo>
                  <a:pt x="6239702" y="2344561"/>
                </a:lnTo>
                <a:cubicBezTo>
                  <a:pt x="6274704" y="2351909"/>
                  <a:pt x="6309532" y="2357292"/>
                  <a:pt x="6346675" y="2375968"/>
                </a:cubicBezTo>
                <a:lnTo>
                  <a:pt x="6375969" y="2389693"/>
                </a:lnTo>
                <a:lnTo>
                  <a:pt x="6385504" y="2392043"/>
                </a:lnTo>
                <a:lnTo>
                  <a:pt x="6394604" y="2398424"/>
                </a:lnTo>
                <a:lnTo>
                  <a:pt x="6494963" y="2445446"/>
                </a:lnTo>
                <a:lnTo>
                  <a:pt x="6529123" y="2446075"/>
                </a:lnTo>
                <a:cubicBezTo>
                  <a:pt x="6531439" y="2447700"/>
                  <a:pt x="6534547" y="2450954"/>
                  <a:pt x="6538480" y="2455055"/>
                </a:cubicBezTo>
                <a:lnTo>
                  <a:pt x="6548344" y="2464750"/>
                </a:lnTo>
                <a:lnTo>
                  <a:pt x="6586724" y="2477965"/>
                </a:lnTo>
                <a:cubicBezTo>
                  <a:pt x="6616047" y="2487013"/>
                  <a:pt x="6646756" y="2495496"/>
                  <a:pt x="6679349" y="2503613"/>
                </a:cubicBezTo>
                <a:lnTo>
                  <a:pt x="6701610" y="2511654"/>
                </a:lnTo>
                <a:lnTo>
                  <a:pt x="6736423" y="2518896"/>
                </a:lnTo>
                <a:cubicBezTo>
                  <a:pt x="6754802" y="2523722"/>
                  <a:pt x="6772796" y="2529739"/>
                  <a:pt x="6789052" y="2537452"/>
                </a:cubicBezTo>
                <a:cubicBezTo>
                  <a:pt x="6897476" y="2584000"/>
                  <a:pt x="6724022" y="2553267"/>
                  <a:pt x="6688342" y="2542984"/>
                </a:cubicBezTo>
                <a:cubicBezTo>
                  <a:pt x="6635995" y="2538215"/>
                  <a:pt x="6583327" y="2516020"/>
                  <a:pt x="6556908" y="2512237"/>
                </a:cubicBezTo>
                <a:cubicBezTo>
                  <a:pt x="6541305" y="2516031"/>
                  <a:pt x="6527564" y="2538332"/>
                  <a:pt x="6502694" y="2535630"/>
                </a:cubicBezTo>
                <a:lnTo>
                  <a:pt x="6493576" y="2535380"/>
                </a:lnTo>
                <a:lnTo>
                  <a:pt x="6514268" y="2552714"/>
                </a:lnTo>
                <a:lnTo>
                  <a:pt x="6610628" y="2579383"/>
                </a:lnTo>
                <a:cubicBezTo>
                  <a:pt x="6646311" y="2589663"/>
                  <a:pt x="6684916" y="2616733"/>
                  <a:pt x="6739127" y="2640009"/>
                </a:cubicBezTo>
                <a:cubicBezTo>
                  <a:pt x="6808947" y="2659489"/>
                  <a:pt x="6841216" y="2650184"/>
                  <a:pt x="6873482" y="2687546"/>
                </a:cubicBezTo>
                <a:cubicBezTo>
                  <a:pt x="6895419" y="2720126"/>
                  <a:pt x="6876397" y="2751004"/>
                  <a:pt x="6894927" y="2763999"/>
                </a:cubicBezTo>
                <a:cubicBezTo>
                  <a:pt x="6942797" y="2797565"/>
                  <a:pt x="7122593" y="2818008"/>
                  <a:pt x="7193465" y="2835774"/>
                </a:cubicBezTo>
                <a:lnTo>
                  <a:pt x="7308310" y="2863693"/>
                </a:lnTo>
                <a:lnTo>
                  <a:pt x="7319459" y="2874465"/>
                </a:lnTo>
                <a:lnTo>
                  <a:pt x="7353566" y="2902470"/>
                </a:lnTo>
                <a:lnTo>
                  <a:pt x="7316603" y="2894789"/>
                </a:lnTo>
                <a:cubicBezTo>
                  <a:pt x="7139797" y="2856484"/>
                  <a:pt x="6958403" y="2817102"/>
                  <a:pt x="6761948" y="2778835"/>
                </a:cubicBezTo>
                <a:cubicBezTo>
                  <a:pt x="6736346" y="2771936"/>
                  <a:pt x="6681893" y="2761389"/>
                  <a:pt x="6615221" y="2747456"/>
                </a:cubicBezTo>
                <a:lnTo>
                  <a:pt x="6603327" y="2744903"/>
                </a:lnTo>
                <a:lnTo>
                  <a:pt x="6616135" y="2753446"/>
                </a:lnTo>
                <a:lnTo>
                  <a:pt x="6597519" y="2745501"/>
                </a:lnTo>
                <a:lnTo>
                  <a:pt x="6818937" y="2872980"/>
                </a:lnTo>
                <a:cubicBezTo>
                  <a:pt x="6868883" y="2901475"/>
                  <a:pt x="6917791" y="2929693"/>
                  <a:pt x="6965041" y="2957951"/>
                </a:cubicBezTo>
                <a:lnTo>
                  <a:pt x="7031776" y="2999716"/>
                </a:lnTo>
                <a:lnTo>
                  <a:pt x="7037090" y="3000197"/>
                </a:lnTo>
                <a:cubicBezTo>
                  <a:pt x="7072007" y="3003968"/>
                  <a:pt x="7094756" y="3009441"/>
                  <a:pt x="7090701" y="3024100"/>
                </a:cubicBezTo>
                <a:cubicBezTo>
                  <a:pt x="7090701" y="3024100"/>
                  <a:pt x="7088171" y="3024168"/>
                  <a:pt x="7083889" y="3024390"/>
                </a:cubicBezTo>
                <a:lnTo>
                  <a:pt x="7072471" y="3025184"/>
                </a:lnTo>
                <a:lnTo>
                  <a:pt x="7101186" y="3043156"/>
                </a:lnTo>
                <a:lnTo>
                  <a:pt x="7067038" y="3025562"/>
                </a:lnTo>
                <a:lnTo>
                  <a:pt x="7066559" y="3025595"/>
                </a:lnTo>
                <a:cubicBezTo>
                  <a:pt x="7052538" y="3026817"/>
                  <a:pt x="7034614" y="3028988"/>
                  <a:pt x="7019006" y="3032784"/>
                </a:cubicBezTo>
                <a:lnTo>
                  <a:pt x="7023089" y="3027796"/>
                </a:lnTo>
                <a:lnTo>
                  <a:pt x="7034613" y="3028988"/>
                </a:lnTo>
                <a:cubicBezTo>
                  <a:pt x="7029978" y="3025741"/>
                  <a:pt x="7027667" y="3024115"/>
                  <a:pt x="7025716" y="3024591"/>
                </a:cubicBezTo>
                <a:lnTo>
                  <a:pt x="7023089" y="3027796"/>
                </a:lnTo>
                <a:lnTo>
                  <a:pt x="7001902" y="3025609"/>
                </a:lnTo>
                <a:lnTo>
                  <a:pt x="6988478" y="3019974"/>
                </a:lnTo>
                <a:lnTo>
                  <a:pt x="6985428" y="3019459"/>
                </a:lnTo>
                <a:lnTo>
                  <a:pt x="6995491" y="3024945"/>
                </a:lnTo>
                <a:lnTo>
                  <a:pt x="7001902" y="3025609"/>
                </a:lnTo>
                <a:lnTo>
                  <a:pt x="7019006" y="3032784"/>
                </a:lnTo>
                <a:lnTo>
                  <a:pt x="7003490" y="3029306"/>
                </a:lnTo>
                <a:lnTo>
                  <a:pt x="7128104" y="3097249"/>
                </a:lnTo>
                <a:cubicBezTo>
                  <a:pt x="7193245" y="3132956"/>
                  <a:pt x="7257212" y="3168799"/>
                  <a:pt x="7317662" y="3205266"/>
                </a:cubicBezTo>
                <a:lnTo>
                  <a:pt x="7346479" y="3223405"/>
                </a:lnTo>
                <a:lnTo>
                  <a:pt x="7402932" y="3235916"/>
                </a:lnTo>
                <a:lnTo>
                  <a:pt x="7426342" y="3253672"/>
                </a:lnTo>
                <a:lnTo>
                  <a:pt x="7482897" y="3291901"/>
                </a:lnTo>
                <a:lnTo>
                  <a:pt x="7441519" y="3285791"/>
                </a:lnTo>
                <a:lnTo>
                  <a:pt x="7474404" y="3308825"/>
                </a:lnTo>
                <a:lnTo>
                  <a:pt x="7477686" y="3309846"/>
                </a:lnTo>
                <a:lnTo>
                  <a:pt x="7477334" y="3310877"/>
                </a:lnTo>
                <a:lnTo>
                  <a:pt x="7486111" y="3317024"/>
                </a:lnTo>
                <a:lnTo>
                  <a:pt x="7476697" y="3312735"/>
                </a:lnTo>
                <a:lnTo>
                  <a:pt x="7468299" y="3337257"/>
                </a:lnTo>
                <a:cubicBezTo>
                  <a:pt x="7461058" y="3328346"/>
                  <a:pt x="7454849" y="3320709"/>
                  <a:pt x="7454849" y="3320709"/>
                </a:cubicBezTo>
                <a:cubicBezTo>
                  <a:pt x="7452520" y="3352466"/>
                  <a:pt x="7459803" y="3345447"/>
                  <a:pt x="7468299" y="3337257"/>
                </a:cubicBezTo>
                <a:lnTo>
                  <a:pt x="7486650" y="3347883"/>
                </a:lnTo>
                <a:lnTo>
                  <a:pt x="7486651" y="3355500"/>
                </a:lnTo>
                <a:lnTo>
                  <a:pt x="7393394" y="3338789"/>
                </a:lnTo>
                <a:lnTo>
                  <a:pt x="7358927" y="3326653"/>
                </a:lnTo>
                <a:cubicBezTo>
                  <a:pt x="7347923" y="3322147"/>
                  <a:pt x="7341632" y="3318562"/>
                  <a:pt x="7343452" y="3316810"/>
                </a:cubicBezTo>
                <a:lnTo>
                  <a:pt x="7345002" y="3330122"/>
                </a:lnTo>
                <a:lnTo>
                  <a:pt x="7317770" y="3325243"/>
                </a:lnTo>
                <a:lnTo>
                  <a:pt x="7332145" y="3330619"/>
                </a:lnTo>
                <a:lnTo>
                  <a:pt x="7385208" y="3346455"/>
                </a:lnTo>
                <a:lnTo>
                  <a:pt x="7419210" y="3367874"/>
                </a:lnTo>
                <a:cubicBezTo>
                  <a:pt x="7430554" y="3397811"/>
                  <a:pt x="7302897" y="3323307"/>
                  <a:pt x="7302897" y="3323307"/>
                </a:cubicBezTo>
                <a:lnTo>
                  <a:pt x="7301142" y="3322264"/>
                </a:lnTo>
                <a:lnTo>
                  <a:pt x="7194740" y="3303201"/>
                </a:lnTo>
                <a:lnTo>
                  <a:pt x="7151982" y="3281094"/>
                </a:lnTo>
                <a:lnTo>
                  <a:pt x="7148729" y="3279294"/>
                </a:lnTo>
                <a:lnTo>
                  <a:pt x="7147088" y="3280974"/>
                </a:lnTo>
                <a:cubicBezTo>
                  <a:pt x="7134755" y="3284479"/>
                  <a:pt x="7111803" y="3274030"/>
                  <a:pt x="7089599" y="3260943"/>
                </a:cubicBezTo>
                <a:lnTo>
                  <a:pt x="7077989" y="3253308"/>
                </a:lnTo>
                <a:lnTo>
                  <a:pt x="7062424" y="3251513"/>
                </a:lnTo>
                <a:lnTo>
                  <a:pt x="7095943" y="3268865"/>
                </a:lnTo>
                <a:cubicBezTo>
                  <a:pt x="7112658" y="3277697"/>
                  <a:pt x="7126337" y="3285373"/>
                  <a:pt x="7134366" y="3291258"/>
                </a:cubicBezTo>
                <a:lnTo>
                  <a:pt x="7136503" y="3292765"/>
                </a:lnTo>
                <a:lnTo>
                  <a:pt x="7095539" y="3285426"/>
                </a:lnTo>
                <a:cubicBezTo>
                  <a:pt x="6974835" y="3269569"/>
                  <a:pt x="6859276" y="3234597"/>
                  <a:pt x="6742925" y="3200912"/>
                </a:cubicBezTo>
                <a:lnTo>
                  <a:pt x="6576728" y="3156483"/>
                </a:lnTo>
                <a:lnTo>
                  <a:pt x="6597678" y="3170199"/>
                </a:lnTo>
                <a:cubicBezTo>
                  <a:pt x="6650151" y="3206796"/>
                  <a:pt x="6696534" y="3246391"/>
                  <a:pt x="6599984" y="3201500"/>
                </a:cubicBezTo>
                <a:lnTo>
                  <a:pt x="6458257" y="3133454"/>
                </a:lnTo>
                <a:lnTo>
                  <a:pt x="6385561" y="3124119"/>
                </a:lnTo>
                <a:cubicBezTo>
                  <a:pt x="6427011" y="3140288"/>
                  <a:pt x="6485425" y="3153153"/>
                  <a:pt x="6470205" y="3161367"/>
                </a:cubicBezTo>
                <a:lnTo>
                  <a:pt x="6447729" y="3164813"/>
                </a:lnTo>
                <a:lnTo>
                  <a:pt x="6454055" y="3168176"/>
                </a:lnTo>
                <a:lnTo>
                  <a:pt x="6477655" y="3172869"/>
                </a:lnTo>
                <a:cubicBezTo>
                  <a:pt x="6530302" y="3181805"/>
                  <a:pt x="6574879" y="3188191"/>
                  <a:pt x="6567557" y="3216220"/>
                </a:cubicBezTo>
                <a:cubicBezTo>
                  <a:pt x="6569144" y="3213647"/>
                  <a:pt x="6560931" y="3211729"/>
                  <a:pt x="6547067" y="3210333"/>
                </a:cubicBezTo>
                <a:lnTo>
                  <a:pt x="6531918" y="3209581"/>
                </a:lnTo>
                <a:lnTo>
                  <a:pt x="6590312" y="3240631"/>
                </a:lnTo>
                <a:lnTo>
                  <a:pt x="6510831" y="3231571"/>
                </a:lnTo>
                <a:cubicBezTo>
                  <a:pt x="6497450" y="3233549"/>
                  <a:pt x="6487819" y="3235777"/>
                  <a:pt x="6481378" y="3238189"/>
                </a:cubicBezTo>
                <a:lnTo>
                  <a:pt x="6476036" y="3242191"/>
                </a:lnTo>
                <a:lnTo>
                  <a:pt x="6519631" y="3255346"/>
                </a:lnTo>
                <a:cubicBezTo>
                  <a:pt x="6559727" y="3268205"/>
                  <a:pt x="6559354" y="3271167"/>
                  <a:pt x="6541355" y="3271442"/>
                </a:cubicBezTo>
                <a:lnTo>
                  <a:pt x="6519497" y="3271107"/>
                </a:lnTo>
                <a:lnTo>
                  <a:pt x="6521439" y="3271730"/>
                </a:lnTo>
                <a:cubicBezTo>
                  <a:pt x="6551836" y="3280206"/>
                  <a:pt x="6590804" y="3287956"/>
                  <a:pt x="6623235" y="3293195"/>
                </a:cubicBezTo>
                <a:lnTo>
                  <a:pt x="6737222" y="3321707"/>
                </a:lnTo>
                <a:lnTo>
                  <a:pt x="6811501" y="3363213"/>
                </a:lnTo>
                <a:lnTo>
                  <a:pt x="6820471" y="3368185"/>
                </a:lnTo>
                <a:lnTo>
                  <a:pt x="6774626" y="3359739"/>
                </a:lnTo>
                <a:cubicBezTo>
                  <a:pt x="6712879" y="3348687"/>
                  <a:pt x="6651801" y="3336563"/>
                  <a:pt x="6593887" y="3319291"/>
                </a:cubicBezTo>
                <a:cubicBezTo>
                  <a:pt x="6561031" y="3311606"/>
                  <a:pt x="6526803" y="3301881"/>
                  <a:pt x="6491790" y="3291302"/>
                </a:cubicBezTo>
                <a:lnTo>
                  <a:pt x="6436908" y="3274275"/>
                </a:lnTo>
                <a:lnTo>
                  <a:pt x="6429509" y="3275309"/>
                </a:lnTo>
                <a:cubicBezTo>
                  <a:pt x="6380086" y="3287327"/>
                  <a:pt x="6497460" y="3276282"/>
                  <a:pt x="6468115" y="3302378"/>
                </a:cubicBezTo>
                <a:lnTo>
                  <a:pt x="6459876" y="3305958"/>
                </a:lnTo>
                <a:lnTo>
                  <a:pt x="6490642" y="3314588"/>
                </a:lnTo>
                <a:cubicBezTo>
                  <a:pt x="6525744" y="3324463"/>
                  <a:pt x="6563356" y="3336097"/>
                  <a:pt x="6582659" y="3349633"/>
                </a:cubicBezTo>
                <a:cubicBezTo>
                  <a:pt x="6582659" y="3349633"/>
                  <a:pt x="6626401" y="3380306"/>
                  <a:pt x="6573903" y="3373116"/>
                </a:cubicBezTo>
                <a:lnTo>
                  <a:pt x="6557502" y="3369927"/>
                </a:lnTo>
                <a:lnTo>
                  <a:pt x="6561124" y="3372468"/>
                </a:lnTo>
                <a:cubicBezTo>
                  <a:pt x="6595263" y="3381665"/>
                  <a:pt x="6612412" y="3378952"/>
                  <a:pt x="6638342" y="3379939"/>
                </a:cubicBezTo>
                <a:cubicBezTo>
                  <a:pt x="6647606" y="3386434"/>
                  <a:pt x="6669547" y="3419018"/>
                  <a:pt x="6706288" y="3427583"/>
                </a:cubicBezTo>
                <a:cubicBezTo>
                  <a:pt x="6740423" y="3436783"/>
                  <a:pt x="6833247" y="3440457"/>
                  <a:pt x="6898272" y="3471316"/>
                </a:cubicBezTo>
                <a:cubicBezTo>
                  <a:pt x="7006695" y="3517863"/>
                  <a:pt x="6833239" y="3487129"/>
                  <a:pt x="6797560" y="3476845"/>
                </a:cubicBezTo>
                <a:cubicBezTo>
                  <a:pt x="6745216" y="3472077"/>
                  <a:pt x="6692544" y="3449883"/>
                  <a:pt x="6666129" y="3446100"/>
                </a:cubicBezTo>
                <a:cubicBezTo>
                  <a:pt x="6658327" y="3447997"/>
                  <a:pt x="6650989" y="3454519"/>
                  <a:pt x="6642497" y="3460231"/>
                </a:cubicBezTo>
                <a:lnTo>
                  <a:pt x="6626438" y="3465094"/>
                </a:lnTo>
                <a:lnTo>
                  <a:pt x="6656817" y="3477706"/>
                </a:lnTo>
                <a:cubicBezTo>
                  <a:pt x="6672798" y="3485303"/>
                  <a:pt x="6683388" y="3492118"/>
                  <a:pt x="6684242" y="3497015"/>
                </a:cubicBezTo>
                <a:cubicBezTo>
                  <a:pt x="6684603" y="3499115"/>
                  <a:pt x="6683017" y="3500571"/>
                  <a:pt x="6679886" y="3501495"/>
                </a:cubicBezTo>
                <a:lnTo>
                  <a:pt x="6678024" y="3501671"/>
                </a:lnTo>
                <a:lnTo>
                  <a:pt x="6704956" y="3509123"/>
                </a:lnTo>
                <a:lnTo>
                  <a:pt x="6734537" y="3508468"/>
                </a:lnTo>
                <a:cubicBezTo>
                  <a:pt x="6745154" y="3509156"/>
                  <a:pt x="6753786" y="3510679"/>
                  <a:pt x="6760525" y="3512641"/>
                </a:cubicBezTo>
                <a:cubicBezTo>
                  <a:pt x="6770631" y="3515583"/>
                  <a:pt x="6776479" y="3519511"/>
                  <a:pt x="6778366" y="3523083"/>
                </a:cubicBezTo>
                <a:cubicBezTo>
                  <a:pt x="6779783" y="3525758"/>
                  <a:pt x="6778973" y="3528233"/>
                  <a:pt x="6776064" y="3529941"/>
                </a:cubicBezTo>
                <a:lnTo>
                  <a:pt x="6762189" y="3532042"/>
                </a:lnTo>
                <a:lnTo>
                  <a:pt x="6777148" y="3538684"/>
                </a:lnTo>
                <a:cubicBezTo>
                  <a:pt x="6798036" y="3549646"/>
                  <a:pt x="6821240" y="3562233"/>
                  <a:pt x="6848346" y="3573872"/>
                </a:cubicBezTo>
                <a:cubicBezTo>
                  <a:pt x="6918165" y="3593351"/>
                  <a:pt x="6950436" y="3584045"/>
                  <a:pt x="6982701" y="3621406"/>
                </a:cubicBezTo>
                <a:cubicBezTo>
                  <a:pt x="7004641" y="3653989"/>
                  <a:pt x="6985616" y="3684866"/>
                  <a:pt x="7004148" y="3697859"/>
                </a:cubicBezTo>
                <a:cubicBezTo>
                  <a:pt x="7052016" y="3731426"/>
                  <a:pt x="7231811" y="3751871"/>
                  <a:pt x="7302687" y="3769633"/>
                </a:cubicBezTo>
                <a:lnTo>
                  <a:pt x="7417527" y="3797556"/>
                </a:lnTo>
                <a:lnTo>
                  <a:pt x="7428677" y="3808329"/>
                </a:lnTo>
                <a:lnTo>
                  <a:pt x="7462785" y="3836331"/>
                </a:lnTo>
                <a:lnTo>
                  <a:pt x="7425822" y="3828652"/>
                </a:lnTo>
                <a:cubicBezTo>
                  <a:pt x="7249016" y="3790345"/>
                  <a:pt x="7067619" y="3750965"/>
                  <a:pt x="6871168" y="3712697"/>
                </a:cubicBezTo>
                <a:cubicBezTo>
                  <a:pt x="6837030" y="3703500"/>
                  <a:pt x="6751605" y="3687817"/>
                  <a:pt x="6654312" y="3666265"/>
                </a:cubicBezTo>
                <a:cubicBezTo>
                  <a:pt x="6618629" y="3655985"/>
                  <a:pt x="6346506" y="3587994"/>
                  <a:pt x="6490125" y="3642026"/>
                </a:cubicBezTo>
                <a:cubicBezTo>
                  <a:pt x="6624963" y="3692362"/>
                  <a:pt x="6412909" y="3634555"/>
                  <a:pt x="6388035" y="3631852"/>
                </a:cubicBezTo>
                <a:cubicBezTo>
                  <a:pt x="6383746" y="3632531"/>
                  <a:pt x="6377144" y="3634503"/>
                  <a:pt x="6369693" y="3637337"/>
                </a:cubicBezTo>
                <a:lnTo>
                  <a:pt x="6362093" y="3640808"/>
                </a:lnTo>
                <a:lnTo>
                  <a:pt x="6443450" y="3689883"/>
                </a:lnTo>
                <a:lnTo>
                  <a:pt x="6481174" y="3717541"/>
                </a:lnTo>
                <a:lnTo>
                  <a:pt x="6481427" y="3717606"/>
                </a:lnTo>
                <a:cubicBezTo>
                  <a:pt x="6561681" y="3737648"/>
                  <a:pt x="6645236" y="3758163"/>
                  <a:pt x="6663075" y="3763302"/>
                </a:cubicBezTo>
                <a:cubicBezTo>
                  <a:pt x="6751424" y="3795778"/>
                  <a:pt x="6833111" y="3821120"/>
                  <a:pt x="6896588" y="3850892"/>
                </a:cubicBezTo>
                <a:cubicBezTo>
                  <a:pt x="6905852" y="3857389"/>
                  <a:pt x="6928849" y="3888254"/>
                  <a:pt x="6938116" y="3894750"/>
                </a:cubicBezTo>
                <a:cubicBezTo>
                  <a:pt x="7030932" y="3945099"/>
                  <a:pt x="7210735" y="3918873"/>
                  <a:pt x="7199918" y="3957961"/>
                </a:cubicBezTo>
                <a:cubicBezTo>
                  <a:pt x="7199918" y="3957961"/>
                  <a:pt x="7159438" y="3959055"/>
                  <a:pt x="7128226" y="3966647"/>
                </a:cubicBezTo>
                <a:lnTo>
                  <a:pt x="7132308" y="3961659"/>
                </a:lnTo>
                <a:lnTo>
                  <a:pt x="7143833" y="3962851"/>
                </a:lnTo>
                <a:cubicBezTo>
                  <a:pt x="7139200" y="3959603"/>
                  <a:pt x="7136882" y="3957979"/>
                  <a:pt x="7134932" y="3958454"/>
                </a:cubicBezTo>
                <a:lnTo>
                  <a:pt x="7132308" y="3961659"/>
                </a:lnTo>
                <a:lnTo>
                  <a:pt x="7111120" y="3959469"/>
                </a:lnTo>
                <a:lnTo>
                  <a:pt x="7097698" y="3953836"/>
                </a:lnTo>
                <a:cubicBezTo>
                  <a:pt x="7088705" y="3951832"/>
                  <a:pt x="7082221" y="3951584"/>
                  <a:pt x="7082221" y="3951584"/>
                </a:cubicBezTo>
                <a:cubicBezTo>
                  <a:pt x="7082221" y="3951584"/>
                  <a:pt x="7063197" y="3982459"/>
                  <a:pt x="7035724" y="3980391"/>
                </a:cubicBezTo>
                <a:cubicBezTo>
                  <a:pt x="6978096" y="3984198"/>
                  <a:pt x="6834476" y="3930165"/>
                  <a:pt x="6783190" y="3923678"/>
                </a:cubicBezTo>
                <a:cubicBezTo>
                  <a:pt x="6773922" y="3917180"/>
                  <a:pt x="6760182" y="3939481"/>
                  <a:pt x="6744574" y="3943278"/>
                </a:cubicBezTo>
                <a:cubicBezTo>
                  <a:pt x="6689646" y="3948977"/>
                  <a:pt x="6597830" y="3913610"/>
                  <a:pt x="6518867" y="3889678"/>
                </a:cubicBezTo>
                <a:lnTo>
                  <a:pt x="6471935" y="3877964"/>
                </a:lnTo>
                <a:lnTo>
                  <a:pt x="6482421" y="3889316"/>
                </a:lnTo>
                <a:cubicBezTo>
                  <a:pt x="6491354" y="3898308"/>
                  <a:pt x="6501193" y="3906419"/>
                  <a:pt x="6504833" y="3902909"/>
                </a:cubicBezTo>
                <a:cubicBezTo>
                  <a:pt x="6497551" y="3909927"/>
                  <a:pt x="6395765" y="3867251"/>
                  <a:pt x="6307467" y="3825195"/>
                </a:cubicBezTo>
                <a:lnTo>
                  <a:pt x="6306517" y="3823609"/>
                </a:lnTo>
                <a:lnTo>
                  <a:pt x="6300809" y="3821895"/>
                </a:lnTo>
                <a:lnTo>
                  <a:pt x="6307467" y="3825195"/>
                </a:lnTo>
                <a:lnTo>
                  <a:pt x="6310313" y="3838178"/>
                </a:lnTo>
                <a:lnTo>
                  <a:pt x="6250028" y="3817901"/>
                </a:lnTo>
                <a:lnTo>
                  <a:pt x="6212482" y="3796737"/>
                </a:lnTo>
                <a:lnTo>
                  <a:pt x="6145628" y="3781219"/>
                </a:lnTo>
                <a:cubicBezTo>
                  <a:pt x="6145628" y="3781219"/>
                  <a:pt x="6119212" y="3777434"/>
                  <a:pt x="6111815" y="3789441"/>
                </a:cubicBezTo>
                <a:cubicBezTo>
                  <a:pt x="6120143" y="3810020"/>
                  <a:pt x="6180370" y="3828916"/>
                  <a:pt x="6244134" y="3844764"/>
                </a:cubicBezTo>
                <a:lnTo>
                  <a:pt x="6267975" y="3850273"/>
                </a:lnTo>
                <a:lnTo>
                  <a:pt x="6220211" y="3825074"/>
                </a:lnTo>
                <a:lnTo>
                  <a:pt x="6275315" y="3837809"/>
                </a:lnTo>
                <a:lnTo>
                  <a:pt x="6378507" y="3876253"/>
                </a:lnTo>
                <a:lnTo>
                  <a:pt x="6397670" y="3881804"/>
                </a:lnTo>
                <a:cubicBezTo>
                  <a:pt x="6642926" y="3962893"/>
                  <a:pt x="6887722" y="4027685"/>
                  <a:pt x="7134274" y="4086036"/>
                </a:cubicBezTo>
                <a:lnTo>
                  <a:pt x="7512152" y="4169776"/>
                </a:lnTo>
                <a:lnTo>
                  <a:pt x="7535560" y="4187533"/>
                </a:lnTo>
                <a:lnTo>
                  <a:pt x="7592117" y="4225762"/>
                </a:lnTo>
                <a:lnTo>
                  <a:pt x="7472584" y="4208114"/>
                </a:lnTo>
                <a:cubicBezTo>
                  <a:pt x="7433978" y="4181045"/>
                  <a:pt x="7397243" y="4172480"/>
                  <a:pt x="7375292" y="4186566"/>
                </a:cubicBezTo>
                <a:cubicBezTo>
                  <a:pt x="7375292" y="4186566"/>
                  <a:pt x="7373459" y="4188198"/>
                  <a:pt x="7371163" y="4190236"/>
                </a:cubicBezTo>
                <a:lnTo>
                  <a:pt x="7366007" y="4194822"/>
                </a:lnTo>
                <a:lnTo>
                  <a:pt x="7362910" y="4197575"/>
                </a:lnTo>
                <a:cubicBezTo>
                  <a:pt x="7361535" y="4198799"/>
                  <a:pt x="7362452" y="4197982"/>
                  <a:pt x="7364287" y="4196352"/>
                </a:cubicBezTo>
                <a:lnTo>
                  <a:pt x="7366007" y="4194822"/>
                </a:lnTo>
                <a:lnTo>
                  <a:pt x="7375292" y="4186566"/>
                </a:lnTo>
                <a:cubicBezTo>
                  <a:pt x="7404632" y="4207141"/>
                  <a:pt x="7438770" y="4216336"/>
                  <a:pt x="7472584" y="4208114"/>
                </a:cubicBezTo>
                <a:lnTo>
                  <a:pt x="7586905" y="4243706"/>
                </a:lnTo>
                <a:lnTo>
                  <a:pt x="7577518" y="4271119"/>
                </a:lnTo>
                <a:cubicBezTo>
                  <a:pt x="7570276" y="4262208"/>
                  <a:pt x="7564068" y="4254570"/>
                  <a:pt x="7564068" y="4254570"/>
                </a:cubicBezTo>
                <a:cubicBezTo>
                  <a:pt x="7561740" y="4286329"/>
                  <a:pt x="7569024" y="4279307"/>
                  <a:pt x="7577518" y="4271119"/>
                </a:cubicBezTo>
                <a:lnTo>
                  <a:pt x="7614921" y="4292774"/>
                </a:lnTo>
                <a:lnTo>
                  <a:pt x="7502614" y="4272654"/>
                </a:lnTo>
                <a:lnTo>
                  <a:pt x="7468146" y="4260517"/>
                </a:lnTo>
                <a:cubicBezTo>
                  <a:pt x="7457143" y="4256009"/>
                  <a:pt x="7450849" y="4252425"/>
                  <a:pt x="7452672" y="4250669"/>
                </a:cubicBezTo>
                <a:lnTo>
                  <a:pt x="7454222" y="4263983"/>
                </a:lnTo>
                <a:lnTo>
                  <a:pt x="7303957" y="4237061"/>
                </a:lnTo>
                <a:lnTo>
                  <a:pt x="7261201" y="4214954"/>
                </a:lnTo>
                <a:cubicBezTo>
                  <a:pt x="7234187" y="4200404"/>
                  <a:pt x="7203514" y="4183138"/>
                  <a:pt x="7164863" y="4160215"/>
                </a:cubicBezTo>
                <a:cubicBezTo>
                  <a:pt x="7145162" y="4151959"/>
                  <a:pt x="6984349" y="4052631"/>
                  <a:pt x="7043374" y="4109276"/>
                </a:cubicBezTo>
                <a:cubicBezTo>
                  <a:pt x="7088947" y="4149373"/>
                  <a:pt x="7211469" y="4201581"/>
                  <a:pt x="7243586" y="4225118"/>
                </a:cubicBezTo>
                <a:lnTo>
                  <a:pt x="7245722" y="4226626"/>
                </a:lnTo>
                <a:lnTo>
                  <a:pt x="7204756" y="4219287"/>
                </a:lnTo>
                <a:cubicBezTo>
                  <a:pt x="6963349" y="4187576"/>
                  <a:pt x="6742523" y="4079400"/>
                  <a:pt x="6494779" y="4057982"/>
                </a:cubicBezTo>
                <a:cubicBezTo>
                  <a:pt x="6536229" y="4074151"/>
                  <a:pt x="6594645" y="4087015"/>
                  <a:pt x="6579424" y="4095230"/>
                </a:cubicBezTo>
                <a:lnTo>
                  <a:pt x="6562142" y="4097879"/>
                </a:lnTo>
                <a:lnTo>
                  <a:pt x="6573248" y="4110140"/>
                </a:lnTo>
                <a:cubicBezTo>
                  <a:pt x="6569608" y="4113649"/>
                  <a:pt x="6566492" y="4114807"/>
                  <a:pt x="6563767" y="4114452"/>
                </a:cubicBezTo>
                <a:cubicBezTo>
                  <a:pt x="6559681" y="4113920"/>
                  <a:pt x="6556479" y="4109980"/>
                  <a:pt x="6553717" y="4105458"/>
                </a:cubicBezTo>
                <a:lnTo>
                  <a:pt x="6550296" y="4099695"/>
                </a:lnTo>
                <a:lnTo>
                  <a:pt x="6540641" y="4101175"/>
                </a:lnTo>
                <a:lnTo>
                  <a:pt x="6331965" y="3995667"/>
                </a:lnTo>
                <a:lnTo>
                  <a:pt x="6483584" y="4091495"/>
                </a:lnTo>
                <a:lnTo>
                  <a:pt x="6472990" y="4089418"/>
                </a:lnTo>
                <a:lnTo>
                  <a:pt x="6463654" y="4087380"/>
                </a:lnTo>
                <a:lnTo>
                  <a:pt x="6499453" y="4106900"/>
                </a:lnTo>
                <a:cubicBezTo>
                  <a:pt x="6629736" y="4178311"/>
                  <a:pt x="6755325" y="4250274"/>
                  <a:pt x="6857462" y="4326675"/>
                </a:cubicBezTo>
                <a:cubicBezTo>
                  <a:pt x="6801642" y="4303271"/>
                  <a:pt x="6744020" y="4274652"/>
                  <a:pt x="6685496" y="4243175"/>
                </a:cubicBezTo>
                <a:lnTo>
                  <a:pt x="6617815" y="4204773"/>
                </a:lnTo>
                <a:lnTo>
                  <a:pt x="6597845" y="4204409"/>
                </a:lnTo>
                <a:lnTo>
                  <a:pt x="6574666" y="4205055"/>
                </a:lnTo>
                <a:lnTo>
                  <a:pt x="6775477" y="4329747"/>
                </a:lnTo>
                <a:lnTo>
                  <a:pt x="6737963" y="4319378"/>
                </a:lnTo>
                <a:lnTo>
                  <a:pt x="6736301" y="4319101"/>
                </a:lnTo>
                <a:lnTo>
                  <a:pt x="6725328" y="4313241"/>
                </a:lnTo>
                <a:cubicBezTo>
                  <a:pt x="6711855" y="4304653"/>
                  <a:pt x="6670358" y="4278231"/>
                  <a:pt x="6631320" y="4254833"/>
                </a:cubicBezTo>
                <a:lnTo>
                  <a:pt x="6578926" y="4224902"/>
                </a:lnTo>
                <a:lnTo>
                  <a:pt x="6582073" y="4228077"/>
                </a:lnTo>
                <a:cubicBezTo>
                  <a:pt x="6582378" y="4230297"/>
                  <a:pt x="6581002" y="4232978"/>
                  <a:pt x="6577334" y="4236240"/>
                </a:cubicBezTo>
                <a:lnTo>
                  <a:pt x="6564066" y="4242006"/>
                </a:lnTo>
                <a:lnTo>
                  <a:pt x="6603488" y="4272858"/>
                </a:lnTo>
                <a:cubicBezTo>
                  <a:pt x="6635634" y="4294101"/>
                  <a:pt x="6669110" y="4310655"/>
                  <a:pt x="6662903" y="4303017"/>
                </a:cubicBezTo>
                <a:lnTo>
                  <a:pt x="6675386" y="4309807"/>
                </a:lnTo>
                <a:lnTo>
                  <a:pt x="6660473" y="4321272"/>
                </a:lnTo>
                <a:cubicBezTo>
                  <a:pt x="6666782" y="4326731"/>
                  <a:pt x="6682889" y="4333341"/>
                  <a:pt x="6703496" y="4340268"/>
                </a:cubicBezTo>
                <a:lnTo>
                  <a:pt x="6756557" y="4356105"/>
                </a:lnTo>
                <a:lnTo>
                  <a:pt x="6790561" y="4377524"/>
                </a:lnTo>
                <a:cubicBezTo>
                  <a:pt x="6801904" y="4407460"/>
                  <a:pt x="6674247" y="4332956"/>
                  <a:pt x="6674247" y="4332956"/>
                </a:cubicBezTo>
                <a:lnTo>
                  <a:pt x="6505750" y="4232762"/>
                </a:lnTo>
                <a:lnTo>
                  <a:pt x="6494203" y="4229840"/>
                </a:lnTo>
                <a:cubicBezTo>
                  <a:pt x="6458603" y="4218081"/>
                  <a:pt x="6420260" y="4202248"/>
                  <a:pt x="6394617" y="4199006"/>
                </a:cubicBezTo>
                <a:lnTo>
                  <a:pt x="6363695" y="4187091"/>
                </a:lnTo>
                <a:lnTo>
                  <a:pt x="6389511" y="4199932"/>
                </a:lnTo>
                <a:cubicBezTo>
                  <a:pt x="6447257" y="4228695"/>
                  <a:pt x="6522954" y="4267318"/>
                  <a:pt x="6526812" y="4282047"/>
                </a:cubicBezTo>
                <a:cubicBezTo>
                  <a:pt x="6521489" y="4300801"/>
                  <a:pt x="6490555" y="4288043"/>
                  <a:pt x="6460949" y="4270592"/>
                </a:cubicBezTo>
                <a:lnTo>
                  <a:pt x="6449339" y="4262957"/>
                </a:lnTo>
                <a:lnTo>
                  <a:pt x="6427434" y="4260431"/>
                </a:lnTo>
                <a:cubicBezTo>
                  <a:pt x="6380916" y="4251941"/>
                  <a:pt x="6307697" y="4232983"/>
                  <a:pt x="6293708" y="4231465"/>
                </a:cubicBezTo>
                <a:cubicBezTo>
                  <a:pt x="6243008" y="4218637"/>
                  <a:pt x="6203037" y="4209491"/>
                  <a:pt x="6168015" y="4202169"/>
                </a:cubicBezTo>
                <a:lnTo>
                  <a:pt x="6149675" y="4198665"/>
                </a:lnTo>
                <a:lnTo>
                  <a:pt x="6048323" y="4144063"/>
                </a:lnTo>
                <a:lnTo>
                  <a:pt x="6006691" y="4134795"/>
                </a:lnTo>
                <a:cubicBezTo>
                  <a:pt x="5986608" y="4130154"/>
                  <a:pt x="5970149" y="4126137"/>
                  <a:pt x="5961230" y="4123567"/>
                </a:cubicBezTo>
                <a:lnTo>
                  <a:pt x="5958010" y="4123493"/>
                </a:lnTo>
                <a:lnTo>
                  <a:pt x="6035611" y="4168556"/>
                </a:lnTo>
                <a:lnTo>
                  <a:pt x="6060504" y="4181704"/>
                </a:lnTo>
                <a:lnTo>
                  <a:pt x="6005282" y="4171552"/>
                </a:lnTo>
                <a:lnTo>
                  <a:pt x="6051724" y="4185639"/>
                </a:lnTo>
                <a:cubicBezTo>
                  <a:pt x="6084411" y="4195510"/>
                  <a:pt x="6113234" y="4204359"/>
                  <a:pt x="6126786" y="4210178"/>
                </a:cubicBezTo>
                <a:lnTo>
                  <a:pt x="6146367" y="4215125"/>
                </a:lnTo>
                <a:lnTo>
                  <a:pt x="6125318" y="4203524"/>
                </a:lnTo>
                <a:cubicBezTo>
                  <a:pt x="6120401" y="4197479"/>
                  <a:pt x="6120613" y="4194577"/>
                  <a:pt x="6123681" y="4193855"/>
                </a:cubicBezTo>
                <a:cubicBezTo>
                  <a:pt x="6128280" y="4192774"/>
                  <a:pt x="6139306" y="4196599"/>
                  <a:pt x="6149075" y="4202069"/>
                </a:cubicBezTo>
                <a:cubicBezTo>
                  <a:pt x="6158851" y="4207537"/>
                  <a:pt x="6167369" y="4214654"/>
                  <a:pt x="6166963" y="4220148"/>
                </a:cubicBezTo>
                <a:lnTo>
                  <a:pt x="6165826" y="4220040"/>
                </a:lnTo>
                <a:lnTo>
                  <a:pt x="6202342" y="4229266"/>
                </a:lnTo>
                <a:cubicBezTo>
                  <a:pt x="6273133" y="4246779"/>
                  <a:pt x="6328423" y="4260678"/>
                  <a:pt x="6357378" y="4280981"/>
                </a:cubicBezTo>
                <a:cubicBezTo>
                  <a:pt x="6521069" y="4349089"/>
                  <a:pt x="6643233" y="4373340"/>
                  <a:pt x="6805869" y="4443168"/>
                </a:cubicBezTo>
                <a:cubicBezTo>
                  <a:pt x="6652491" y="4426504"/>
                  <a:pt x="6523993" y="4365877"/>
                  <a:pt x="6367690" y="4332432"/>
                </a:cubicBezTo>
                <a:cubicBezTo>
                  <a:pt x="6295272" y="4313581"/>
                  <a:pt x="6222528" y="4277314"/>
                  <a:pt x="6157501" y="4293127"/>
                </a:cubicBezTo>
                <a:cubicBezTo>
                  <a:pt x="6135553" y="4307216"/>
                  <a:pt x="6129210" y="4317507"/>
                  <a:pt x="6103283" y="4316524"/>
                </a:cubicBezTo>
                <a:cubicBezTo>
                  <a:pt x="6053110" y="4314503"/>
                  <a:pt x="6005915" y="4281409"/>
                  <a:pt x="5953323" y="4261113"/>
                </a:cubicBezTo>
                <a:lnTo>
                  <a:pt x="5940127" y="4257637"/>
                </a:lnTo>
                <a:lnTo>
                  <a:pt x="5962498" y="4296669"/>
                </a:lnTo>
                <a:lnTo>
                  <a:pt x="5994585" y="4302844"/>
                </a:lnTo>
                <a:lnTo>
                  <a:pt x="6108572" y="4331356"/>
                </a:lnTo>
                <a:lnTo>
                  <a:pt x="6182851" y="4372863"/>
                </a:lnTo>
                <a:lnTo>
                  <a:pt x="6191821" y="4377835"/>
                </a:lnTo>
                <a:lnTo>
                  <a:pt x="6145975" y="4369390"/>
                </a:lnTo>
                <a:cubicBezTo>
                  <a:pt x="6115103" y="4363863"/>
                  <a:pt x="6084397" y="4358069"/>
                  <a:pt x="6054169" y="4351497"/>
                </a:cubicBezTo>
                <a:lnTo>
                  <a:pt x="5983673" y="4333617"/>
                </a:lnTo>
                <a:lnTo>
                  <a:pt x="5998283" y="4359108"/>
                </a:lnTo>
                <a:lnTo>
                  <a:pt x="6019425" y="4398937"/>
                </a:lnTo>
                <a:lnTo>
                  <a:pt x="6028916" y="4408265"/>
                </a:lnTo>
                <a:lnTo>
                  <a:pt x="6067292" y="4421479"/>
                </a:lnTo>
                <a:cubicBezTo>
                  <a:pt x="6096616" y="4430527"/>
                  <a:pt x="6127324" y="4439009"/>
                  <a:pt x="6159917" y="4447125"/>
                </a:cubicBezTo>
                <a:lnTo>
                  <a:pt x="6182167" y="4455163"/>
                </a:lnTo>
                <a:lnTo>
                  <a:pt x="6216992" y="4462407"/>
                </a:lnTo>
                <a:cubicBezTo>
                  <a:pt x="6235372" y="4467235"/>
                  <a:pt x="6253365" y="4473250"/>
                  <a:pt x="6269621" y="4480966"/>
                </a:cubicBezTo>
                <a:cubicBezTo>
                  <a:pt x="6378045" y="4527514"/>
                  <a:pt x="6204590" y="4496779"/>
                  <a:pt x="6168909" y="4486495"/>
                </a:cubicBezTo>
                <a:cubicBezTo>
                  <a:pt x="6129652" y="4482919"/>
                  <a:pt x="6090209" y="4469540"/>
                  <a:pt x="6061798" y="4461479"/>
                </a:cubicBezTo>
                <a:lnTo>
                  <a:pt x="6051312" y="4459009"/>
                </a:lnTo>
                <a:lnTo>
                  <a:pt x="6073586" y="4500972"/>
                </a:lnTo>
                <a:lnTo>
                  <a:pt x="6045761" y="4457701"/>
                </a:lnTo>
                <a:lnTo>
                  <a:pt x="6037480" y="4455750"/>
                </a:lnTo>
                <a:lnTo>
                  <a:pt x="6014006" y="4469784"/>
                </a:lnTo>
                <a:lnTo>
                  <a:pt x="6023566" y="4485447"/>
                </a:lnTo>
                <a:lnTo>
                  <a:pt x="6028166" y="4487357"/>
                </a:lnTo>
                <a:cubicBezTo>
                  <a:pt x="6044147" y="4494953"/>
                  <a:pt x="6054738" y="4501768"/>
                  <a:pt x="6055591" y="4506665"/>
                </a:cubicBezTo>
                <a:cubicBezTo>
                  <a:pt x="6055953" y="4508764"/>
                  <a:pt x="6054366" y="4510221"/>
                  <a:pt x="6051236" y="4511145"/>
                </a:cubicBezTo>
                <a:lnTo>
                  <a:pt x="6049373" y="4511321"/>
                </a:lnTo>
                <a:lnTo>
                  <a:pt x="6080532" y="4519942"/>
                </a:lnTo>
                <a:lnTo>
                  <a:pt x="6073586" y="4500972"/>
                </a:lnTo>
                <a:lnTo>
                  <a:pt x="6095844" y="4524956"/>
                </a:lnTo>
                <a:lnTo>
                  <a:pt x="6148499" y="4548333"/>
                </a:lnTo>
                <a:cubicBezTo>
                  <a:pt x="6169387" y="4559296"/>
                  <a:pt x="6192590" y="4571882"/>
                  <a:pt x="6219696" y="4583521"/>
                </a:cubicBezTo>
                <a:cubicBezTo>
                  <a:pt x="6289516" y="4603001"/>
                  <a:pt x="6321786" y="4593695"/>
                  <a:pt x="6354051" y="4631055"/>
                </a:cubicBezTo>
                <a:cubicBezTo>
                  <a:pt x="6375990" y="4663638"/>
                  <a:pt x="6356966" y="4694517"/>
                  <a:pt x="6375498" y="4707508"/>
                </a:cubicBezTo>
                <a:cubicBezTo>
                  <a:pt x="6423366" y="4741075"/>
                  <a:pt x="6603161" y="4761520"/>
                  <a:pt x="6674038" y="4779283"/>
                </a:cubicBezTo>
                <a:lnTo>
                  <a:pt x="6788877" y="4807207"/>
                </a:lnTo>
                <a:lnTo>
                  <a:pt x="6800027" y="4817978"/>
                </a:lnTo>
                <a:lnTo>
                  <a:pt x="6834135" y="4845980"/>
                </a:lnTo>
                <a:lnTo>
                  <a:pt x="6797172" y="4838301"/>
                </a:lnTo>
                <a:cubicBezTo>
                  <a:pt x="6620366" y="4799994"/>
                  <a:pt x="6438969" y="4760616"/>
                  <a:pt x="6242518" y="4722346"/>
                </a:cubicBezTo>
                <a:cubicBezTo>
                  <a:pt x="6229717" y="4718897"/>
                  <a:pt x="6209703" y="4714536"/>
                  <a:pt x="6184555" y="4709296"/>
                </a:cubicBezTo>
                <a:lnTo>
                  <a:pt x="6152567" y="4702692"/>
                </a:lnTo>
                <a:lnTo>
                  <a:pt x="6173011" y="4737644"/>
                </a:lnTo>
                <a:lnTo>
                  <a:pt x="6180004" y="4749600"/>
                </a:lnTo>
                <a:cubicBezTo>
                  <a:pt x="6197062" y="4780503"/>
                  <a:pt x="6213281" y="4811102"/>
                  <a:pt x="6228376" y="4841301"/>
                </a:cubicBezTo>
                <a:lnTo>
                  <a:pt x="6230372" y="4845582"/>
                </a:lnTo>
                <a:lnTo>
                  <a:pt x="6267939" y="4860541"/>
                </a:lnTo>
                <a:cubicBezTo>
                  <a:pt x="6277202" y="4867039"/>
                  <a:pt x="6300199" y="4897905"/>
                  <a:pt x="6309466" y="4904400"/>
                </a:cubicBezTo>
                <a:cubicBezTo>
                  <a:pt x="6402283" y="4954748"/>
                  <a:pt x="6582084" y="4928523"/>
                  <a:pt x="6571268" y="4967611"/>
                </a:cubicBezTo>
                <a:cubicBezTo>
                  <a:pt x="6571268" y="4967611"/>
                  <a:pt x="6530788" y="4968704"/>
                  <a:pt x="6499577" y="4976296"/>
                </a:cubicBezTo>
                <a:lnTo>
                  <a:pt x="6503658" y="4971309"/>
                </a:lnTo>
                <a:lnTo>
                  <a:pt x="6515184" y="4972500"/>
                </a:lnTo>
                <a:cubicBezTo>
                  <a:pt x="6510550" y="4969252"/>
                  <a:pt x="6508232" y="4967628"/>
                  <a:pt x="6506282" y="4968104"/>
                </a:cubicBezTo>
                <a:lnTo>
                  <a:pt x="6503658" y="4971309"/>
                </a:lnTo>
                <a:lnTo>
                  <a:pt x="6482470" y="4969120"/>
                </a:lnTo>
                <a:lnTo>
                  <a:pt x="6469048" y="4963486"/>
                </a:lnTo>
                <a:cubicBezTo>
                  <a:pt x="6460055" y="4961481"/>
                  <a:pt x="6453571" y="4961234"/>
                  <a:pt x="6453571" y="4961234"/>
                </a:cubicBezTo>
                <a:cubicBezTo>
                  <a:pt x="6453571" y="4961234"/>
                  <a:pt x="6434546" y="4992110"/>
                  <a:pt x="6407074" y="4990041"/>
                </a:cubicBezTo>
                <a:cubicBezTo>
                  <a:pt x="6363853" y="4992896"/>
                  <a:pt x="6272262" y="4963216"/>
                  <a:pt x="6207530" y="4945461"/>
                </a:cubicBezTo>
                <a:lnTo>
                  <a:pt x="6185958" y="4939899"/>
                </a:lnTo>
                <a:lnTo>
                  <a:pt x="6186643" y="4941198"/>
                </a:lnTo>
                <a:cubicBezTo>
                  <a:pt x="6185357" y="4949099"/>
                  <a:pt x="6179810" y="4947001"/>
                  <a:pt x="6172215" y="4939412"/>
                </a:cubicBezTo>
                <a:lnTo>
                  <a:pt x="6169493" y="4936198"/>
                </a:lnTo>
                <a:lnTo>
                  <a:pt x="6154539" y="4933328"/>
                </a:lnTo>
                <a:cubicBezTo>
                  <a:pt x="6145271" y="4926829"/>
                  <a:pt x="6131532" y="4949130"/>
                  <a:pt x="6115924" y="4952927"/>
                </a:cubicBezTo>
                <a:cubicBezTo>
                  <a:pt x="6060996" y="4958627"/>
                  <a:pt x="5969180" y="4923260"/>
                  <a:pt x="5890217" y="4899328"/>
                </a:cubicBezTo>
                <a:lnTo>
                  <a:pt x="5851536" y="4889673"/>
                </a:lnTo>
                <a:lnTo>
                  <a:pt x="5881514" y="4900426"/>
                </a:lnTo>
                <a:cubicBezTo>
                  <a:pt x="5940800" y="4921803"/>
                  <a:pt x="5992352" y="4941601"/>
                  <a:pt x="5987200" y="4949962"/>
                </a:cubicBezTo>
                <a:lnTo>
                  <a:pt x="5979157" y="4954664"/>
                </a:lnTo>
                <a:lnTo>
                  <a:pt x="6136835" y="5002096"/>
                </a:lnTo>
                <a:cubicBezTo>
                  <a:pt x="6259511" y="5035724"/>
                  <a:pt x="6382348" y="5066510"/>
                  <a:pt x="6505624" y="5095685"/>
                </a:cubicBezTo>
                <a:lnTo>
                  <a:pt x="6883502" y="5179425"/>
                </a:lnTo>
                <a:lnTo>
                  <a:pt x="6906910" y="5197182"/>
                </a:lnTo>
                <a:lnTo>
                  <a:pt x="6963467" y="5235412"/>
                </a:lnTo>
                <a:lnTo>
                  <a:pt x="6843934" y="5217765"/>
                </a:lnTo>
                <a:cubicBezTo>
                  <a:pt x="6805329" y="5190694"/>
                  <a:pt x="6768594" y="5182129"/>
                  <a:pt x="6746642" y="5196217"/>
                </a:cubicBezTo>
                <a:cubicBezTo>
                  <a:pt x="6746642" y="5196217"/>
                  <a:pt x="6744808" y="5197849"/>
                  <a:pt x="6742513" y="5199886"/>
                </a:cubicBezTo>
                <a:lnTo>
                  <a:pt x="6737356" y="5204472"/>
                </a:lnTo>
                <a:lnTo>
                  <a:pt x="6734260" y="5207226"/>
                </a:lnTo>
                <a:cubicBezTo>
                  <a:pt x="6732885" y="5208448"/>
                  <a:pt x="6733802" y="5207631"/>
                  <a:pt x="6735637" y="5206001"/>
                </a:cubicBezTo>
                <a:lnTo>
                  <a:pt x="6737356" y="5204472"/>
                </a:lnTo>
                <a:lnTo>
                  <a:pt x="6746642" y="5196217"/>
                </a:lnTo>
                <a:cubicBezTo>
                  <a:pt x="6775982" y="5216790"/>
                  <a:pt x="6810120" y="5225985"/>
                  <a:pt x="6843934" y="5217765"/>
                </a:cubicBezTo>
                <a:lnTo>
                  <a:pt x="6958255" y="5253356"/>
                </a:lnTo>
                <a:lnTo>
                  <a:pt x="6948868" y="5280770"/>
                </a:lnTo>
                <a:cubicBezTo>
                  <a:pt x="6941626" y="5271858"/>
                  <a:pt x="6935418" y="5264221"/>
                  <a:pt x="6935418" y="5264221"/>
                </a:cubicBezTo>
                <a:cubicBezTo>
                  <a:pt x="6933090" y="5295979"/>
                  <a:pt x="6940374" y="5288958"/>
                  <a:pt x="6948868" y="5280770"/>
                </a:cubicBezTo>
                <a:lnTo>
                  <a:pt x="6986271" y="5302424"/>
                </a:lnTo>
                <a:lnTo>
                  <a:pt x="6873964" y="5282303"/>
                </a:lnTo>
                <a:lnTo>
                  <a:pt x="6839496" y="5270166"/>
                </a:lnTo>
                <a:cubicBezTo>
                  <a:pt x="6828492" y="5265659"/>
                  <a:pt x="6822199" y="5262074"/>
                  <a:pt x="6824021" y="5260320"/>
                </a:cubicBezTo>
                <a:lnTo>
                  <a:pt x="6825572" y="5273634"/>
                </a:lnTo>
                <a:lnTo>
                  <a:pt x="6675307" y="5246710"/>
                </a:lnTo>
                <a:lnTo>
                  <a:pt x="6632552" y="5224605"/>
                </a:lnTo>
                <a:cubicBezTo>
                  <a:pt x="6605537" y="5210053"/>
                  <a:pt x="6574864" y="5192787"/>
                  <a:pt x="6536212" y="5169865"/>
                </a:cubicBezTo>
                <a:cubicBezTo>
                  <a:pt x="6516512" y="5161608"/>
                  <a:pt x="6355699" y="5062281"/>
                  <a:pt x="6414723" y="5118926"/>
                </a:cubicBezTo>
                <a:cubicBezTo>
                  <a:pt x="6426117" y="5128950"/>
                  <a:pt x="6442319" y="5139732"/>
                  <a:pt x="6460717" y="5150632"/>
                </a:cubicBezTo>
                <a:lnTo>
                  <a:pt x="6471598" y="5156597"/>
                </a:lnTo>
                <a:lnTo>
                  <a:pt x="6494722" y="5161756"/>
                </a:lnTo>
                <a:lnTo>
                  <a:pt x="6553720" y="5181140"/>
                </a:lnTo>
                <a:lnTo>
                  <a:pt x="6559974" y="5186027"/>
                </a:lnTo>
                <a:lnTo>
                  <a:pt x="6571084" y="5198263"/>
                </a:lnTo>
                <a:cubicBezTo>
                  <a:pt x="6567889" y="5198527"/>
                  <a:pt x="6563157" y="5198243"/>
                  <a:pt x="6557285" y="5197537"/>
                </a:cubicBezTo>
                <a:lnTo>
                  <a:pt x="6543731" y="5195407"/>
                </a:lnTo>
                <a:lnTo>
                  <a:pt x="6576513" y="5212377"/>
                </a:lnTo>
                <a:cubicBezTo>
                  <a:pt x="6593228" y="5221208"/>
                  <a:pt x="6606907" y="5228885"/>
                  <a:pt x="6614936" y="5234769"/>
                </a:cubicBezTo>
                <a:lnTo>
                  <a:pt x="6617072" y="5236277"/>
                </a:lnTo>
                <a:lnTo>
                  <a:pt x="6576106" y="5228937"/>
                </a:lnTo>
                <a:cubicBezTo>
                  <a:pt x="6334699" y="5197227"/>
                  <a:pt x="6113873" y="5089051"/>
                  <a:pt x="5866129" y="5067631"/>
                </a:cubicBezTo>
                <a:cubicBezTo>
                  <a:pt x="5907579" y="5083800"/>
                  <a:pt x="5965994" y="5096666"/>
                  <a:pt x="5950775" y="5104879"/>
                </a:cubicBezTo>
                <a:lnTo>
                  <a:pt x="5922325" y="5109241"/>
                </a:lnTo>
                <a:lnTo>
                  <a:pt x="5958225" y="5116380"/>
                </a:lnTo>
                <a:cubicBezTo>
                  <a:pt x="6010873" y="5125316"/>
                  <a:pt x="6055450" y="5131702"/>
                  <a:pt x="6048127" y="5159731"/>
                </a:cubicBezTo>
                <a:cubicBezTo>
                  <a:pt x="6054471" y="5149440"/>
                  <a:pt x="5904015" y="5149569"/>
                  <a:pt x="5862481" y="5152379"/>
                </a:cubicBezTo>
                <a:cubicBezTo>
                  <a:pt x="5862481" y="5152379"/>
                  <a:pt x="5820693" y="5131368"/>
                  <a:pt x="5806827" y="5138226"/>
                </a:cubicBezTo>
                <a:lnTo>
                  <a:pt x="5805811" y="5139645"/>
                </a:lnTo>
                <a:lnTo>
                  <a:pt x="5855179" y="5153647"/>
                </a:lnTo>
                <a:lnTo>
                  <a:pt x="5905910" y="5169767"/>
                </a:lnTo>
                <a:lnTo>
                  <a:pt x="5909976" y="5167263"/>
                </a:lnTo>
                <a:lnTo>
                  <a:pt x="5914180" y="5172394"/>
                </a:lnTo>
                <a:lnTo>
                  <a:pt x="5945768" y="5182432"/>
                </a:lnTo>
                <a:cubicBezTo>
                  <a:pt x="6131408" y="5236455"/>
                  <a:pt x="5975107" y="5203006"/>
                  <a:pt x="5910077" y="5218819"/>
                </a:cubicBezTo>
                <a:cubicBezTo>
                  <a:pt x="5860656" y="5230838"/>
                  <a:pt x="5978031" y="5219793"/>
                  <a:pt x="5948684" y="5245891"/>
                </a:cubicBezTo>
                <a:lnTo>
                  <a:pt x="5940444" y="5249470"/>
                </a:lnTo>
                <a:lnTo>
                  <a:pt x="5971211" y="5258100"/>
                </a:lnTo>
                <a:cubicBezTo>
                  <a:pt x="6006314" y="5267974"/>
                  <a:pt x="6043926" y="5279609"/>
                  <a:pt x="6063229" y="5293145"/>
                </a:cubicBezTo>
                <a:cubicBezTo>
                  <a:pt x="6063229" y="5293145"/>
                  <a:pt x="6120362" y="5333211"/>
                  <a:pt x="6025673" y="5311028"/>
                </a:cubicBezTo>
                <a:cubicBezTo>
                  <a:pt x="5953253" y="5292181"/>
                  <a:pt x="6011940" y="5286660"/>
                  <a:pt x="5962516" y="5298677"/>
                </a:cubicBezTo>
                <a:cubicBezTo>
                  <a:pt x="5987879" y="5292509"/>
                  <a:pt x="5993347" y="5316610"/>
                  <a:pt x="5985236" y="5334989"/>
                </a:cubicBezTo>
                <a:lnTo>
                  <a:pt x="5979920" y="5341477"/>
                </a:lnTo>
                <a:lnTo>
                  <a:pt x="5990150" y="5368681"/>
                </a:lnTo>
                <a:lnTo>
                  <a:pt x="5962291" y="5343825"/>
                </a:lnTo>
                <a:lnTo>
                  <a:pt x="5947418" y="5338216"/>
                </a:lnTo>
                <a:lnTo>
                  <a:pt x="5887950" y="5320169"/>
                </a:lnTo>
                <a:lnTo>
                  <a:pt x="5885720" y="5318936"/>
                </a:lnTo>
                <a:lnTo>
                  <a:pt x="5588119" y="5155665"/>
                </a:lnTo>
                <a:lnTo>
                  <a:pt x="5580326" y="5154635"/>
                </a:lnTo>
                <a:cubicBezTo>
                  <a:pt x="5580326" y="5154635"/>
                  <a:pt x="5566583" y="5176934"/>
                  <a:pt x="5550977" y="5180728"/>
                </a:cubicBezTo>
                <a:lnTo>
                  <a:pt x="5548189" y="5180242"/>
                </a:lnTo>
                <a:lnTo>
                  <a:pt x="5773445" y="5307653"/>
                </a:lnTo>
                <a:lnTo>
                  <a:pt x="5844991" y="5334886"/>
                </a:lnTo>
                <a:cubicBezTo>
                  <a:pt x="5882004" y="5347829"/>
                  <a:pt x="5917703" y="5359427"/>
                  <a:pt x="5953369" y="5371079"/>
                </a:cubicBezTo>
                <a:lnTo>
                  <a:pt x="6022182" y="5394307"/>
                </a:lnTo>
                <a:lnTo>
                  <a:pt x="5962280" y="5361222"/>
                </a:lnTo>
                <a:lnTo>
                  <a:pt x="5965435" y="5362133"/>
                </a:lnTo>
                <a:cubicBezTo>
                  <a:pt x="5992988" y="5368560"/>
                  <a:pt x="6089443" y="5398424"/>
                  <a:pt x="6137385" y="5421217"/>
                </a:cubicBezTo>
                <a:cubicBezTo>
                  <a:pt x="6145375" y="5425018"/>
                  <a:pt x="6152018" y="5428622"/>
                  <a:pt x="6156769" y="5431886"/>
                </a:cubicBezTo>
                <a:cubicBezTo>
                  <a:pt x="6161520" y="5435151"/>
                  <a:pt x="6164385" y="5438077"/>
                  <a:pt x="6164809" y="5440527"/>
                </a:cubicBezTo>
                <a:cubicBezTo>
                  <a:pt x="6165175" y="5442627"/>
                  <a:pt x="6163586" y="5444083"/>
                  <a:pt x="6160456" y="5445008"/>
                </a:cubicBezTo>
                <a:lnTo>
                  <a:pt x="6157863" y="5445250"/>
                </a:lnTo>
                <a:lnTo>
                  <a:pt x="6177220" y="5452819"/>
                </a:lnTo>
                <a:lnTo>
                  <a:pt x="6131604" y="5444765"/>
                </a:lnTo>
                <a:lnTo>
                  <a:pt x="6109576" y="5442577"/>
                </a:lnTo>
                <a:lnTo>
                  <a:pt x="6105054" y="5440079"/>
                </a:lnTo>
                <a:lnTo>
                  <a:pt x="6066028" y="5433189"/>
                </a:lnTo>
                <a:cubicBezTo>
                  <a:pt x="6029970" y="5424639"/>
                  <a:pt x="5994644" y="5414454"/>
                  <a:pt x="5959227" y="5403743"/>
                </a:cubicBezTo>
                <a:lnTo>
                  <a:pt x="5924904" y="5393323"/>
                </a:lnTo>
                <a:lnTo>
                  <a:pt x="5928215" y="5395195"/>
                </a:lnTo>
                <a:lnTo>
                  <a:pt x="5937261" y="5400938"/>
                </a:lnTo>
                <a:lnTo>
                  <a:pt x="5886788" y="5392428"/>
                </a:lnTo>
                <a:lnTo>
                  <a:pt x="5879638" y="5393444"/>
                </a:lnTo>
                <a:lnTo>
                  <a:pt x="5865793" y="5384972"/>
                </a:lnTo>
                <a:lnTo>
                  <a:pt x="5823064" y="5363728"/>
                </a:lnTo>
                <a:lnTo>
                  <a:pt x="5739041" y="5342081"/>
                </a:lnTo>
                <a:lnTo>
                  <a:pt x="5703652" y="5331370"/>
                </a:lnTo>
                <a:lnTo>
                  <a:pt x="5701689" y="5342585"/>
                </a:lnTo>
                <a:cubicBezTo>
                  <a:pt x="5701689" y="5342585"/>
                  <a:pt x="5666085" y="5323291"/>
                  <a:pt x="5635256" y="5314257"/>
                </a:cubicBezTo>
                <a:lnTo>
                  <a:pt x="5640533" y="5312264"/>
                </a:lnTo>
                <a:lnTo>
                  <a:pt x="5631711" y="5309593"/>
                </a:lnTo>
                <a:lnTo>
                  <a:pt x="5635256" y="5314257"/>
                </a:lnTo>
                <a:lnTo>
                  <a:pt x="5629717" y="5309156"/>
                </a:lnTo>
                <a:lnTo>
                  <a:pt x="5578968" y="5299601"/>
                </a:lnTo>
                <a:lnTo>
                  <a:pt x="5696592" y="5366961"/>
                </a:lnTo>
                <a:cubicBezTo>
                  <a:pt x="5757065" y="5403334"/>
                  <a:pt x="5818164" y="5442225"/>
                  <a:pt x="5879903" y="5484900"/>
                </a:cubicBezTo>
                <a:cubicBezTo>
                  <a:pt x="5820990" y="5453693"/>
                  <a:pt x="5759086" y="5420970"/>
                  <a:pt x="5695589" y="5387370"/>
                </a:cubicBezTo>
                <a:lnTo>
                  <a:pt x="5535279" y="5302369"/>
                </a:lnTo>
                <a:lnTo>
                  <a:pt x="5528851" y="5302777"/>
                </a:lnTo>
                <a:lnTo>
                  <a:pt x="5514117" y="5312756"/>
                </a:lnTo>
                <a:lnTo>
                  <a:pt x="5638317" y="5388853"/>
                </a:lnTo>
                <a:cubicBezTo>
                  <a:pt x="5709911" y="5434872"/>
                  <a:pt x="5780008" y="5481838"/>
                  <a:pt x="5848483" y="5528805"/>
                </a:cubicBezTo>
                <a:cubicBezTo>
                  <a:pt x="5760751" y="5486774"/>
                  <a:pt x="5673541" y="5443387"/>
                  <a:pt x="5586362" y="5399332"/>
                </a:cubicBezTo>
                <a:lnTo>
                  <a:pt x="5528716" y="5369956"/>
                </a:lnTo>
                <a:lnTo>
                  <a:pt x="5580798" y="5420675"/>
                </a:lnTo>
                <a:lnTo>
                  <a:pt x="5619797" y="5456404"/>
                </a:lnTo>
                <a:lnTo>
                  <a:pt x="5755753" y="5531895"/>
                </a:lnTo>
                <a:cubicBezTo>
                  <a:pt x="5863710" y="5598141"/>
                  <a:pt x="5998652" y="5665631"/>
                  <a:pt x="6049314" y="5743952"/>
                </a:cubicBezTo>
                <a:cubicBezTo>
                  <a:pt x="6094888" y="5784044"/>
                  <a:pt x="6103385" y="5775858"/>
                  <a:pt x="6129294" y="5791753"/>
                </a:cubicBezTo>
                <a:cubicBezTo>
                  <a:pt x="6179830" y="5817982"/>
                  <a:pt x="6218780" y="5846432"/>
                  <a:pt x="6203522" y="5848258"/>
                </a:cubicBezTo>
                <a:cubicBezTo>
                  <a:pt x="6198436" y="5848865"/>
                  <a:pt x="6187327" y="5846516"/>
                  <a:pt x="6168617" y="5840142"/>
                </a:cubicBezTo>
                <a:cubicBezTo>
                  <a:pt x="6072069" y="5795252"/>
                  <a:pt x="6009930" y="5765736"/>
                  <a:pt x="5939351" y="5725836"/>
                </a:cubicBezTo>
                <a:lnTo>
                  <a:pt x="5866433" y="5682738"/>
                </a:lnTo>
                <a:lnTo>
                  <a:pt x="5877575" y="5709219"/>
                </a:lnTo>
                <a:lnTo>
                  <a:pt x="5894883" y="5744794"/>
                </a:lnTo>
                <a:lnTo>
                  <a:pt x="5907244" y="5751918"/>
                </a:lnTo>
                <a:cubicBezTo>
                  <a:pt x="5918726" y="5758555"/>
                  <a:pt x="5928260" y="5764127"/>
                  <a:pt x="5934737" y="5768103"/>
                </a:cubicBezTo>
                <a:cubicBezTo>
                  <a:pt x="5960608" y="5799933"/>
                  <a:pt x="5927416" y="5791052"/>
                  <a:pt x="5946042" y="5813971"/>
                </a:cubicBezTo>
                <a:cubicBezTo>
                  <a:pt x="5946042" y="5813971"/>
                  <a:pt x="5978121" y="5853440"/>
                  <a:pt x="5985402" y="5846423"/>
                </a:cubicBezTo>
                <a:cubicBezTo>
                  <a:pt x="5981761" y="5849931"/>
                  <a:pt x="5954494" y="5841017"/>
                  <a:pt x="5917101" y="5825968"/>
                </a:cubicBezTo>
                <a:lnTo>
                  <a:pt x="5875350" y="5808198"/>
                </a:lnTo>
                <a:lnTo>
                  <a:pt x="5882699" y="5820962"/>
                </a:lnTo>
                <a:lnTo>
                  <a:pt x="5879086" y="5827219"/>
                </a:lnTo>
                <a:lnTo>
                  <a:pt x="6008131" y="5875293"/>
                </a:lnTo>
                <a:lnTo>
                  <a:pt x="6133461" y="5909981"/>
                </a:lnTo>
                <a:lnTo>
                  <a:pt x="6130990" y="5911567"/>
                </a:lnTo>
                <a:cubicBezTo>
                  <a:pt x="6138524" y="5918002"/>
                  <a:pt x="6157260" y="5930737"/>
                  <a:pt x="6192277" y="5953184"/>
                </a:cubicBezTo>
                <a:lnTo>
                  <a:pt x="6215376" y="5968310"/>
                </a:lnTo>
                <a:lnTo>
                  <a:pt x="6175599" y="5959254"/>
                </a:lnTo>
                <a:lnTo>
                  <a:pt x="5916806" y="5891596"/>
                </a:lnTo>
                <a:lnTo>
                  <a:pt x="5826075" y="5834688"/>
                </a:lnTo>
                <a:lnTo>
                  <a:pt x="5700781" y="5768586"/>
                </a:lnTo>
                <a:lnTo>
                  <a:pt x="5755883" y="5781321"/>
                </a:lnTo>
                <a:lnTo>
                  <a:pt x="5878015" y="5826820"/>
                </a:lnTo>
                <a:lnTo>
                  <a:pt x="5834486" y="5790089"/>
                </a:lnTo>
                <a:lnTo>
                  <a:pt x="5788036" y="5768707"/>
                </a:lnTo>
                <a:cubicBezTo>
                  <a:pt x="5781829" y="5761069"/>
                  <a:pt x="5781829" y="5761069"/>
                  <a:pt x="5789114" y="5754053"/>
                </a:cubicBezTo>
                <a:cubicBezTo>
                  <a:pt x="5787293" y="5755807"/>
                  <a:pt x="5793585" y="5760386"/>
                  <a:pt x="5804586" y="5766388"/>
                </a:cubicBezTo>
                <a:lnTo>
                  <a:pt x="5808764" y="5768383"/>
                </a:lnTo>
                <a:lnTo>
                  <a:pt x="5806483" y="5766459"/>
                </a:lnTo>
                <a:lnTo>
                  <a:pt x="5799322" y="5758105"/>
                </a:lnTo>
                <a:lnTo>
                  <a:pt x="5753491" y="5737773"/>
                </a:lnTo>
                <a:cubicBezTo>
                  <a:pt x="5559342" y="5652318"/>
                  <a:pt x="5662393" y="5707159"/>
                  <a:pt x="5788036" y="5768707"/>
                </a:cubicBezTo>
                <a:lnTo>
                  <a:pt x="5790882" y="5781691"/>
                </a:lnTo>
                <a:lnTo>
                  <a:pt x="5730598" y="5761412"/>
                </a:lnTo>
                <a:cubicBezTo>
                  <a:pt x="5660930" y="5729998"/>
                  <a:pt x="5593813" y="5678880"/>
                  <a:pt x="5519190" y="5635001"/>
                </a:cubicBezTo>
                <a:lnTo>
                  <a:pt x="5179307" y="5464934"/>
                </a:lnTo>
                <a:lnTo>
                  <a:pt x="5151766" y="5457847"/>
                </a:lnTo>
                <a:cubicBezTo>
                  <a:pt x="5106074" y="5442504"/>
                  <a:pt x="5080397" y="5424959"/>
                  <a:pt x="5029433" y="5424228"/>
                </a:cubicBezTo>
                <a:cubicBezTo>
                  <a:pt x="5068036" y="5451298"/>
                  <a:pt x="5253682" y="5505322"/>
                  <a:pt x="5247337" y="5515612"/>
                </a:cubicBezTo>
                <a:cubicBezTo>
                  <a:pt x="5245753" y="5518186"/>
                  <a:pt x="5232102" y="5518133"/>
                  <a:pt x="5215319" y="5517611"/>
                </a:cubicBezTo>
                <a:lnTo>
                  <a:pt x="5201497" y="5517389"/>
                </a:lnTo>
                <a:lnTo>
                  <a:pt x="5026279" y="5429340"/>
                </a:lnTo>
                <a:lnTo>
                  <a:pt x="4989164" y="5410692"/>
                </a:lnTo>
                <a:lnTo>
                  <a:pt x="5004550" y="5428175"/>
                </a:lnTo>
                <a:lnTo>
                  <a:pt x="5072852" y="5473156"/>
                </a:lnTo>
                <a:lnTo>
                  <a:pt x="5158382" y="5520365"/>
                </a:lnTo>
                <a:lnTo>
                  <a:pt x="5148511" y="5526111"/>
                </a:lnTo>
                <a:cubicBezTo>
                  <a:pt x="5154933" y="5532341"/>
                  <a:pt x="5176091" y="5542419"/>
                  <a:pt x="5220916" y="5558496"/>
                </a:cubicBezTo>
                <a:lnTo>
                  <a:pt x="5238353" y="5564589"/>
                </a:lnTo>
                <a:lnTo>
                  <a:pt x="5337962" y="5619826"/>
                </a:lnTo>
                <a:cubicBezTo>
                  <a:pt x="5381834" y="5645803"/>
                  <a:pt x="5425319" y="5674003"/>
                  <a:pt x="5468055" y="5706609"/>
                </a:cubicBezTo>
                <a:cubicBezTo>
                  <a:pt x="5352775" y="5663313"/>
                  <a:pt x="5247063" y="5597164"/>
                  <a:pt x="5133891" y="5540482"/>
                </a:cubicBezTo>
                <a:cubicBezTo>
                  <a:pt x="5045597" y="5498425"/>
                  <a:pt x="5110868" y="5546777"/>
                  <a:pt x="5144024" y="5571592"/>
                </a:cubicBezTo>
                <a:lnTo>
                  <a:pt x="5547147" y="5794954"/>
                </a:lnTo>
                <a:lnTo>
                  <a:pt x="5531135" y="5790769"/>
                </a:lnTo>
                <a:cubicBezTo>
                  <a:pt x="5461316" y="5771288"/>
                  <a:pt x="5273075" y="5717898"/>
                  <a:pt x="5408971" y="5766516"/>
                </a:cubicBezTo>
                <a:cubicBezTo>
                  <a:pt x="5527721" y="5817850"/>
                  <a:pt x="5376213" y="5773025"/>
                  <a:pt x="5334678" y="5775835"/>
                </a:cubicBezTo>
                <a:cubicBezTo>
                  <a:pt x="5343942" y="5782329"/>
                  <a:pt x="5353210" y="5788828"/>
                  <a:pt x="5362471" y="5795325"/>
                </a:cubicBezTo>
                <a:cubicBezTo>
                  <a:pt x="5353210" y="5788828"/>
                  <a:pt x="5402129" y="5867350"/>
                  <a:pt x="5394730" y="5879356"/>
                </a:cubicBezTo>
                <a:cubicBezTo>
                  <a:pt x="5382047" y="5899942"/>
                  <a:pt x="5154381" y="5845931"/>
                  <a:pt x="5118699" y="5835647"/>
                </a:cubicBezTo>
                <a:cubicBezTo>
                  <a:pt x="4982798" y="5833694"/>
                  <a:pt x="5372289" y="5937316"/>
                  <a:pt x="5358551" y="5959613"/>
                </a:cubicBezTo>
                <a:cubicBezTo>
                  <a:pt x="5357694" y="5966386"/>
                  <a:pt x="5342178" y="5967788"/>
                  <a:pt x="5321341" y="5966727"/>
                </a:cubicBezTo>
                <a:lnTo>
                  <a:pt x="5299734" y="5964325"/>
                </a:lnTo>
                <a:lnTo>
                  <a:pt x="5021292" y="5814756"/>
                </a:lnTo>
                <a:cubicBezTo>
                  <a:pt x="4994168" y="5800026"/>
                  <a:pt x="4868800" y="5709688"/>
                  <a:pt x="4853019" y="5724896"/>
                </a:cubicBezTo>
                <a:cubicBezTo>
                  <a:pt x="4838452" y="5738935"/>
                  <a:pt x="4946449" y="5789253"/>
                  <a:pt x="4953694" y="5798167"/>
                </a:cubicBezTo>
                <a:cubicBezTo>
                  <a:pt x="5057531" y="5851358"/>
                  <a:pt x="5153026" y="5902937"/>
                  <a:pt x="5245123" y="5954667"/>
                </a:cubicBezTo>
                <a:lnTo>
                  <a:pt x="5252770" y="5959107"/>
                </a:lnTo>
                <a:lnTo>
                  <a:pt x="5252200" y="5959043"/>
                </a:lnTo>
                <a:cubicBezTo>
                  <a:pt x="5207914" y="5952861"/>
                  <a:pt x="5179686" y="5948421"/>
                  <a:pt x="5242232" y="5968943"/>
                </a:cubicBezTo>
                <a:lnTo>
                  <a:pt x="5339074" y="6009223"/>
                </a:lnTo>
                <a:lnTo>
                  <a:pt x="5516180" y="6112067"/>
                </a:lnTo>
                <a:lnTo>
                  <a:pt x="5541075" y="6125214"/>
                </a:lnTo>
                <a:lnTo>
                  <a:pt x="5451825" y="6108809"/>
                </a:lnTo>
                <a:cubicBezTo>
                  <a:pt x="5413564" y="6101367"/>
                  <a:pt x="5368730" y="6092034"/>
                  <a:pt x="5311548" y="6078959"/>
                </a:cubicBezTo>
                <a:cubicBezTo>
                  <a:pt x="5250996" y="6065979"/>
                  <a:pt x="5204990" y="6050916"/>
                  <a:pt x="5153702" y="6044429"/>
                </a:cubicBezTo>
                <a:cubicBezTo>
                  <a:pt x="5036007" y="6038051"/>
                  <a:pt x="5230915" y="6098571"/>
                  <a:pt x="5275862" y="6115349"/>
                </a:cubicBezTo>
                <a:cubicBezTo>
                  <a:pt x="5346738" y="6133114"/>
                  <a:pt x="5429241" y="6132008"/>
                  <a:pt x="5419477" y="6169382"/>
                </a:cubicBezTo>
                <a:cubicBezTo>
                  <a:pt x="5425820" y="6159091"/>
                  <a:pt x="5275365" y="6159218"/>
                  <a:pt x="5233831" y="6162028"/>
                </a:cubicBezTo>
                <a:cubicBezTo>
                  <a:pt x="5233831" y="6162028"/>
                  <a:pt x="5159543" y="6124677"/>
                  <a:pt x="5176199" y="6165835"/>
                </a:cubicBezTo>
                <a:cubicBezTo>
                  <a:pt x="5176199" y="6165835"/>
                  <a:pt x="5236753" y="6178817"/>
                  <a:pt x="5270891" y="6188015"/>
                </a:cubicBezTo>
                <a:cubicBezTo>
                  <a:pt x="5269019" y="6216182"/>
                  <a:pt x="5265598" y="6243261"/>
                  <a:pt x="5265598" y="6243261"/>
                </a:cubicBezTo>
                <a:cubicBezTo>
                  <a:pt x="5284131" y="6256256"/>
                  <a:pt x="5395972" y="6275723"/>
                  <a:pt x="5434579" y="6302794"/>
                </a:cubicBezTo>
                <a:cubicBezTo>
                  <a:pt x="5434579" y="6302794"/>
                  <a:pt x="5491712" y="6342861"/>
                  <a:pt x="5397023" y="6320677"/>
                </a:cubicBezTo>
                <a:cubicBezTo>
                  <a:pt x="5324603" y="6301830"/>
                  <a:pt x="5383290" y="6296310"/>
                  <a:pt x="5333867" y="6308327"/>
                </a:cubicBezTo>
                <a:cubicBezTo>
                  <a:pt x="5367682" y="6300103"/>
                  <a:pt x="5366131" y="6345691"/>
                  <a:pt x="5344183" y="6359777"/>
                </a:cubicBezTo>
                <a:cubicBezTo>
                  <a:pt x="5348087" y="6358828"/>
                  <a:pt x="5337274" y="6354167"/>
                  <a:pt x="5318768" y="6347867"/>
                </a:cubicBezTo>
                <a:lnTo>
                  <a:pt x="5259300" y="6329819"/>
                </a:lnTo>
                <a:lnTo>
                  <a:pt x="5257069" y="6328586"/>
                </a:lnTo>
                <a:lnTo>
                  <a:pt x="5176240" y="6284242"/>
                </a:lnTo>
                <a:lnTo>
                  <a:pt x="5178792" y="6289591"/>
                </a:lnTo>
                <a:lnTo>
                  <a:pt x="5165604" y="6278406"/>
                </a:lnTo>
                <a:lnTo>
                  <a:pt x="4957626" y="6164305"/>
                </a:lnTo>
                <a:lnTo>
                  <a:pt x="4721693" y="6036073"/>
                </a:lnTo>
                <a:lnTo>
                  <a:pt x="4725288" y="6052740"/>
                </a:lnTo>
                <a:cubicBezTo>
                  <a:pt x="4720381" y="6053958"/>
                  <a:pt x="4717101" y="6053402"/>
                  <a:pt x="4714919" y="6051733"/>
                </a:cubicBezTo>
                <a:cubicBezTo>
                  <a:pt x="4711648" y="6049229"/>
                  <a:pt x="4710846" y="6044216"/>
                  <a:pt x="4710715" y="6038920"/>
                </a:cubicBezTo>
                <a:lnTo>
                  <a:pt x="4710608" y="6030049"/>
                </a:lnTo>
                <a:lnTo>
                  <a:pt x="4665499" y="6005532"/>
                </a:lnTo>
                <a:lnTo>
                  <a:pt x="4658291" y="6001856"/>
                </a:lnTo>
                <a:lnTo>
                  <a:pt x="4698198" y="6070081"/>
                </a:lnTo>
                <a:lnTo>
                  <a:pt x="4949860" y="6205177"/>
                </a:lnTo>
                <a:cubicBezTo>
                  <a:pt x="5066822" y="6270158"/>
                  <a:pt x="5183548" y="6337001"/>
                  <a:pt x="5299566" y="6404846"/>
                </a:cubicBezTo>
                <a:lnTo>
                  <a:pt x="5308611" y="6410588"/>
                </a:lnTo>
                <a:lnTo>
                  <a:pt x="5258138" y="6402077"/>
                </a:lnTo>
                <a:lnTo>
                  <a:pt x="5250988" y="6403093"/>
                </a:lnTo>
                <a:lnTo>
                  <a:pt x="5237144" y="6394622"/>
                </a:lnTo>
                <a:cubicBezTo>
                  <a:pt x="5084999" y="6323276"/>
                  <a:pt x="4947178" y="6248912"/>
                  <a:pt x="4802750" y="6170414"/>
                </a:cubicBezTo>
                <a:lnTo>
                  <a:pt x="4735731" y="6134250"/>
                </a:lnTo>
                <a:lnTo>
                  <a:pt x="4758406" y="6173017"/>
                </a:lnTo>
                <a:lnTo>
                  <a:pt x="4780812" y="6215493"/>
                </a:lnTo>
                <a:lnTo>
                  <a:pt x="4888387" y="6273785"/>
                </a:lnTo>
                <a:cubicBezTo>
                  <a:pt x="5006855" y="6338985"/>
                  <a:pt x="5127776" y="6409201"/>
                  <a:pt x="5251253" y="6494550"/>
                </a:cubicBezTo>
                <a:cubicBezTo>
                  <a:pt x="5162884" y="6447740"/>
                  <a:pt x="5067784" y="6397518"/>
                  <a:pt x="4970673" y="6346041"/>
                </a:cubicBezTo>
                <a:lnTo>
                  <a:pt x="4802323" y="6256271"/>
                </a:lnTo>
                <a:lnTo>
                  <a:pt x="4806780" y="6264719"/>
                </a:lnTo>
                <a:lnTo>
                  <a:pt x="4812961" y="6277980"/>
                </a:lnTo>
                <a:lnTo>
                  <a:pt x="5009667" y="6398503"/>
                </a:lnTo>
                <a:cubicBezTo>
                  <a:pt x="5081262" y="6444522"/>
                  <a:pt x="5151359" y="6491488"/>
                  <a:pt x="5219833" y="6538454"/>
                </a:cubicBezTo>
                <a:cubicBezTo>
                  <a:pt x="5132101" y="6496423"/>
                  <a:pt x="5044891" y="6453037"/>
                  <a:pt x="4957712" y="6408982"/>
                </a:cubicBezTo>
                <a:lnTo>
                  <a:pt x="4850136" y="6354161"/>
                </a:lnTo>
                <a:lnTo>
                  <a:pt x="4847953" y="6353048"/>
                </a:lnTo>
                <a:lnTo>
                  <a:pt x="4848409" y="6354027"/>
                </a:lnTo>
                <a:lnTo>
                  <a:pt x="4847573" y="6352855"/>
                </a:lnTo>
                <a:lnTo>
                  <a:pt x="4698397" y="6276833"/>
                </a:lnTo>
                <a:lnTo>
                  <a:pt x="4708273" y="6288817"/>
                </a:lnTo>
                <a:lnTo>
                  <a:pt x="4746308" y="6329062"/>
                </a:lnTo>
                <a:lnTo>
                  <a:pt x="4747086" y="6330537"/>
                </a:lnTo>
                <a:lnTo>
                  <a:pt x="5127103" y="6541545"/>
                </a:lnTo>
                <a:cubicBezTo>
                  <a:pt x="5235060" y="6607791"/>
                  <a:pt x="5370001" y="6675282"/>
                  <a:pt x="5420664" y="6753603"/>
                </a:cubicBezTo>
                <a:cubicBezTo>
                  <a:pt x="5466238" y="6793693"/>
                  <a:pt x="5474735" y="6785508"/>
                  <a:pt x="5500643" y="6801404"/>
                </a:cubicBezTo>
                <a:cubicBezTo>
                  <a:pt x="5551179" y="6827633"/>
                  <a:pt x="5590130" y="6856082"/>
                  <a:pt x="5574872" y="6857907"/>
                </a:cubicBezTo>
                <a:cubicBezTo>
                  <a:pt x="5569786" y="6858516"/>
                  <a:pt x="5558677" y="6856166"/>
                  <a:pt x="5539968" y="6849792"/>
                </a:cubicBezTo>
                <a:cubicBezTo>
                  <a:pt x="5411237" y="6789938"/>
                  <a:pt x="5343679" y="6757418"/>
                  <a:pt x="5235721" y="6691169"/>
                </a:cubicBezTo>
                <a:cubicBezTo>
                  <a:pt x="4957775" y="6546929"/>
                  <a:pt x="4715526" y="6409162"/>
                  <a:pt x="4449208" y="6275112"/>
                </a:cubicBezTo>
                <a:lnTo>
                  <a:pt x="4249808" y="6179280"/>
                </a:lnTo>
                <a:lnTo>
                  <a:pt x="4262179" y="6193728"/>
                </a:lnTo>
                <a:cubicBezTo>
                  <a:pt x="4271008" y="6205543"/>
                  <a:pt x="4276625" y="6214110"/>
                  <a:pt x="4279646" y="6220004"/>
                </a:cubicBezTo>
                <a:lnTo>
                  <a:pt x="4279758" y="6220609"/>
                </a:lnTo>
                <a:lnTo>
                  <a:pt x="4378863" y="6266880"/>
                </a:lnTo>
                <a:cubicBezTo>
                  <a:pt x="4639743" y="6396485"/>
                  <a:pt x="4910363" y="6551185"/>
                  <a:pt x="5152518" y="6687340"/>
                </a:cubicBezTo>
                <a:cubicBezTo>
                  <a:pt x="5205372" y="6720414"/>
                  <a:pt x="5280177" y="6761850"/>
                  <a:pt x="5306087" y="6777753"/>
                </a:cubicBezTo>
                <a:cubicBezTo>
                  <a:pt x="5331958" y="6809583"/>
                  <a:pt x="5298767" y="6800701"/>
                  <a:pt x="5317392" y="6823622"/>
                </a:cubicBezTo>
                <a:cubicBezTo>
                  <a:pt x="5317392" y="6823622"/>
                  <a:pt x="5349470" y="6863091"/>
                  <a:pt x="5356752" y="6856072"/>
                </a:cubicBezTo>
                <a:cubicBezTo>
                  <a:pt x="5349470" y="6863091"/>
                  <a:pt x="5247684" y="6820413"/>
                  <a:pt x="5159386" y="6778356"/>
                </a:cubicBezTo>
                <a:cubicBezTo>
                  <a:pt x="5153180" y="6770720"/>
                  <a:pt x="5153180" y="6770720"/>
                  <a:pt x="5160465" y="6763702"/>
                </a:cubicBezTo>
                <a:cubicBezTo>
                  <a:pt x="5153180" y="6770720"/>
                  <a:pt x="5275705" y="6822932"/>
                  <a:pt x="5310109" y="6830641"/>
                </a:cubicBezTo>
                <a:cubicBezTo>
                  <a:pt x="4884333" y="6637014"/>
                  <a:pt x="5004748" y="6702606"/>
                  <a:pt x="5159386" y="6778356"/>
                </a:cubicBezTo>
                <a:lnTo>
                  <a:pt x="5162232" y="6791342"/>
                </a:lnTo>
                <a:lnTo>
                  <a:pt x="5101948" y="6771061"/>
                </a:lnTo>
                <a:cubicBezTo>
                  <a:pt x="5032280" y="6739648"/>
                  <a:pt x="4965163" y="6688530"/>
                  <a:pt x="4890541" y="6644650"/>
                </a:cubicBezTo>
                <a:cubicBezTo>
                  <a:pt x="4770590" y="6584285"/>
                  <a:pt x="4650780" y="6523925"/>
                  <a:pt x="4530973" y="6464734"/>
                </a:cubicBezTo>
                <a:lnTo>
                  <a:pt x="4239331" y="6324487"/>
                </a:lnTo>
                <a:lnTo>
                  <a:pt x="4249012" y="6335821"/>
                </a:lnTo>
                <a:cubicBezTo>
                  <a:pt x="4254163" y="6344205"/>
                  <a:pt x="4257937" y="6353801"/>
                  <a:pt x="4260254" y="6365924"/>
                </a:cubicBezTo>
                <a:cubicBezTo>
                  <a:pt x="4261607" y="6385517"/>
                  <a:pt x="4254306" y="6399621"/>
                  <a:pt x="4247860" y="6411392"/>
                </a:cubicBezTo>
                <a:lnTo>
                  <a:pt x="4246536" y="6414144"/>
                </a:lnTo>
                <a:lnTo>
                  <a:pt x="4265597" y="6431020"/>
                </a:lnTo>
                <a:lnTo>
                  <a:pt x="4351096" y="6512620"/>
                </a:lnTo>
                <a:lnTo>
                  <a:pt x="4355366" y="6527523"/>
                </a:lnTo>
                <a:lnTo>
                  <a:pt x="4370900" y="6568830"/>
                </a:lnTo>
                <a:lnTo>
                  <a:pt x="4342730" y="6543697"/>
                </a:lnTo>
                <a:lnTo>
                  <a:pt x="4254099" y="6463546"/>
                </a:lnTo>
                <a:lnTo>
                  <a:pt x="4255096" y="6465076"/>
                </a:lnTo>
                <a:cubicBezTo>
                  <a:pt x="4300189" y="6521875"/>
                  <a:pt x="4417318" y="6609817"/>
                  <a:pt x="4463255" y="6654287"/>
                </a:cubicBezTo>
                <a:lnTo>
                  <a:pt x="4548747" y="6735888"/>
                </a:lnTo>
                <a:lnTo>
                  <a:pt x="4553018" y="6750791"/>
                </a:lnTo>
                <a:lnTo>
                  <a:pt x="4568554" y="6792095"/>
                </a:lnTo>
                <a:lnTo>
                  <a:pt x="4540384" y="6766965"/>
                </a:lnTo>
                <a:cubicBezTo>
                  <a:pt x="4406419" y="6645386"/>
                  <a:pt x="4269014" y="6520586"/>
                  <a:pt x="4118017" y="6389218"/>
                </a:cubicBezTo>
                <a:cubicBezTo>
                  <a:pt x="4093050" y="6364184"/>
                  <a:pt x="4026911" y="6307888"/>
                  <a:pt x="3953429" y="6240577"/>
                </a:cubicBezTo>
                <a:cubicBezTo>
                  <a:pt x="3946989" y="6233891"/>
                  <a:pt x="3929554" y="6216693"/>
                  <a:pt x="3908546" y="6196510"/>
                </a:cubicBezTo>
                <a:lnTo>
                  <a:pt x="3866784" y="6157483"/>
                </a:lnTo>
                <a:lnTo>
                  <a:pt x="3824370" y="6138778"/>
                </a:lnTo>
                <a:lnTo>
                  <a:pt x="3846907" y="6167400"/>
                </a:lnTo>
                <a:cubicBezTo>
                  <a:pt x="3860396" y="6186382"/>
                  <a:pt x="3845938" y="6174981"/>
                  <a:pt x="3823619" y="6154736"/>
                </a:cubicBezTo>
                <a:lnTo>
                  <a:pt x="3792773" y="6125938"/>
                </a:lnTo>
                <a:lnTo>
                  <a:pt x="3729272" y="6101736"/>
                </a:lnTo>
                <a:lnTo>
                  <a:pt x="3759008" y="6155601"/>
                </a:lnTo>
                <a:lnTo>
                  <a:pt x="3760787" y="6159642"/>
                </a:lnTo>
                <a:lnTo>
                  <a:pt x="3801634" y="6207578"/>
                </a:lnTo>
                <a:lnTo>
                  <a:pt x="3847328" y="6265465"/>
                </a:lnTo>
                <a:lnTo>
                  <a:pt x="3862744" y="6280340"/>
                </a:lnTo>
                <a:cubicBezTo>
                  <a:pt x="3887314" y="6304083"/>
                  <a:pt x="3906061" y="6322311"/>
                  <a:pt x="3912500" y="6328996"/>
                </a:cubicBezTo>
                <a:cubicBezTo>
                  <a:pt x="3942637" y="6365145"/>
                  <a:pt x="3972223" y="6398918"/>
                  <a:pt x="3999287" y="6430843"/>
                </a:cubicBezTo>
                <a:lnTo>
                  <a:pt x="4053787" y="6499887"/>
                </a:lnTo>
                <a:lnTo>
                  <a:pt x="4071911" y="6514383"/>
                </a:lnTo>
                <a:cubicBezTo>
                  <a:pt x="4084535" y="6526088"/>
                  <a:pt x="4089666" y="6535622"/>
                  <a:pt x="4082438" y="6542733"/>
                </a:cubicBezTo>
                <a:cubicBezTo>
                  <a:pt x="4082438" y="6542733"/>
                  <a:pt x="4080213" y="6541527"/>
                  <a:pt x="4076394" y="6539578"/>
                </a:cubicBezTo>
                <a:lnTo>
                  <a:pt x="4075576" y="6539179"/>
                </a:lnTo>
                <a:lnTo>
                  <a:pt x="4077949" y="6550980"/>
                </a:lnTo>
                <a:cubicBezTo>
                  <a:pt x="4080264" y="6563103"/>
                  <a:pt x="4082579" y="6575224"/>
                  <a:pt x="4084967" y="6580354"/>
                </a:cubicBezTo>
                <a:cubicBezTo>
                  <a:pt x="4140175" y="6670366"/>
                  <a:pt x="4309001" y="6737554"/>
                  <a:pt x="4280090" y="6765998"/>
                </a:cubicBezTo>
                <a:cubicBezTo>
                  <a:pt x="4280090" y="6765998"/>
                  <a:pt x="4244487" y="6746704"/>
                  <a:pt x="4213660" y="6737674"/>
                </a:cubicBezTo>
                <a:lnTo>
                  <a:pt x="4219690" y="6735396"/>
                </a:lnTo>
                <a:lnTo>
                  <a:pt x="4229074" y="6742190"/>
                </a:lnTo>
                <a:cubicBezTo>
                  <a:pt x="4226685" y="6737060"/>
                  <a:pt x="4225491" y="6734494"/>
                  <a:pt x="4223564" y="6733932"/>
                </a:cubicBezTo>
                <a:lnTo>
                  <a:pt x="4219690" y="6735396"/>
                </a:lnTo>
                <a:lnTo>
                  <a:pt x="4202435" y="6722905"/>
                </a:lnTo>
                <a:lnTo>
                  <a:pt x="4193626" y="6711315"/>
                </a:lnTo>
                <a:cubicBezTo>
                  <a:pt x="4186842" y="6705082"/>
                  <a:pt x="4181350" y="6701626"/>
                  <a:pt x="4181350" y="6701626"/>
                </a:cubicBezTo>
                <a:cubicBezTo>
                  <a:pt x="4181350" y="6701626"/>
                  <a:pt x="4149436" y="6718853"/>
                  <a:pt x="4126679" y="6703325"/>
                </a:cubicBezTo>
                <a:cubicBezTo>
                  <a:pt x="4074868" y="6677808"/>
                  <a:pt x="3977506" y="6559204"/>
                  <a:pt x="3936334" y="6527943"/>
                </a:cubicBezTo>
                <a:cubicBezTo>
                  <a:pt x="3931556" y="6517682"/>
                  <a:pt x="3908507" y="6530125"/>
                  <a:pt x="3893092" y="6525610"/>
                </a:cubicBezTo>
                <a:cubicBezTo>
                  <a:pt x="3842673" y="6503081"/>
                  <a:pt x="3780842" y="6426544"/>
                  <a:pt x="3724424" y="6366337"/>
                </a:cubicBezTo>
                <a:lnTo>
                  <a:pt x="3689637" y="6332727"/>
                </a:lnTo>
                <a:lnTo>
                  <a:pt x="3693042" y="6347801"/>
                </a:lnTo>
                <a:cubicBezTo>
                  <a:pt x="3696282" y="6360055"/>
                  <a:pt x="3700747" y="6371998"/>
                  <a:pt x="3705655" y="6370779"/>
                </a:cubicBezTo>
                <a:lnTo>
                  <a:pt x="3703841" y="6369866"/>
                </a:lnTo>
                <a:lnTo>
                  <a:pt x="3961549" y="6620823"/>
                </a:lnTo>
                <a:lnTo>
                  <a:pt x="4220423" y="6858000"/>
                </a:lnTo>
                <a:lnTo>
                  <a:pt x="4000726" y="6858000"/>
                </a:lnTo>
                <a:lnTo>
                  <a:pt x="3890502" y="6745236"/>
                </a:lnTo>
                <a:cubicBezTo>
                  <a:pt x="3806582" y="6657889"/>
                  <a:pt x="3721333" y="6571260"/>
                  <a:pt x="3619411" y="6500049"/>
                </a:cubicBezTo>
                <a:cubicBezTo>
                  <a:pt x="3647223" y="6534776"/>
                  <a:pt x="3691380" y="6575125"/>
                  <a:pt x="3674092" y="6574628"/>
                </a:cubicBezTo>
                <a:lnTo>
                  <a:pt x="3637531" y="6560386"/>
                </a:lnTo>
                <a:lnTo>
                  <a:pt x="3509567" y="6364676"/>
                </a:lnTo>
                <a:lnTo>
                  <a:pt x="3592959" y="6523473"/>
                </a:lnTo>
                <a:lnTo>
                  <a:pt x="3584822" y="6516378"/>
                </a:lnTo>
                <a:cubicBezTo>
                  <a:pt x="3521867" y="6459100"/>
                  <a:pt x="3426121" y="6369579"/>
                  <a:pt x="3389513" y="6358851"/>
                </a:cubicBezTo>
                <a:lnTo>
                  <a:pt x="3415821" y="6396832"/>
                </a:lnTo>
                <a:lnTo>
                  <a:pt x="3433325" y="6416020"/>
                </a:lnTo>
                <a:cubicBezTo>
                  <a:pt x="3483485" y="6468373"/>
                  <a:pt x="3498152" y="6486030"/>
                  <a:pt x="3493505" y="6486657"/>
                </a:cubicBezTo>
                <a:lnTo>
                  <a:pt x="3486222" y="6483607"/>
                </a:lnTo>
                <a:lnTo>
                  <a:pt x="3509472" y="6509917"/>
                </a:lnTo>
                <a:cubicBezTo>
                  <a:pt x="3546951" y="6549324"/>
                  <a:pt x="3584687" y="6585114"/>
                  <a:pt x="3630980" y="6639287"/>
                </a:cubicBezTo>
                <a:cubicBezTo>
                  <a:pt x="3764738" y="6778893"/>
                  <a:pt x="3646103" y="6671776"/>
                  <a:pt x="3581878" y="6652955"/>
                </a:cubicBezTo>
                <a:cubicBezTo>
                  <a:pt x="3533068" y="6638652"/>
                  <a:pt x="3640242" y="6687776"/>
                  <a:pt x="3601776" y="6695703"/>
                </a:cubicBezTo>
                <a:cubicBezTo>
                  <a:pt x="3563313" y="6703628"/>
                  <a:pt x="3503330" y="6603358"/>
                  <a:pt x="3462155" y="6572098"/>
                </a:cubicBezTo>
                <a:cubicBezTo>
                  <a:pt x="3425071" y="6525793"/>
                  <a:pt x="3384981" y="6468269"/>
                  <a:pt x="3328397" y="6432494"/>
                </a:cubicBezTo>
                <a:cubicBezTo>
                  <a:pt x="3328397" y="6432494"/>
                  <a:pt x="3305346" y="6444934"/>
                  <a:pt x="3289933" y="6440418"/>
                </a:cubicBezTo>
                <a:cubicBezTo>
                  <a:pt x="3268949" y="6423932"/>
                  <a:pt x="3150310" y="6316814"/>
                  <a:pt x="3124551" y="6290072"/>
                </a:cubicBezTo>
                <a:cubicBezTo>
                  <a:pt x="3104814" y="6277459"/>
                  <a:pt x="3091024" y="6269727"/>
                  <a:pt x="3082070" y="6265943"/>
                </a:cubicBezTo>
                <a:lnTo>
                  <a:pt x="3069096" y="6265527"/>
                </a:lnTo>
                <a:lnTo>
                  <a:pt x="3082858" y="6278900"/>
                </a:lnTo>
                <a:cubicBezTo>
                  <a:pt x="3135408" y="6329461"/>
                  <a:pt x="3176341" y="6369144"/>
                  <a:pt x="3191264" y="6401205"/>
                </a:cubicBezTo>
                <a:lnTo>
                  <a:pt x="3246859" y="6469466"/>
                </a:lnTo>
                <a:lnTo>
                  <a:pt x="3280511" y="6502167"/>
                </a:lnTo>
                <a:cubicBezTo>
                  <a:pt x="3333062" y="6552728"/>
                  <a:pt x="3373996" y="6592411"/>
                  <a:pt x="3388918" y="6624471"/>
                </a:cubicBezTo>
                <a:cubicBezTo>
                  <a:pt x="3415845" y="6659678"/>
                  <a:pt x="3441894" y="6691213"/>
                  <a:pt x="3467478" y="6720929"/>
                </a:cubicBezTo>
                <a:lnTo>
                  <a:pt x="3515573" y="6775226"/>
                </a:lnTo>
                <a:lnTo>
                  <a:pt x="3531807" y="6784126"/>
                </a:lnTo>
                <a:cubicBezTo>
                  <a:pt x="3540657" y="6790030"/>
                  <a:pt x="3547370" y="6795665"/>
                  <a:pt x="3552226" y="6800733"/>
                </a:cubicBezTo>
                <a:cubicBezTo>
                  <a:pt x="3559508" y="6808335"/>
                  <a:pt x="3562607" y="6814660"/>
                  <a:pt x="3562457" y="6818696"/>
                </a:cubicBezTo>
                <a:lnTo>
                  <a:pt x="3557701" y="6822895"/>
                </a:lnTo>
                <a:lnTo>
                  <a:pt x="3588594" y="6858000"/>
                </a:lnTo>
                <a:lnTo>
                  <a:pt x="3552010" y="6858000"/>
                </a:lnTo>
                <a:lnTo>
                  <a:pt x="3531980" y="6837679"/>
                </a:lnTo>
                <a:cubicBezTo>
                  <a:pt x="3481346" y="6783711"/>
                  <a:pt x="3431444" y="6727743"/>
                  <a:pt x="3372124" y="6674184"/>
                </a:cubicBezTo>
                <a:cubicBezTo>
                  <a:pt x="3318833" y="6621649"/>
                  <a:pt x="3273968" y="6553871"/>
                  <a:pt x="3209747" y="6535051"/>
                </a:cubicBezTo>
                <a:cubicBezTo>
                  <a:pt x="3183695" y="6536279"/>
                  <a:pt x="3173057" y="6542020"/>
                  <a:pt x="3151094" y="6528204"/>
                </a:cubicBezTo>
                <a:cubicBezTo>
                  <a:pt x="3094507" y="6492423"/>
                  <a:pt x="3070124" y="6411447"/>
                  <a:pt x="3008762" y="6365411"/>
                </a:cubicBezTo>
                <a:cubicBezTo>
                  <a:pt x="3013537" y="6375669"/>
                  <a:pt x="2964145" y="6417309"/>
                  <a:pt x="2958574" y="6405341"/>
                </a:cubicBezTo>
                <a:cubicBezTo>
                  <a:pt x="2915335" y="6403005"/>
                  <a:pt x="2821418" y="6201245"/>
                  <a:pt x="2761680" y="6220657"/>
                </a:cubicBezTo>
                <a:cubicBezTo>
                  <a:pt x="2761680" y="6220657"/>
                  <a:pt x="2760237" y="6221431"/>
                  <a:pt x="2758437" y="6222403"/>
                </a:cubicBezTo>
                <a:lnTo>
                  <a:pt x="2754384" y="6224593"/>
                </a:lnTo>
                <a:lnTo>
                  <a:pt x="2753036" y="6225319"/>
                </a:lnTo>
                <a:lnTo>
                  <a:pt x="2752179" y="6225783"/>
                </a:lnTo>
                <a:lnTo>
                  <a:pt x="2752178" y="6225784"/>
                </a:lnTo>
                <a:lnTo>
                  <a:pt x="2754384" y="6224593"/>
                </a:lnTo>
                <a:lnTo>
                  <a:pt x="2761680" y="6220657"/>
                </a:lnTo>
                <a:cubicBezTo>
                  <a:pt x="2800680" y="6304437"/>
                  <a:pt x="2864902" y="6323255"/>
                  <a:pt x="2910560" y="6392747"/>
                </a:cubicBezTo>
                <a:cubicBezTo>
                  <a:pt x="2970547" y="6493016"/>
                  <a:pt x="3038166" y="6576325"/>
                  <a:pt x="3134841" y="6669626"/>
                </a:cubicBezTo>
                <a:cubicBezTo>
                  <a:pt x="3282924" y="6840007"/>
                  <a:pt x="2936857" y="6511200"/>
                  <a:pt x="2926220" y="6516944"/>
                </a:cubicBezTo>
                <a:lnTo>
                  <a:pt x="2974479" y="6649214"/>
                </a:lnTo>
                <a:cubicBezTo>
                  <a:pt x="2963842" y="6654956"/>
                  <a:pt x="2845496" y="6519867"/>
                  <a:pt x="2845496" y="6519867"/>
                </a:cubicBezTo>
                <a:cubicBezTo>
                  <a:pt x="2779356" y="6463571"/>
                  <a:pt x="2774873" y="6425343"/>
                  <a:pt x="2716513" y="6390521"/>
                </a:cubicBezTo>
                <a:cubicBezTo>
                  <a:pt x="2736410" y="6433268"/>
                  <a:pt x="2870171" y="6572875"/>
                  <a:pt x="2859531" y="6578616"/>
                </a:cubicBezTo>
                <a:cubicBezTo>
                  <a:pt x="2856872" y="6580053"/>
                  <a:pt x="2845076" y="6573180"/>
                  <a:pt x="2830804" y="6564337"/>
                </a:cubicBezTo>
                <a:lnTo>
                  <a:pt x="2818944" y="6557235"/>
                </a:lnTo>
                <a:lnTo>
                  <a:pt x="2711226" y="6393372"/>
                </a:lnTo>
                <a:lnTo>
                  <a:pt x="2659459" y="6314634"/>
                </a:lnTo>
                <a:lnTo>
                  <a:pt x="2659325" y="6309558"/>
                </a:lnTo>
                <a:lnTo>
                  <a:pt x="2652949" y="6302395"/>
                </a:lnTo>
                <a:lnTo>
                  <a:pt x="2651146" y="6300348"/>
                </a:lnTo>
                <a:lnTo>
                  <a:pt x="2649051" y="6301424"/>
                </a:lnTo>
                <a:cubicBezTo>
                  <a:pt x="2644749" y="6307757"/>
                  <a:pt x="2643916" y="6318491"/>
                  <a:pt x="2659459" y="6314634"/>
                </a:cubicBezTo>
                <a:cubicBezTo>
                  <a:pt x="2680573" y="6364138"/>
                  <a:pt x="2704439" y="6410225"/>
                  <a:pt x="2729650" y="6454605"/>
                </a:cubicBezTo>
                <a:lnTo>
                  <a:pt x="2780117" y="6538253"/>
                </a:lnTo>
                <a:lnTo>
                  <a:pt x="2768695" y="6538294"/>
                </a:lnTo>
                <a:lnTo>
                  <a:pt x="2778821" y="6555711"/>
                </a:lnTo>
                <a:lnTo>
                  <a:pt x="2817703" y="6599478"/>
                </a:lnTo>
                <a:cubicBezTo>
                  <a:pt x="2837856" y="6625272"/>
                  <a:pt x="2855635" y="6652447"/>
                  <a:pt x="2869365" y="6681942"/>
                </a:cubicBezTo>
                <a:lnTo>
                  <a:pt x="2867694" y="6683853"/>
                </a:lnTo>
                <a:lnTo>
                  <a:pt x="2885908" y="6714179"/>
                </a:lnTo>
                <a:lnTo>
                  <a:pt x="2929561" y="6802529"/>
                </a:lnTo>
                <a:lnTo>
                  <a:pt x="2969438" y="6839732"/>
                </a:lnTo>
                <a:lnTo>
                  <a:pt x="2984533" y="6858000"/>
                </a:lnTo>
                <a:lnTo>
                  <a:pt x="2963863" y="6858000"/>
                </a:lnTo>
                <a:lnTo>
                  <a:pt x="2931788" y="6807037"/>
                </a:lnTo>
                <a:lnTo>
                  <a:pt x="2955180" y="6854382"/>
                </a:lnTo>
                <a:cubicBezTo>
                  <a:pt x="2876993" y="6759248"/>
                  <a:pt x="2818518" y="6649103"/>
                  <a:pt x="2748849" y="6543431"/>
                </a:cubicBezTo>
                <a:cubicBezTo>
                  <a:pt x="2693414" y="6462860"/>
                  <a:pt x="2725763" y="6537370"/>
                  <a:pt x="2742069" y="6575439"/>
                </a:cubicBezTo>
                <a:lnTo>
                  <a:pt x="2911917" y="6858000"/>
                </a:lnTo>
                <a:lnTo>
                  <a:pt x="2867791" y="6858000"/>
                </a:lnTo>
                <a:lnTo>
                  <a:pt x="2866855" y="6857077"/>
                </a:lnTo>
                <a:cubicBezTo>
                  <a:pt x="2845292" y="6836223"/>
                  <a:pt x="2833863" y="6826747"/>
                  <a:pt x="2849193" y="6846527"/>
                </a:cubicBezTo>
                <a:lnTo>
                  <a:pt x="2858641" y="6858000"/>
                </a:lnTo>
                <a:lnTo>
                  <a:pt x="2646146" y="6858000"/>
                </a:lnTo>
                <a:lnTo>
                  <a:pt x="2630654" y="6832494"/>
                </a:lnTo>
                <a:lnTo>
                  <a:pt x="2629923" y="6831833"/>
                </a:lnTo>
                <a:cubicBezTo>
                  <a:pt x="2610016" y="6813193"/>
                  <a:pt x="2594550" y="6798141"/>
                  <a:pt x="2588109" y="6791454"/>
                </a:cubicBezTo>
                <a:lnTo>
                  <a:pt x="2583242" y="6788911"/>
                </a:lnTo>
                <a:lnTo>
                  <a:pt x="2593704" y="6815776"/>
                </a:lnTo>
                <a:cubicBezTo>
                  <a:pt x="2583106" y="6813352"/>
                  <a:pt x="2577353" y="6809305"/>
                  <a:pt x="2573666" y="6802219"/>
                </a:cubicBezTo>
                <a:lnTo>
                  <a:pt x="2568811" y="6782026"/>
                </a:lnTo>
                <a:lnTo>
                  <a:pt x="2561807" y="6780715"/>
                </a:lnTo>
                <a:cubicBezTo>
                  <a:pt x="2552859" y="6783703"/>
                  <a:pt x="2577651" y="6816391"/>
                  <a:pt x="2611073" y="6856658"/>
                </a:cubicBezTo>
                <a:lnTo>
                  <a:pt x="2612204" y="6858000"/>
                </a:lnTo>
                <a:lnTo>
                  <a:pt x="2596735" y="6858000"/>
                </a:lnTo>
                <a:lnTo>
                  <a:pt x="2514198" y="6724658"/>
                </a:lnTo>
                <a:cubicBezTo>
                  <a:pt x="2510168" y="6718079"/>
                  <a:pt x="2503182" y="6704337"/>
                  <a:pt x="2494638" y="6687508"/>
                </a:cubicBezTo>
                <a:lnTo>
                  <a:pt x="2472563" y="6644991"/>
                </a:lnTo>
                <a:lnTo>
                  <a:pt x="2432270" y="6608566"/>
                </a:lnTo>
                <a:lnTo>
                  <a:pt x="2421193" y="6598036"/>
                </a:lnTo>
                <a:lnTo>
                  <a:pt x="2430632" y="6617171"/>
                </a:lnTo>
                <a:cubicBezTo>
                  <a:pt x="2445497" y="6643593"/>
                  <a:pt x="2463043" y="6670822"/>
                  <a:pt x="2463953" y="6676494"/>
                </a:cubicBezTo>
                <a:lnTo>
                  <a:pt x="2512651" y="6753512"/>
                </a:lnTo>
                <a:lnTo>
                  <a:pt x="2527106" y="6772102"/>
                </a:lnTo>
                <a:cubicBezTo>
                  <a:pt x="2531482" y="6778521"/>
                  <a:pt x="2534654" y="6783878"/>
                  <a:pt x="2536281" y="6787872"/>
                </a:cubicBezTo>
                <a:lnTo>
                  <a:pt x="2536246" y="6790829"/>
                </a:lnTo>
                <a:lnTo>
                  <a:pt x="2554558" y="6819793"/>
                </a:lnTo>
                <a:lnTo>
                  <a:pt x="2577693" y="6858000"/>
                </a:lnTo>
                <a:lnTo>
                  <a:pt x="536704" y="6858000"/>
                </a:lnTo>
                <a:lnTo>
                  <a:pt x="535821" y="6856492"/>
                </a:lnTo>
                <a:cubicBezTo>
                  <a:pt x="532944" y="6854471"/>
                  <a:pt x="527583" y="6852855"/>
                  <a:pt x="521765" y="6848401"/>
                </a:cubicBezTo>
                <a:cubicBezTo>
                  <a:pt x="489336" y="6784018"/>
                  <a:pt x="425900" y="6717229"/>
                  <a:pt x="375213" y="6655691"/>
                </a:cubicBezTo>
                <a:cubicBezTo>
                  <a:pt x="365851" y="6647697"/>
                  <a:pt x="359313" y="6642739"/>
                  <a:pt x="355075" y="6640255"/>
                </a:cubicBezTo>
                <a:cubicBezTo>
                  <a:pt x="350835" y="6637771"/>
                  <a:pt x="348894" y="6637760"/>
                  <a:pt x="348721" y="6639659"/>
                </a:cubicBezTo>
                <a:cubicBezTo>
                  <a:pt x="347673" y="6651054"/>
                  <a:pt x="410275" y="6731210"/>
                  <a:pt x="422311" y="6758543"/>
                </a:cubicBezTo>
                <a:cubicBezTo>
                  <a:pt x="461441" y="6801050"/>
                  <a:pt x="495825" y="6824519"/>
                  <a:pt x="521765" y="6848401"/>
                </a:cubicBezTo>
                <a:lnTo>
                  <a:pt x="524601" y="6858000"/>
                </a:lnTo>
                <a:lnTo>
                  <a:pt x="136835" y="6858000"/>
                </a:lnTo>
                <a:lnTo>
                  <a:pt x="15240" y="6713056"/>
                </a:lnTo>
                <a:lnTo>
                  <a:pt x="0" y="6694944"/>
                </a:lnTo>
                <a:lnTo>
                  <a:pt x="0" y="693807"/>
                </a:lnTo>
                <a:lnTo>
                  <a:pt x="1" y="693808"/>
                </a:lnTo>
                <a:lnTo>
                  <a:pt x="1" y="1"/>
                </a:lnTo>
                <a:lnTo>
                  <a:pt x="598594" y="0"/>
                </a:ln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25_Custom Layout">
    <p:spTree>
      <p:nvGrpSpPr>
        <p:cNvPr id="1" name=""/>
        <p:cNvGrpSpPr/>
        <p:nvPr/>
      </p:nvGrpSpPr>
      <p:grpSpPr>
        <a:xfrm>
          <a:off x="0" y="0"/>
          <a:ext cx="0" cy="0"/>
          <a:chOff x="0" y="0"/>
          <a:chExt cx="0" cy="0"/>
        </a:xfrm>
      </p:grpSpPr>
      <p:sp>
        <p:nvSpPr>
          <p:cNvPr id="11" name=" 10"/>
          <p:cNvSpPr>
            <a:spLocks noGrp="1"/>
          </p:cNvSpPr>
          <p:nvPr>
            <p:ph type="pic" sz="quarter" idx="10"/>
          </p:nvPr>
        </p:nvSpPr>
        <p:spPr>
          <a:xfrm>
            <a:off x="349373" y="588983"/>
            <a:ext cx="11463051" cy="4071368"/>
          </a:xfrm>
          <a:custGeom>
            <a:avLst/>
            <a:gdLst>
              <a:gd name="connsiteX0" fmla="*/ 9786444 w 11463051"/>
              <a:gd name="connsiteY0" fmla="*/ 4050561 h 4071368"/>
              <a:gd name="connsiteX1" fmla="*/ 9789004 w 11463051"/>
              <a:gd name="connsiteY1" fmla="*/ 4051519 h 4071368"/>
              <a:gd name="connsiteX2" fmla="*/ 9786480 w 11463051"/>
              <a:gd name="connsiteY2" fmla="*/ 4051350 h 4071368"/>
              <a:gd name="connsiteX3" fmla="*/ 9819891 w 11463051"/>
              <a:gd name="connsiteY3" fmla="*/ 3997252 h 4071368"/>
              <a:gd name="connsiteX4" fmla="*/ 9819450 w 11463051"/>
              <a:gd name="connsiteY4" fmla="*/ 3997523 h 4071368"/>
              <a:gd name="connsiteX5" fmla="*/ 9820415 w 11463051"/>
              <a:gd name="connsiteY5" fmla="*/ 3997978 h 4071368"/>
              <a:gd name="connsiteX6" fmla="*/ 9821314 w 11463051"/>
              <a:gd name="connsiteY6" fmla="*/ 4001742 h 4071368"/>
              <a:gd name="connsiteX7" fmla="*/ 9815176 w 11463051"/>
              <a:gd name="connsiteY7" fmla="*/ 3997465 h 4071368"/>
              <a:gd name="connsiteX8" fmla="*/ 9812681 w 11463051"/>
              <a:gd name="connsiteY8" fmla="*/ 3993820 h 4071368"/>
              <a:gd name="connsiteX9" fmla="*/ 9814280 w 11463051"/>
              <a:gd name="connsiteY9" fmla="*/ 3994398 h 4071368"/>
              <a:gd name="connsiteX10" fmla="*/ 9815176 w 11463051"/>
              <a:gd name="connsiteY10" fmla="*/ 3997465 h 4071368"/>
              <a:gd name="connsiteX11" fmla="*/ 9812681 w 11463051"/>
              <a:gd name="connsiteY11" fmla="*/ 3993820 h 4071368"/>
              <a:gd name="connsiteX12" fmla="*/ 9837982 w 11463051"/>
              <a:gd name="connsiteY12" fmla="*/ 3971388 h 4071368"/>
              <a:gd name="connsiteX13" fmla="*/ 9848465 w 11463051"/>
              <a:gd name="connsiteY13" fmla="*/ 3974340 h 4071368"/>
              <a:gd name="connsiteX14" fmla="*/ 9856366 w 11463051"/>
              <a:gd name="connsiteY14" fmla="*/ 3976426 h 4071368"/>
              <a:gd name="connsiteX15" fmla="*/ 9862509 w 11463051"/>
              <a:gd name="connsiteY15" fmla="*/ 3980687 h 4071368"/>
              <a:gd name="connsiteX16" fmla="*/ 9865099 w 11463051"/>
              <a:gd name="connsiteY16" fmla="*/ 3988285 h 4071368"/>
              <a:gd name="connsiteX17" fmla="*/ 9841246 w 11463051"/>
              <a:gd name="connsiteY17" fmla="*/ 3973768 h 4071368"/>
              <a:gd name="connsiteX18" fmla="*/ 9849478 w 11463051"/>
              <a:gd name="connsiteY18" fmla="*/ 3957255 h 4071368"/>
              <a:gd name="connsiteX19" fmla="*/ 9850247 w 11463051"/>
              <a:gd name="connsiteY19" fmla="*/ 3957505 h 4071368"/>
              <a:gd name="connsiteX20" fmla="*/ 9891709 w 11463051"/>
              <a:gd name="connsiteY20" fmla="*/ 3973305 h 4071368"/>
              <a:gd name="connsiteX21" fmla="*/ 9896202 w 11463051"/>
              <a:gd name="connsiteY21" fmla="*/ 3975998 h 4071368"/>
              <a:gd name="connsiteX22" fmla="*/ 9897874 w 11463051"/>
              <a:gd name="connsiteY22" fmla="*/ 3978074 h 4071368"/>
              <a:gd name="connsiteX23" fmla="*/ 9893004 w 11463051"/>
              <a:gd name="connsiteY23" fmla="*/ 3979137 h 4071368"/>
              <a:gd name="connsiteX24" fmla="*/ 9883604 w 11463051"/>
              <a:gd name="connsiteY24" fmla="*/ 3977783 h 4071368"/>
              <a:gd name="connsiteX25" fmla="*/ 9844837 w 11463051"/>
              <a:gd name="connsiteY25" fmla="*/ 3912411 h 4071368"/>
              <a:gd name="connsiteX26" fmla="*/ 9846171 w 11463051"/>
              <a:gd name="connsiteY26" fmla="*/ 3918272 h 4071368"/>
              <a:gd name="connsiteX27" fmla="*/ 9841656 w 11463051"/>
              <a:gd name="connsiteY27" fmla="*/ 3914794 h 4071368"/>
              <a:gd name="connsiteX28" fmla="*/ 9844837 w 11463051"/>
              <a:gd name="connsiteY28" fmla="*/ 3912411 h 4071368"/>
              <a:gd name="connsiteX29" fmla="*/ 9905457 w 11463051"/>
              <a:gd name="connsiteY29" fmla="*/ 3891393 h 4071368"/>
              <a:gd name="connsiteX30" fmla="*/ 9945734 w 11463051"/>
              <a:gd name="connsiteY30" fmla="*/ 3906654 h 4071368"/>
              <a:gd name="connsiteX31" fmla="*/ 9995181 w 11463051"/>
              <a:gd name="connsiteY31" fmla="*/ 3919178 h 4071368"/>
              <a:gd name="connsiteX32" fmla="*/ 10009447 w 11463051"/>
              <a:gd name="connsiteY32" fmla="*/ 3924396 h 4071368"/>
              <a:gd name="connsiteX33" fmla="*/ 10010831 w 11463051"/>
              <a:gd name="connsiteY33" fmla="*/ 3925594 h 4071368"/>
              <a:gd name="connsiteX34" fmla="*/ 10013129 w 11463051"/>
              <a:gd name="connsiteY34" fmla="*/ 3928530 h 4071368"/>
              <a:gd name="connsiteX35" fmla="*/ 9971456 w 11463051"/>
              <a:gd name="connsiteY35" fmla="*/ 3918731 h 4071368"/>
              <a:gd name="connsiteX36" fmla="*/ 9940520 w 11463051"/>
              <a:gd name="connsiteY36" fmla="*/ 3910344 h 4071368"/>
              <a:gd name="connsiteX37" fmla="*/ 9935971 w 11463051"/>
              <a:gd name="connsiteY37" fmla="*/ 3909293 h 4071368"/>
              <a:gd name="connsiteX38" fmla="*/ 10122310 w 11463051"/>
              <a:gd name="connsiteY38" fmla="*/ 3877764 h 4071368"/>
              <a:gd name="connsiteX39" fmla="*/ 10175369 w 11463051"/>
              <a:gd name="connsiteY39" fmla="*/ 3893114 h 4071368"/>
              <a:gd name="connsiteX40" fmla="*/ 10180852 w 11463051"/>
              <a:gd name="connsiteY40" fmla="*/ 3896668 h 4071368"/>
              <a:gd name="connsiteX41" fmla="*/ 10187031 w 11463051"/>
              <a:gd name="connsiteY41" fmla="*/ 3901328 h 4071368"/>
              <a:gd name="connsiteX42" fmla="*/ 10160892 w 11463051"/>
              <a:gd name="connsiteY42" fmla="*/ 3895534 h 4071368"/>
              <a:gd name="connsiteX43" fmla="*/ 10136186 w 11463051"/>
              <a:gd name="connsiteY43" fmla="*/ 3888967 h 4071368"/>
              <a:gd name="connsiteX44" fmla="*/ 10126785 w 11463051"/>
              <a:gd name="connsiteY44" fmla="*/ 3881023 h 4071368"/>
              <a:gd name="connsiteX45" fmla="*/ 9455824 w 11463051"/>
              <a:gd name="connsiteY45" fmla="*/ 3865041 h 4071368"/>
              <a:gd name="connsiteX46" fmla="*/ 9452987 w 11463051"/>
              <a:gd name="connsiteY46" fmla="*/ 3865980 h 4071368"/>
              <a:gd name="connsiteX47" fmla="*/ 9451086 w 11463051"/>
              <a:gd name="connsiteY47" fmla="*/ 3868285 h 4071368"/>
              <a:gd name="connsiteX48" fmla="*/ 9455824 w 11463051"/>
              <a:gd name="connsiteY48" fmla="*/ 3865041 h 4071368"/>
              <a:gd name="connsiteX49" fmla="*/ 9403943 w 11463051"/>
              <a:gd name="connsiteY49" fmla="*/ 3847897 h 4071368"/>
              <a:gd name="connsiteX50" fmla="*/ 9440264 w 11463051"/>
              <a:gd name="connsiteY50" fmla="*/ 3861858 h 4071368"/>
              <a:gd name="connsiteX51" fmla="*/ 9403943 w 11463051"/>
              <a:gd name="connsiteY51" fmla="*/ 3847897 h 4071368"/>
              <a:gd name="connsiteX52" fmla="*/ 9970995 w 11463051"/>
              <a:gd name="connsiteY52" fmla="*/ 3825269 h 4071368"/>
              <a:gd name="connsiteX53" fmla="*/ 9984561 w 11463051"/>
              <a:gd name="connsiteY53" fmla="*/ 3828922 h 4071368"/>
              <a:gd name="connsiteX54" fmla="*/ 10045053 w 11463051"/>
              <a:gd name="connsiteY54" fmla="*/ 3853760 h 4071368"/>
              <a:gd name="connsiteX55" fmla="*/ 10075653 w 11463051"/>
              <a:gd name="connsiteY55" fmla="*/ 3863370 h 4071368"/>
              <a:gd name="connsiteX56" fmla="*/ 10074947 w 11463051"/>
              <a:gd name="connsiteY56" fmla="*/ 3863697 h 4071368"/>
              <a:gd name="connsiteX57" fmla="*/ 10088794 w 11463051"/>
              <a:gd name="connsiteY57" fmla="*/ 3874005 h 4071368"/>
              <a:gd name="connsiteX58" fmla="*/ 10094039 w 11463051"/>
              <a:gd name="connsiteY58" fmla="*/ 3877763 h 4071368"/>
              <a:gd name="connsiteX59" fmla="*/ 10084239 w 11463051"/>
              <a:gd name="connsiteY59" fmla="*/ 3875157 h 4071368"/>
              <a:gd name="connsiteX60" fmla="*/ 10020874 w 11463051"/>
              <a:gd name="connsiteY60" fmla="*/ 3856217 h 4071368"/>
              <a:gd name="connsiteX61" fmla="*/ 10000162 w 11463051"/>
              <a:gd name="connsiteY61" fmla="*/ 3842026 h 4071368"/>
              <a:gd name="connsiteX62" fmla="*/ 9487618 w 11463051"/>
              <a:gd name="connsiteY62" fmla="*/ 3809816 h 4071368"/>
              <a:gd name="connsiteX63" fmla="*/ 9554214 w 11463051"/>
              <a:gd name="connsiteY63" fmla="*/ 3844552 h 4071368"/>
              <a:gd name="connsiteX64" fmla="*/ 9570879 w 11463051"/>
              <a:gd name="connsiteY64" fmla="*/ 3850409 h 4071368"/>
              <a:gd name="connsiteX65" fmla="*/ 9573137 w 11463051"/>
              <a:gd name="connsiteY65" fmla="*/ 3847455 h 4071368"/>
              <a:gd name="connsiteX66" fmla="*/ 9567280 w 11463051"/>
              <a:gd name="connsiteY66" fmla="*/ 3844088 h 4071368"/>
              <a:gd name="connsiteX67" fmla="*/ 9487618 w 11463051"/>
              <a:gd name="connsiteY67" fmla="*/ 3809816 h 4071368"/>
              <a:gd name="connsiteX68" fmla="*/ 9456188 w 11463051"/>
              <a:gd name="connsiteY68" fmla="*/ 3798310 h 4071368"/>
              <a:gd name="connsiteX69" fmla="*/ 9474453 w 11463051"/>
              <a:gd name="connsiteY69" fmla="*/ 3805441 h 4071368"/>
              <a:gd name="connsiteX70" fmla="*/ 9470979 w 11463051"/>
              <a:gd name="connsiteY70" fmla="*/ 3801990 h 4071368"/>
              <a:gd name="connsiteX71" fmla="*/ 9466630 w 11463051"/>
              <a:gd name="connsiteY71" fmla="*/ 3799975 h 4071368"/>
              <a:gd name="connsiteX72" fmla="*/ 9456188 w 11463051"/>
              <a:gd name="connsiteY72" fmla="*/ 3798310 h 4071368"/>
              <a:gd name="connsiteX73" fmla="*/ 9508454 w 11463051"/>
              <a:gd name="connsiteY73" fmla="*/ 3787431 h 4071368"/>
              <a:gd name="connsiteX74" fmla="*/ 9622249 w 11463051"/>
              <a:gd name="connsiteY74" fmla="*/ 3836807 h 4071368"/>
              <a:gd name="connsiteX75" fmla="*/ 9839197 w 11463051"/>
              <a:gd name="connsiteY75" fmla="*/ 3964518 h 4071368"/>
              <a:gd name="connsiteX76" fmla="*/ 9841258 w 11463051"/>
              <a:gd name="connsiteY76" fmla="*/ 3965947 h 4071368"/>
              <a:gd name="connsiteX77" fmla="*/ 9828688 w 11463051"/>
              <a:gd name="connsiteY77" fmla="*/ 3963319 h 4071368"/>
              <a:gd name="connsiteX78" fmla="*/ 9826807 w 11463051"/>
              <a:gd name="connsiteY78" fmla="*/ 3963452 h 4071368"/>
              <a:gd name="connsiteX79" fmla="*/ 9823637 w 11463051"/>
              <a:gd name="connsiteY79" fmla="*/ 3961335 h 4071368"/>
              <a:gd name="connsiteX80" fmla="*/ 9611889 w 11463051"/>
              <a:gd name="connsiteY80" fmla="*/ 3841221 h 4071368"/>
              <a:gd name="connsiteX81" fmla="*/ 9518018 w 11463051"/>
              <a:gd name="connsiteY81" fmla="*/ 3797823 h 4071368"/>
              <a:gd name="connsiteX82" fmla="*/ 9515869 w 11463051"/>
              <a:gd name="connsiteY82" fmla="*/ 3796981 h 4071368"/>
              <a:gd name="connsiteX83" fmla="*/ 9898400 w 11463051"/>
              <a:gd name="connsiteY83" fmla="*/ 3785460 h 4071368"/>
              <a:gd name="connsiteX84" fmla="*/ 9903231 w 11463051"/>
              <a:gd name="connsiteY84" fmla="*/ 3786988 h 4071368"/>
              <a:gd name="connsiteX85" fmla="*/ 9945987 w 11463051"/>
              <a:gd name="connsiteY85" fmla="*/ 3806947 h 4071368"/>
              <a:gd name="connsiteX86" fmla="*/ 9941982 w 11463051"/>
              <a:gd name="connsiteY86" fmla="*/ 3808223 h 4071368"/>
              <a:gd name="connsiteX87" fmla="*/ 9939784 w 11463051"/>
              <a:gd name="connsiteY87" fmla="*/ 3808110 h 4071368"/>
              <a:gd name="connsiteX88" fmla="*/ 9329482 w 11463051"/>
              <a:gd name="connsiteY88" fmla="*/ 3765138 h 4071368"/>
              <a:gd name="connsiteX89" fmla="*/ 9493843 w 11463051"/>
              <a:gd name="connsiteY89" fmla="*/ 3798107 h 4071368"/>
              <a:gd name="connsiteX90" fmla="*/ 9515935 w 11463051"/>
              <a:gd name="connsiteY90" fmla="*/ 3807392 h 4071368"/>
              <a:gd name="connsiteX91" fmla="*/ 9607458 w 11463051"/>
              <a:gd name="connsiteY91" fmla="*/ 3849607 h 4071368"/>
              <a:gd name="connsiteX92" fmla="*/ 9648037 w 11463051"/>
              <a:gd name="connsiteY92" fmla="*/ 3874485 h 4071368"/>
              <a:gd name="connsiteX93" fmla="*/ 9658858 w 11463051"/>
              <a:gd name="connsiteY93" fmla="*/ 3880911 h 4071368"/>
              <a:gd name="connsiteX94" fmla="*/ 9822735 w 11463051"/>
              <a:gd name="connsiteY94" fmla="*/ 3984261 h 4071368"/>
              <a:gd name="connsiteX95" fmla="*/ 9645792 w 11463051"/>
              <a:gd name="connsiteY95" fmla="*/ 3881375 h 4071368"/>
              <a:gd name="connsiteX96" fmla="*/ 9584087 w 11463051"/>
              <a:gd name="connsiteY96" fmla="*/ 3849094 h 4071368"/>
              <a:gd name="connsiteX97" fmla="*/ 9590535 w 11463051"/>
              <a:gd name="connsiteY97" fmla="*/ 3858512 h 4071368"/>
              <a:gd name="connsiteX98" fmla="*/ 9606611 w 11463051"/>
              <a:gd name="connsiteY98" fmla="*/ 3867142 h 4071368"/>
              <a:gd name="connsiteX99" fmla="*/ 9812681 w 11463051"/>
              <a:gd name="connsiteY99" fmla="*/ 3993820 h 4071368"/>
              <a:gd name="connsiteX100" fmla="*/ 9564612 w 11463051"/>
              <a:gd name="connsiteY100" fmla="*/ 3859745 h 4071368"/>
              <a:gd name="connsiteX101" fmla="*/ 9444699 w 11463051"/>
              <a:gd name="connsiteY101" fmla="*/ 3807232 h 4071368"/>
              <a:gd name="connsiteX102" fmla="*/ 10107588 w 11463051"/>
              <a:gd name="connsiteY102" fmla="*/ 3759965 h 4071368"/>
              <a:gd name="connsiteX103" fmla="*/ 10123832 w 11463051"/>
              <a:gd name="connsiteY103" fmla="*/ 3761600 h 4071368"/>
              <a:gd name="connsiteX104" fmla="*/ 10127939 w 11463051"/>
              <a:gd name="connsiteY104" fmla="*/ 3764219 h 4071368"/>
              <a:gd name="connsiteX105" fmla="*/ 10123111 w 11463051"/>
              <a:gd name="connsiteY105" fmla="*/ 3766058 h 4071368"/>
              <a:gd name="connsiteX106" fmla="*/ 10107588 w 11463051"/>
              <a:gd name="connsiteY106" fmla="*/ 3759965 h 4071368"/>
              <a:gd name="connsiteX107" fmla="*/ 9813982 w 11463051"/>
              <a:gd name="connsiteY107" fmla="*/ 3753257 h 4071368"/>
              <a:gd name="connsiteX108" fmla="*/ 9812866 w 11463051"/>
              <a:gd name="connsiteY108" fmla="*/ 3756321 h 4071368"/>
              <a:gd name="connsiteX109" fmla="*/ 9817549 w 11463051"/>
              <a:gd name="connsiteY109" fmla="*/ 3758470 h 4071368"/>
              <a:gd name="connsiteX110" fmla="*/ 9820442 w 11463051"/>
              <a:gd name="connsiteY110" fmla="*/ 3756757 h 4071368"/>
              <a:gd name="connsiteX111" fmla="*/ 9817320 w 11463051"/>
              <a:gd name="connsiteY111" fmla="*/ 3754422 h 4071368"/>
              <a:gd name="connsiteX112" fmla="*/ 9813982 w 11463051"/>
              <a:gd name="connsiteY112" fmla="*/ 3753257 h 4071368"/>
              <a:gd name="connsiteX113" fmla="*/ 9874792 w 11463051"/>
              <a:gd name="connsiteY113" fmla="*/ 3748246 h 4071368"/>
              <a:gd name="connsiteX114" fmla="*/ 9872323 w 11463051"/>
              <a:gd name="connsiteY114" fmla="*/ 3749815 h 4071368"/>
              <a:gd name="connsiteX115" fmla="*/ 9871116 w 11463051"/>
              <a:gd name="connsiteY115" fmla="*/ 3750581 h 4071368"/>
              <a:gd name="connsiteX116" fmla="*/ 9871174 w 11463051"/>
              <a:gd name="connsiteY116" fmla="*/ 3750545 h 4071368"/>
              <a:gd name="connsiteX117" fmla="*/ 9872323 w 11463051"/>
              <a:gd name="connsiteY117" fmla="*/ 3749815 h 4071368"/>
              <a:gd name="connsiteX118" fmla="*/ 9872495 w 11463051"/>
              <a:gd name="connsiteY118" fmla="*/ 3749706 h 4071368"/>
              <a:gd name="connsiteX119" fmla="*/ 9874792 w 11463051"/>
              <a:gd name="connsiteY119" fmla="*/ 3748246 h 4071368"/>
              <a:gd name="connsiteX120" fmla="*/ 9082981 w 11463051"/>
              <a:gd name="connsiteY120" fmla="*/ 3735164 h 4071368"/>
              <a:gd name="connsiteX121" fmla="*/ 9112901 w 11463051"/>
              <a:gd name="connsiteY121" fmla="*/ 3748700 h 4071368"/>
              <a:gd name="connsiteX122" fmla="*/ 9147093 w 11463051"/>
              <a:gd name="connsiteY122" fmla="*/ 3763560 h 4071368"/>
              <a:gd name="connsiteX123" fmla="*/ 9196421 w 11463051"/>
              <a:gd name="connsiteY123" fmla="*/ 3782450 h 4071368"/>
              <a:gd name="connsiteX124" fmla="*/ 9208283 w 11463051"/>
              <a:gd name="connsiteY124" fmla="*/ 3790395 h 4071368"/>
              <a:gd name="connsiteX125" fmla="*/ 9187364 w 11463051"/>
              <a:gd name="connsiteY125" fmla="*/ 3783293 h 4071368"/>
              <a:gd name="connsiteX126" fmla="*/ 9086917 w 11463051"/>
              <a:gd name="connsiteY126" fmla="*/ 3746126 h 4071368"/>
              <a:gd name="connsiteX127" fmla="*/ 9064046 w 11463051"/>
              <a:gd name="connsiteY127" fmla="*/ 3737433 h 4071368"/>
              <a:gd name="connsiteX128" fmla="*/ 9081124 w 11463051"/>
              <a:gd name="connsiteY128" fmla="*/ 3737073 h 4071368"/>
              <a:gd name="connsiteX129" fmla="*/ 9966378 w 11463051"/>
              <a:gd name="connsiteY129" fmla="*/ 3731927 h 4071368"/>
              <a:gd name="connsiteX130" fmla="*/ 9977653 w 11463051"/>
              <a:gd name="connsiteY130" fmla="*/ 3735914 h 4071368"/>
              <a:gd name="connsiteX131" fmla="*/ 9974834 w 11463051"/>
              <a:gd name="connsiteY131" fmla="*/ 3734917 h 4071368"/>
              <a:gd name="connsiteX132" fmla="*/ 8953881 w 11463051"/>
              <a:gd name="connsiteY132" fmla="*/ 3724767 h 4071368"/>
              <a:gd name="connsiteX133" fmla="*/ 8986551 w 11463051"/>
              <a:gd name="connsiteY133" fmla="*/ 3739911 h 4071368"/>
              <a:gd name="connsiteX134" fmla="*/ 8952293 w 11463051"/>
              <a:gd name="connsiteY134" fmla="*/ 3724899 h 4071368"/>
              <a:gd name="connsiteX135" fmla="*/ 9098836 w 11463051"/>
              <a:gd name="connsiteY135" fmla="*/ 3718873 h 4071368"/>
              <a:gd name="connsiteX136" fmla="*/ 9311239 w 11463051"/>
              <a:gd name="connsiteY136" fmla="*/ 3761479 h 4071368"/>
              <a:gd name="connsiteX137" fmla="*/ 9313132 w 11463051"/>
              <a:gd name="connsiteY137" fmla="*/ 3763700 h 4071368"/>
              <a:gd name="connsiteX138" fmla="*/ 9375625 w 11463051"/>
              <a:gd name="connsiteY138" fmla="*/ 3786966 h 4071368"/>
              <a:gd name="connsiteX139" fmla="*/ 9788738 w 11463051"/>
              <a:gd name="connsiteY139" fmla="*/ 3993250 h 4071368"/>
              <a:gd name="connsiteX140" fmla="*/ 9854488 w 11463051"/>
              <a:gd name="connsiteY140" fmla="*/ 4045519 h 4071368"/>
              <a:gd name="connsiteX141" fmla="*/ 9872852 w 11463051"/>
              <a:gd name="connsiteY141" fmla="*/ 4057492 h 4071368"/>
              <a:gd name="connsiteX142" fmla="*/ 9889467 w 11463051"/>
              <a:gd name="connsiteY142" fmla="*/ 4069155 h 4071368"/>
              <a:gd name="connsiteX143" fmla="*/ 9880755 w 11463051"/>
              <a:gd name="connsiteY143" fmla="*/ 4069038 h 4071368"/>
              <a:gd name="connsiteX144" fmla="*/ 9809842 w 11463051"/>
              <a:gd name="connsiteY144" fmla="*/ 4028780 h 4071368"/>
              <a:gd name="connsiteX145" fmla="*/ 9561830 w 11463051"/>
              <a:gd name="connsiteY145" fmla="*/ 3889312 h 4071368"/>
              <a:gd name="connsiteX146" fmla="*/ 9414477 w 11463051"/>
              <a:gd name="connsiteY146" fmla="*/ 3824180 h 4071368"/>
              <a:gd name="connsiteX147" fmla="*/ 9304634 w 11463051"/>
              <a:gd name="connsiteY147" fmla="*/ 3780225 h 4071368"/>
              <a:gd name="connsiteX148" fmla="*/ 9265396 w 11463051"/>
              <a:gd name="connsiteY148" fmla="*/ 3771384 h 4071368"/>
              <a:gd name="connsiteX149" fmla="*/ 9279077 w 11463051"/>
              <a:gd name="connsiteY149" fmla="*/ 3781206 h 4071368"/>
              <a:gd name="connsiteX150" fmla="*/ 9548765 w 11463051"/>
              <a:gd name="connsiteY150" fmla="*/ 3889776 h 4071368"/>
              <a:gd name="connsiteX151" fmla="*/ 9788660 w 11463051"/>
              <a:gd name="connsiteY151" fmla="*/ 4026768 h 4071368"/>
              <a:gd name="connsiteX152" fmla="*/ 9823985 w 11463051"/>
              <a:gd name="connsiteY152" fmla="*/ 4049442 h 4071368"/>
              <a:gd name="connsiteX153" fmla="*/ 9824809 w 11463051"/>
              <a:gd name="connsiteY153" fmla="*/ 4060032 h 4071368"/>
              <a:gd name="connsiteX154" fmla="*/ 9833442 w 11463051"/>
              <a:gd name="connsiteY154" fmla="*/ 4067955 h 4071368"/>
              <a:gd name="connsiteX155" fmla="*/ 9786300 w 11463051"/>
              <a:gd name="connsiteY155" fmla="*/ 4047568 h 4071368"/>
              <a:gd name="connsiteX156" fmla="*/ 9787237 w 11463051"/>
              <a:gd name="connsiteY156" fmla="*/ 4044264 h 4071368"/>
              <a:gd name="connsiteX157" fmla="*/ 9787378 w 11463051"/>
              <a:gd name="connsiteY157" fmla="*/ 4044333 h 4071368"/>
              <a:gd name="connsiteX158" fmla="*/ 9800930 w 11463051"/>
              <a:gd name="connsiteY158" fmla="*/ 4052616 h 4071368"/>
              <a:gd name="connsiteX159" fmla="*/ 9822622 w 11463051"/>
              <a:gd name="connsiteY159" fmla="*/ 4061530 h 4071368"/>
              <a:gd name="connsiteX160" fmla="*/ 9787378 w 11463051"/>
              <a:gd name="connsiteY160" fmla="*/ 4044333 h 4071368"/>
              <a:gd name="connsiteX161" fmla="*/ 9787241 w 11463051"/>
              <a:gd name="connsiteY161" fmla="*/ 4044249 h 4071368"/>
              <a:gd name="connsiteX162" fmla="*/ 9787237 w 11463051"/>
              <a:gd name="connsiteY162" fmla="*/ 4044264 h 4071368"/>
              <a:gd name="connsiteX163" fmla="*/ 9769440 w 11463051"/>
              <a:gd name="connsiteY163" fmla="*/ 4035580 h 4071368"/>
              <a:gd name="connsiteX164" fmla="*/ 9786300 w 11463051"/>
              <a:gd name="connsiteY164" fmla="*/ 4047568 h 4071368"/>
              <a:gd name="connsiteX165" fmla="*/ 9786444 w 11463051"/>
              <a:gd name="connsiteY165" fmla="*/ 4050561 h 4071368"/>
              <a:gd name="connsiteX166" fmla="*/ 9771888 w 11463051"/>
              <a:gd name="connsiteY166" fmla="*/ 4045120 h 4071368"/>
              <a:gd name="connsiteX167" fmla="*/ 9723348 w 11463051"/>
              <a:gd name="connsiteY167" fmla="*/ 4013463 h 4071368"/>
              <a:gd name="connsiteX168" fmla="*/ 9382762 w 11463051"/>
              <a:gd name="connsiteY168" fmla="*/ 3845886 h 4071368"/>
              <a:gd name="connsiteX169" fmla="*/ 9242163 w 11463051"/>
              <a:gd name="connsiteY169" fmla="*/ 3795316 h 4071368"/>
              <a:gd name="connsiteX170" fmla="*/ 9107165 w 11463051"/>
              <a:gd name="connsiteY170" fmla="*/ 3738460 h 4071368"/>
              <a:gd name="connsiteX171" fmla="*/ 9087024 w 11463051"/>
              <a:gd name="connsiteY171" fmla="*/ 3731010 h 4071368"/>
              <a:gd name="connsiteX172" fmla="*/ 8836815 w 11463051"/>
              <a:gd name="connsiteY172" fmla="*/ 3715343 h 4071368"/>
              <a:gd name="connsiteX173" fmla="*/ 8859698 w 11463051"/>
              <a:gd name="connsiteY173" fmla="*/ 3718715 h 4071368"/>
              <a:gd name="connsiteX174" fmla="*/ 8914283 w 11463051"/>
              <a:gd name="connsiteY174" fmla="*/ 3747566 h 4071368"/>
              <a:gd name="connsiteX175" fmla="*/ 9082819 w 11463051"/>
              <a:gd name="connsiteY175" fmla="*/ 3710602 h 4071368"/>
              <a:gd name="connsiteX176" fmla="*/ 9098836 w 11463051"/>
              <a:gd name="connsiteY176" fmla="*/ 3718873 h 4071368"/>
              <a:gd name="connsiteX177" fmla="*/ 9077834 w 11463051"/>
              <a:gd name="connsiteY177" fmla="*/ 3719184 h 4071368"/>
              <a:gd name="connsiteX178" fmla="*/ 9082819 w 11463051"/>
              <a:gd name="connsiteY178" fmla="*/ 3710602 h 4071368"/>
              <a:gd name="connsiteX179" fmla="*/ 9762886 w 11463051"/>
              <a:gd name="connsiteY179" fmla="*/ 3707538 h 4071368"/>
              <a:gd name="connsiteX180" fmla="*/ 9759579 w 11463051"/>
              <a:gd name="connsiteY180" fmla="*/ 3707792 h 4071368"/>
              <a:gd name="connsiteX181" fmla="*/ 9758146 w 11463051"/>
              <a:gd name="connsiteY181" fmla="*/ 3710781 h 4071368"/>
              <a:gd name="connsiteX182" fmla="*/ 9762886 w 11463051"/>
              <a:gd name="connsiteY182" fmla="*/ 3707538 h 4071368"/>
              <a:gd name="connsiteX183" fmla="*/ 8669699 w 11463051"/>
              <a:gd name="connsiteY183" fmla="*/ 3670675 h 4071368"/>
              <a:gd name="connsiteX184" fmla="*/ 8712442 w 11463051"/>
              <a:gd name="connsiteY184" fmla="*/ 3682399 h 4071368"/>
              <a:gd name="connsiteX185" fmla="*/ 8804574 w 11463051"/>
              <a:gd name="connsiteY185" fmla="*/ 3708278 h 4071368"/>
              <a:gd name="connsiteX186" fmla="*/ 8793066 w 11463051"/>
              <a:gd name="connsiteY186" fmla="*/ 3708791 h 4071368"/>
              <a:gd name="connsiteX187" fmla="*/ 8773865 w 11463051"/>
              <a:gd name="connsiteY187" fmla="*/ 3712677 h 4071368"/>
              <a:gd name="connsiteX188" fmla="*/ 8782398 w 11463051"/>
              <a:gd name="connsiteY188" fmla="*/ 3717009 h 4071368"/>
              <a:gd name="connsiteX189" fmla="*/ 8780966 w 11463051"/>
              <a:gd name="connsiteY189" fmla="*/ 3719270 h 4071368"/>
              <a:gd name="connsiteX190" fmla="*/ 8785989 w 11463051"/>
              <a:gd name="connsiteY190" fmla="*/ 3719212 h 4071368"/>
              <a:gd name="connsiteX191" fmla="*/ 8786037 w 11463051"/>
              <a:gd name="connsiteY191" fmla="*/ 3718857 h 4071368"/>
              <a:gd name="connsiteX192" fmla="*/ 8835735 w 11463051"/>
              <a:gd name="connsiteY192" fmla="*/ 3744091 h 4071368"/>
              <a:gd name="connsiteX193" fmla="*/ 8828046 w 11463051"/>
              <a:gd name="connsiteY193" fmla="*/ 3741510 h 4071368"/>
              <a:gd name="connsiteX194" fmla="*/ 8760717 w 11463051"/>
              <a:gd name="connsiteY194" fmla="*/ 3711391 h 4071368"/>
              <a:gd name="connsiteX195" fmla="*/ 8765702 w 11463051"/>
              <a:gd name="connsiteY195" fmla="*/ 3712620 h 4071368"/>
              <a:gd name="connsiteX196" fmla="*/ 8748178 w 11463051"/>
              <a:gd name="connsiteY196" fmla="*/ 3705782 h 4071368"/>
              <a:gd name="connsiteX197" fmla="*/ 9661495 w 11463051"/>
              <a:gd name="connsiteY197" fmla="*/ 3669195 h 4071368"/>
              <a:gd name="connsiteX198" fmla="*/ 9654806 w 11463051"/>
              <a:gd name="connsiteY198" fmla="*/ 3670853 h 4071368"/>
              <a:gd name="connsiteX199" fmla="*/ 9666567 w 11463051"/>
              <a:gd name="connsiteY199" fmla="*/ 3673958 h 4071368"/>
              <a:gd name="connsiteX200" fmla="*/ 9678488 w 11463051"/>
              <a:gd name="connsiteY200" fmla="*/ 3676417 h 4071368"/>
              <a:gd name="connsiteX201" fmla="*/ 9674771 w 11463051"/>
              <a:gd name="connsiteY201" fmla="*/ 3673915 h 4071368"/>
              <a:gd name="connsiteX202" fmla="*/ 9661495 w 11463051"/>
              <a:gd name="connsiteY202" fmla="*/ 3669195 h 4071368"/>
              <a:gd name="connsiteX203" fmla="*/ 9662155 w 11463051"/>
              <a:gd name="connsiteY203" fmla="*/ 3657344 h 4071368"/>
              <a:gd name="connsiteX204" fmla="*/ 9701855 w 11463051"/>
              <a:gd name="connsiteY204" fmla="*/ 3677025 h 4071368"/>
              <a:gd name="connsiteX205" fmla="*/ 9742125 w 11463051"/>
              <a:gd name="connsiteY205" fmla="*/ 3696759 h 4071368"/>
              <a:gd name="connsiteX206" fmla="*/ 9672670 w 11463051"/>
              <a:gd name="connsiteY206" fmla="*/ 3658627 h 4071368"/>
              <a:gd name="connsiteX207" fmla="*/ 9662155 w 11463051"/>
              <a:gd name="connsiteY207" fmla="*/ 3657344 h 4071368"/>
              <a:gd name="connsiteX208" fmla="*/ 9639299 w 11463051"/>
              <a:gd name="connsiteY208" fmla="*/ 3644174 h 4071368"/>
              <a:gd name="connsiteX209" fmla="*/ 9630726 w 11463051"/>
              <a:gd name="connsiteY209" fmla="*/ 3645837 h 4071368"/>
              <a:gd name="connsiteX210" fmla="*/ 9659661 w 11463051"/>
              <a:gd name="connsiteY210" fmla="*/ 3653698 h 4071368"/>
              <a:gd name="connsiteX211" fmla="*/ 9658556 w 11463051"/>
              <a:gd name="connsiteY211" fmla="*/ 3652022 h 4071368"/>
              <a:gd name="connsiteX212" fmla="*/ 9655200 w 11463051"/>
              <a:gd name="connsiteY212" fmla="*/ 3649919 h 4071368"/>
              <a:gd name="connsiteX213" fmla="*/ 9639299 w 11463051"/>
              <a:gd name="connsiteY213" fmla="*/ 3644174 h 4071368"/>
              <a:gd name="connsiteX214" fmla="*/ 8565595 w 11463051"/>
              <a:gd name="connsiteY214" fmla="*/ 3643289 h 4071368"/>
              <a:gd name="connsiteX215" fmla="*/ 8599203 w 11463051"/>
              <a:gd name="connsiteY215" fmla="*/ 3651337 h 4071368"/>
              <a:gd name="connsiteX216" fmla="*/ 8648110 w 11463051"/>
              <a:gd name="connsiteY216" fmla="*/ 3664752 h 4071368"/>
              <a:gd name="connsiteX217" fmla="*/ 8632722 w 11463051"/>
              <a:gd name="connsiteY217" fmla="*/ 3662480 h 4071368"/>
              <a:gd name="connsiteX218" fmla="*/ 8622196 w 11463051"/>
              <a:gd name="connsiteY218" fmla="*/ 3666463 h 4071368"/>
              <a:gd name="connsiteX219" fmla="*/ 8676636 w 11463051"/>
              <a:gd name="connsiteY219" fmla="*/ 3692354 h 4071368"/>
              <a:gd name="connsiteX220" fmla="*/ 8705786 w 11463051"/>
              <a:gd name="connsiteY220" fmla="*/ 3706218 h 4071368"/>
              <a:gd name="connsiteX221" fmla="*/ 8693463 w 11463051"/>
              <a:gd name="connsiteY221" fmla="*/ 3702779 h 4071368"/>
              <a:gd name="connsiteX222" fmla="*/ 9392966 w 11463051"/>
              <a:gd name="connsiteY222" fmla="*/ 3642579 h 4071368"/>
              <a:gd name="connsiteX223" fmla="*/ 9394214 w 11463051"/>
              <a:gd name="connsiteY223" fmla="*/ 3644402 h 4071368"/>
              <a:gd name="connsiteX224" fmla="*/ 9431782 w 11463051"/>
              <a:gd name="connsiteY224" fmla="*/ 3660187 h 4071368"/>
              <a:gd name="connsiteX225" fmla="*/ 9675604 w 11463051"/>
              <a:gd name="connsiteY225" fmla="*/ 3764595 h 4071368"/>
              <a:gd name="connsiteX226" fmla="*/ 9694879 w 11463051"/>
              <a:gd name="connsiteY226" fmla="*/ 3770980 h 4071368"/>
              <a:gd name="connsiteX227" fmla="*/ 9687522 w 11463051"/>
              <a:gd name="connsiteY227" fmla="*/ 3767147 h 4071368"/>
              <a:gd name="connsiteX228" fmla="*/ 9471020 w 11463051"/>
              <a:gd name="connsiteY228" fmla="*/ 3669026 h 4071368"/>
              <a:gd name="connsiteX229" fmla="*/ 9392966 w 11463051"/>
              <a:gd name="connsiteY229" fmla="*/ 3642579 h 4071368"/>
              <a:gd name="connsiteX230" fmla="*/ 8494145 w 11463051"/>
              <a:gd name="connsiteY230" fmla="*/ 3626180 h 4071368"/>
              <a:gd name="connsiteX231" fmla="*/ 8528018 w 11463051"/>
              <a:gd name="connsiteY231" fmla="*/ 3634292 h 4071368"/>
              <a:gd name="connsiteX232" fmla="*/ 8520141 w 11463051"/>
              <a:gd name="connsiteY232" fmla="*/ 3636217 h 4071368"/>
              <a:gd name="connsiteX233" fmla="*/ 8553956 w 11463051"/>
              <a:gd name="connsiteY233" fmla="*/ 3651000 h 4071368"/>
              <a:gd name="connsiteX234" fmla="*/ 8489691 w 11463051"/>
              <a:gd name="connsiteY234" fmla="*/ 3628216 h 4071368"/>
              <a:gd name="connsiteX235" fmla="*/ 9546160 w 11463051"/>
              <a:gd name="connsiteY235" fmla="*/ 3620089 h 4071368"/>
              <a:gd name="connsiteX236" fmla="*/ 9574781 w 11463051"/>
              <a:gd name="connsiteY236" fmla="*/ 3636831 h 4071368"/>
              <a:gd name="connsiteX237" fmla="*/ 9607149 w 11463051"/>
              <a:gd name="connsiteY237" fmla="*/ 3645019 h 4071368"/>
              <a:gd name="connsiteX238" fmla="*/ 9610609 w 11463051"/>
              <a:gd name="connsiteY238" fmla="*/ 3647726 h 4071368"/>
              <a:gd name="connsiteX239" fmla="*/ 9612040 w 11463051"/>
              <a:gd name="connsiteY239" fmla="*/ 3647472 h 4071368"/>
              <a:gd name="connsiteX240" fmla="*/ 9612185 w 11463051"/>
              <a:gd name="connsiteY240" fmla="*/ 3645776 h 4071368"/>
              <a:gd name="connsiteX241" fmla="*/ 9611313 w 11463051"/>
              <a:gd name="connsiteY241" fmla="*/ 3645237 h 4071368"/>
              <a:gd name="connsiteX242" fmla="*/ 9607149 w 11463051"/>
              <a:gd name="connsiteY242" fmla="*/ 3645019 h 4071368"/>
              <a:gd name="connsiteX243" fmla="*/ 9554078 w 11463051"/>
              <a:gd name="connsiteY243" fmla="*/ 3620659 h 4071368"/>
              <a:gd name="connsiteX244" fmla="*/ 9546160 w 11463051"/>
              <a:gd name="connsiteY244" fmla="*/ 3620089 h 4071368"/>
              <a:gd name="connsiteX245" fmla="*/ 9568157 w 11463051"/>
              <a:gd name="connsiteY245" fmla="*/ 3613635 h 4071368"/>
              <a:gd name="connsiteX246" fmla="*/ 9560639 w 11463051"/>
              <a:gd name="connsiteY246" fmla="*/ 3616169 h 4071368"/>
              <a:gd name="connsiteX247" fmla="*/ 9593524 w 11463051"/>
              <a:gd name="connsiteY247" fmla="*/ 3629803 h 4071368"/>
              <a:gd name="connsiteX248" fmla="*/ 9625527 w 11463051"/>
              <a:gd name="connsiteY248" fmla="*/ 3638241 h 4071368"/>
              <a:gd name="connsiteX249" fmla="*/ 9623298 w 11463051"/>
              <a:gd name="connsiteY249" fmla="*/ 3636343 h 4071368"/>
              <a:gd name="connsiteX250" fmla="*/ 9568157 w 11463051"/>
              <a:gd name="connsiteY250" fmla="*/ 3613635 h 4071368"/>
              <a:gd name="connsiteX251" fmla="*/ 8255181 w 11463051"/>
              <a:gd name="connsiteY251" fmla="*/ 3568960 h 4071368"/>
              <a:gd name="connsiteX252" fmla="*/ 8375054 w 11463051"/>
              <a:gd name="connsiteY252" fmla="*/ 3597664 h 4071368"/>
              <a:gd name="connsiteX253" fmla="*/ 8367319 w 11463051"/>
              <a:gd name="connsiteY253" fmla="*/ 3597830 h 4071368"/>
              <a:gd name="connsiteX254" fmla="*/ 8364485 w 11463051"/>
              <a:gd name="connsiteY254" fmla="*/ 3601277 h 4071368"/>
              <a:gd name="connsiteX255" fmla="*/ 8417460 w 11463051"/>
              <a:gd name="connsiteY255" fmla="*/ 3624587 h 4071368"/>
              <a:gd name="connsiteX256" fmla="*/ 8318807 w 11463051"/>
              <a:gd name="connsiteY256" fmla="*/ 3589839 h 4071368"/>
              <a:gd name="connsiteX257" fmla="*/ 8284944 w 11463051"/>
              <a:gd name="connsiteY257" fmla="*/ 3589725 h 4071368"/>
              <a:gd name="connsiteX258" fmla="*/ 8303531 w 11463051"/>
              <a:gd name="connsiteY258" fmla="*/ 3601072 h 4071368"/>
              <a:gd name="connsiteX259" fmla="*/ 8257877 w 11463051"/>
              <a:gd name="connsiteY259" fmla="*/ 3582298 h 4071368"/>
              <a:gd name="connsiteX260" fmla="*/ 8277080 w 11463051"/>
              <a:gd name="connsiteY260" fmla="*/ 3578413 h 4071368"/>
              <a:gd name="connsiteX261" fmla="*/ 10330211 w 11463051"/>
              <a:gd name="connsiteY261" fmla="*/ 3525865 h 4071368"/>
              <a:gd name="connsiteX262" fmla="*/ 10332288 w 11463051"/>
              <a:gd name="connsiteY262" fmla="*/ 3526423 h 4071368"/>
              <a:gd name="connsiteX263" fmla="*/ 10339006 w 11463051"/>
              <a:gd name="connsiteY263" fmla="*/ 3530978 h 4071368"/>
              <a:gd name="connsiteX264" fmla="*/ 10040975 w 11463051"/>
              <a:gd name="connsiteY264" fmla="*/ 3517437 h 4071368"/>
              <a:gd name="connsiteX265" fmla="*/ 10047756 w 11463051"/>
              <a:gd name="connsiteY265" fmla="*/ 3521615 h 4071368"/>
              <a:gd name="connsiteX266" fmla="*/ 10051143 w 11463051"/>
              <a:gd name="connsiteY266" fmla="*/ 3523140 h 4071368"/>
              <a:gd name="connsiteX267" fmla="*/ 10074630 w 11463051"/>
              <a:gd name="connsiteY267" fmla="*/ 3530588 h 4071368"/>
              <a:gd name="connsiteX268" fmla="*/ 10095726 w 11463051"/>
              <a:gd name="connsiteY268" fmla="*/ 3537214 h 4071368"/>
              <a:gd name="connsiteX269" fmla="*/ 10091538 w 11463051"/>
              <a:gd name="connsiteY269" fmla="*/ 3534694 h 4071368"/>
              <a:gd name="connsiteX270" fmla="*/ 10083303 w 11463051"/>
              <a:gd name="connsiteY270" fmla="*/ 3532795 h 4071368"/>
              <a:gd name="connsiteX271" fmla="*/ 10059638 w 11463051"/>
              <a:gd name="connsiteY271" fmla="*/ 3524680 h 4071368"/>
              <a:gd name="connsiteX272" fmla="*/ 10150856 w 11463051"/>
              <a:gd name="connsiteY272" fmla="*/ 3472817 h 4071368"/>
              <a:gd name="connsiteX273" fmla="*/ 10157002 w 11463051"/>
              <a:gd name="connsiteY273" fmla="*/ 3475034 h 4071368"/>
              <a:gd name="connsiteX274" fmla="*/ 10160775 w 11463051"/>
              <a:gd name="connsiteY274" fmla="*/ 3479393 h 4071368"/>
              <a:gd name="connsiteX275" fmla="*/ 10150837 w 11463051"/>
              <a:gd name="connsiteY275" fmla="*/ 3475039 h 4071368"/>
              <a:gd name="connsiteX276" fmla="*/ 10150856 w 11463051"/>
              <a:gd name="connsiteY276" fmla="*/ 3472817 h 4071368"/>
              <a:gd name="connsiteX277" fmla="*/ 9974536 w 11463051"/>
              <a:gd name="connsiteY277" fmla="*/ 3464679 h 4071368"/>
              <a:gd name="connsiteX278" fmla="*/ 9973261 w 11463051"/>
              <a:gd name="connsiteY278" fmla="*/ 3465465 h 4071368"/>
              <a:gd name="connsiteX279" fmla="*/ 9973317 w 11463051"/>
              <a:gd name="connsiteY279" fmla="*/ 3465432 h 4071368"/>
              <a:gd name="connsiteX280" fmla="*/ 10270043 w 11463051"/>
              <a:gd name="connsiteY280" fmla="*/ 3459937 h 4071368"/>
              <a:gd name="connsiteX281" fmla="*/ 10272918 w 11463051"/>
              <a:gd name="connsiteY281" fmla="*/ 3460032 h 4071368"/>
              <a:gd name="connsiteX282" fmla="*/ 10276181 w 11463051"/>
              <a:gd name="connsiteY282" fmla="*/ 3464213 h 4071368"/>
              <a:gd name="connsiteX283" fmla="*/ 10270043 w 11463051"/>
              <a:gd name="connsiteY283" fmla="*/ 3459937 h 4071368"/>
              <a:gd name="connsiteX284" fmla="*/ 10263905 w 11463051"/>
              <a:gd name="connsiteY284" fmla="*/ 3455660 h 4071368"/>
              <a:gd name="connsiteX285" fmla="*/ 10266780 w 11463051"/>
              <a:gd name="connsiteY285" fmla="*/ 3455756 h 4071368"/>
              <a:gd name="connsiteX286" fmla="*/ 10270043 w 11463051"/>
              <a:gd name="connsiteY286" fmla="*/ 3459937 h 4071368"/>
              <a:gd name="connsiteX287" fmla="*/ 10263905 w 11463051"/>
              <a:gd name="connsiteY287" fmla="*/ 3455660 h 4071368"/>
              <a:gd name="connsiteX288" fmla="*/ 10246788 w 11463051"/>
              <a:gd name="connsiteY288" fmla="*/ 3445512 h 4071368"/>
              <a:gd name="connsiteX289" fmla="*/ 10255290 w 11463051"/>
              <a:gd name="connsiteY289" fmla="*/ 3448450 h 4071368"/>
              <a:gd name="connsiteX290" fmla="*/ 10263905 w 11463051"/>
              <a:gd name="connsiteY290" fmla="*/ 3455660 h 4071368"/>
              <a:gd name="connsiteX291" fmla="*/ 10246788 w 11463051"/>
              <a:gd name="connsiteY291" fmla="*/ 3445512 h 4071368"/>
              <a:gd name="connsiteX292" fmla="*/ 10343648 w 11463051"/>
              <a:gd name="connsiteY292" fmla="*/ 3442737 h 4071368"/>
              <a:gd name="connsiteX293" fmla="*/ 10396709 w 11463051"/>
              <a:gd name="connsiteY293" fmla="*/ 3458089 h 4071368"/>
              <a:gd name="connsiteX294" fmla="*/ 10402191 w 11463051"/>
              <a:gd name="connsiteY294" fmla="*/ 3461643 h 4071368"/>
              <a:gd name="connsiteX295" fmla="*/ 10408369 w 11463051"/>
              <a:gd name="connsiteY295" fmla="*/ 3466301 h 4071368"/>
              <a:gd name="connsiteX296" fmla="*/ 10382231 w 11463051"/>
              <a:gd name="connsiteY296" fmla="*/ 3460508 h 4071368"/>
              <a:gd name="connsiteX297" fmla="*/ 10357525 w 11463051"/>
              <a:gd name="connsiteY297" fmla="*/ 3453941 h 4071368"/>
              <a:gd name="connsiteX298" fmla="*/ 10348123 w 11463051"/>
              <a:gd name="connsiteY298" fmla="*/ 3445996 h 4071368"/>
              <a:gd name="connsiteX299" fmla="*/ 10100911 w 11463051"/>
              <a:gd name="connsiteY299" fmla="*/ 3420864 h 4071368"/>
              <a:gd name="connsiteX300" fmla="*/ 10106596 w 11463051"/>
              <a:gd name="connsiteY300" fmla="*/ 3422717 h 4071368"/>
              <a:gd name="connsiteX301" fmla="*/ 10111734 w 11463051"/>
              <a:gd name="connsiteY301" fmla="*/ 3427290 h 4071368"/>
              <a:gd name="connsiteX302" fmla="*/ 10100911 w 11463051"/>
              <a:gd name="connsiteY302" fmla="*/ 3420864 h 4071368"/>
              <a:gd name="connsiteX303" fmla="*/ 10192333 w 11463051"/>
              <a:gd name="connsiteY303" fmla="*/ 3390243 h 4071368"/>
              <a:gd name="connsiteX304" fmla="*/ 10205901 w 11463051"/>
              <a:gd name="connsiteY304" fmla="*/ 3393895 h 4071368"/>
              <a:gd name="connsiteX305" fmla="*/ 10266393 w 11463051"/>
              <a:gd name="connsiteY305" fmla="*/ 3418734 h 4071368"/>
              <a:gd name="connsiteX306" fmla="*/ 10296992 w 11463051"/>
              <a:gd name="connsiteY306" fmla="*/ 3428344 h 4071368"/>
              <a:gd name="connsiteX307" fmla="*/ 10296286 w 11463051"/>
              <a:gd name="connsiteY307" fmla="*/ 3428670 h 4071368"/>
              <a:gd name="connsiteX308" fmla="*/ 10310133 w 11463051"/>
              <a:gd name="connsiteY308" fmla="*/ 3438978 h 4071368"/>
              <a:gd name="connsiteX309" fmla="*/ 10315377 w 11463051"/>
              <a:gd name="connsiteY309" fmla="*/ 3442736 h 4071368"/>
              <a:gd name="connsiteX310" fmla="*/ 10305577 w 11463051"/>
              <a:gd name="connsiteY310" fmla="*/ 3440131 h 4071368"/>
              <a:gd name="connsiteX311" fmla="*/ 10242213 w 11463051"/>
              <a:gd name="connsiteY311" fmla="*/ 3421191 h 4071368"/>
              <a:gd name="connsiteX312" fmla="*/ 10221501 w 11463051"/>
              <a:gd name="connsiteY312" fmla="*/ 3406999 h 4071368"/>
              <a:gd name="connsiteX313" fmla="*/ 10754708 w 11463051"/>
              <a:gd name="connsiteY313" fmla="*/ 3383139 h 4071368"/>
              <a:gd name="connsiteX314" fmla="*/ 10756623 w 11463051"/>
              <a:gd name="connsiteY314" fmla="*/ 3384160 h 4071368"/>
              <a:gd name="connsiteX315" fmla="*/ 10754654 w 11463051"/>
              <a:gd name="connsiteY315" fmla="*/ 3383763 h 4071368"/>
              <a:gd name="connsiteX316" fmla="*/ 10122911 w 11463051"/>
              <a:gd name="connsiteY316" fmla="*/ 3373376 h 4071368"/>
              <a:gd name="connsiteX317" fmla="*/ 10122653 w 11463051"/>
              <a:gd name="connsiteY317" fmla="*/ 3375197 h 4071368"/>
              <a:gd name="connsiteX318" fmla="*/ 10126567 w 11463051"/>
              <a:gd name="connsiteY318" fmla="*/ 3378966 h 4071368"/>
              <a:gd name="connsiteX319" fmla="*/ 10127824 w 11463051"/>
              <a:gd name="connsiteY319" fmla="*/ 3379723 h 4071368"/>
              <a:gd name="connsiteX320" fmla="*/ 10131497 w 11463051"/>
              <a:gd name="connsiteY320" fmla="*/ 3381081 h 4071368"/>
              <a:gd name="connsiteX321" fmla="*/ 10134414 w 11463051"/>
              <a:gd name="connsiteY321" fmla="*/ 3378304 h 4071368"/>
              <a:gd name="connsiteX322" fmla="*/ 10122911 w 11463051"/>
              <a:gd name="connsiteY322" fmla="*/ 3373376 h 4071368"/>
              <a:gd name="connsiteX323" fmla="*/ 9981592 w 11463051"/>
              <a:gd name="connsiteY323" fmla="*/ 3369409 h 4071368"/>
              <a:gd name="connsiteX324" fmla="*/ 9996042 w 11463051"/>
              <a:gd name="connsiteY324" fmla="*/ 3377691 h 4071368"/>
              <a:gd name="connsiteX325" fmla="*/ 9995683 w 11463051"/>
              <a:gd name="connsiteY325" fmla="*/ 3377442 h 4071368"/>
              <a:gd name="connsiteX326" fmla="*/ 9983932 w 11463051"/>
              <a:gd name="connsiteY326" fmla="*/ 3370341 h 4071368"/>
              <a:gd name="connsiteX327" fmla="*/ 10119739 w 11463051"/>
              <a:gd name="connsiteY327" fmla="*/ 3350435 h 4071368"/>
              <a:gd name="connsiteX328" fmla="*/ 10124570 w 11463051"/>
              <a:gd name="connsiteY328" fmla="*/ 3351961 h 4071368"/>
              <a:gd name="connsiteX329" fmla="*/ 10167325 w 11463051"/>
              <a:gd name="connsiteY329" fmla="*/ 3371921 h 4071368"/>
              <a:gd name="connsiteX330" fmla="*/ 10163320 w 11463051"/>
              <a:gd name="connsiteY330" fmla="*/ 3373197 h 4071368"/>
              <a:gd name="connsiteX331" fmla="*/ 10161122 w 11463051"/>
              <a:gd name="connsiteY331" fmla="*/ 3373084 h 4071368"/>
              <a:gd name="connsiteX332" fmla="*/ 10782844 w 11463051"/>
              <a:gd name="connsiteY332" fmla="*/ 3344349 h 4071368"/>
              <a:gd name="connsiteX333" fmla="*/ 10786576 w 11463051"/>
              <a:gd name="connsiteY333" fmla="*/ 3344672 h 4071368"/>
              <a:gd name="connsiteX334" fmla="*/ 10786201 w 11463051"/>
              <a:gd name="connsiteY334" fmla="*/ 3344839 h 4071368"/>
              <a:gd name="connsiteX335" fmla="*/ 10786913 w 11463051"/>
              <a:gd name="connsiteY335" fmla="*/ 3345298 h 4071368"/>
              <a:gd name="connsiteX336" fmla="*/ 10787228 w 11463051"/>
              <a:gd name="connsiteY336" fmla="*/ 3348353 h 4071368"/>
              <a:gd name="connsiteX337" fmla="*/ 10782844 w 11463051"/>
              <a:gd name="connsiteY337" fmla="*/ 3344349 h 4071368"/>
              <a:gd name="connsiteX338" fmla="*/ 10781260 w 11463051"/>
              <a:gd name="connsiteY338" fmla="*/ 3341220 h 4071368"/>
              <a:gd name="connsiteX339" fmla="*/ 10782458 w 11463051"/>
              <a:gd name="connsiteY339" fmla="*/ 3341842 h 4071368"/>
              <a:gd name="connsiteX340" fmla="*/ 10782844 w 11463051"/>
              <a:gd name="connsiteY340" fmla="*/ 3344349 h 4071368"/>
              <a:gd name="connsiteX341" fmla="*/ 10781260 w 11463051"/>
              <a:gd name="connsiteY341" fmla="*/ 3341220 h 4071368"/>
              <a:gd name="connsiteX342" fmla="*/ 8301355 w 11463051"/>
              <a:gd name="connsiteY342" fmla="*/ 3329132 h 4071368"/>
              <a:gd name="connsiteX343" fmla="*/ 8296648 w 11463051"/>
              <a:gd name="connsiteY343" fmla="*/ 3332884 h 4071368"/>
              <a:gd name="connsiteX344" fmla="*/ 8309688 w 11463051"/>
              <a:gd name="connsiteY344" fmla="*/ 3336896 h 4071368"/>
              <a:gd name="connsiteX345" fmla="*/ 8313504 w 11463051"/>
              <a:gd name="connsiteY345" fmla="*/ 3330827 h 4071368"/>
              <a:gd name="connsiteX346" fmla="*/ 10803504 w 11463051"/>
              <a:gd name="connsiteY346" fmla="*/ 3326203 h 4071368"/>
              <a:gd name="connsiteX347" fmla="*/ 10811446 w 11463051"/>
              <a:gd name="connsiteY347" fmla="*/ 3329617 h 4071368"/>
              <a:gd name="connsiteX348" fmla="*/ 10817445 w 11463051"/>
              <a:gd name="connsiteY348" fmla="*/ 3332080 h 4071368"/>
              <a:gd name="connsiteX349" fmla="*/ 10821836 w 11463051"/>
              <a:gd name="connsiteY349" fmla="*/ 3336072 h 4071368"/>
              <a:gd name="connsiteX350" fmla="*/ 10823083 w 11463051"/>
              <a:gd name="connsiteY350" fmla="*/ 3342321 h 4071368"/>
              <a:gd name="connsiteX351" fmla="*/ 10805826 w 11463051"/>
              <a:gd name="connsiteY351" fmla="*/ 3328415 h 4071368"/>
              <a:gd name="connsiteX352" fmla="*/ 10328926 w 11463051"/>
              <a:gd name="connsiteY352" fmla="*/ 3324938 h 4071368"/>
              <a:gd name="connsiteX353" fmla="*/ 10345170 w 11463051"/>
              <a:gd name="connsiteY353" fmla="*/ 3326574 h 4071368"/>
              <a:gd name="connsiteX354" fmla="*/ 10349278 w 11463051"/>
              <a:gd name="connsiteY354" fmla="*/ 3329194 h 4071368"/>
              <a:gd name="connsiteX355" fmla="*/ 10344450 w 11463051"/>
              <a:gd name="connsiteY355" fmla="*/ 3331032 h 4071368"/>
              <a:gd name="connsiteX356" fmla="*/ 10328926 w 11463051"/>
              <a:gd name="connsiteY356" fmla="*/ 3324938 h 4071368"/>
              <a:gd name="connsiteX357" fmla="*/ 10034045 w 11463051"/>
              <a:gd name="connsiteY357" fmla="*/ 3319184 h 4071368"/>
              <a:gd name="connsiteX358" fmla="*/ 10034205 w 11463051"/>
              <a:gd name="connsiteY358" fmla="*/ 3321294 h 4071368"/>
              <a:gd name="connsiteX359" fmla="*/ 10038888 w 11463051"/>
              <a:gd name="connsiteY359" fmla="*/ 3323443 h 4071368"/>
              <a:gd name="connsiteX360" fmla="*/ 10040074 w 11463051"/>
              <a:gd name="connsiteY360" fmla="*/ 3323500 h 4071368"/>
              <a:gd name="connsiteX361" fmla="*/ 10039800 w 11463051"/>
              <a:gd name="connsiteY361" fmla="*/ 3322878 h 4071368"/>
              <a:gd name="connsiteX362" fmla="*/ 10814021 w 11463051"/>
              <a:gd name="connsiteY362" fmla="*/ 3316278 h 4071368"/>
              <a:gd name="connsiteX363" fmla="*/ 10814600 w 11463051"/>
              <a:gd name="connsiteY363" fmla="*/ 3316555 h 4071368"/>
              <a:gd name="connsiteX364" fmla="*/ 10845582 w 11463051"/>
              <a:gd name="connsiteY364" fmla="*/ 3333302 h 4071368"/>
              <a:gd name="connsiteX365" fmla="*/ 10848837 w 11463051"/>
              <a:gd name="connsiteY365" fmla="*/ 3335890 h 4071368"/>
              <a:gd name="connsiteX366" fmla="*/ 10849937 w 11463051"/>
              <a:gd name="connsiteY366" fmla="*/ 3337697 h 4071368"/>
              <a:gd name="connsiteX367" fmla="*/ 10845994 w 11463051"/>
              <a:gd name="connsiteY367" fmla="*/ 3338027 h 4071368"/>
              <a:gd name="connsiteX368" fmla="*/ 10838738 w 11463051"/>
              <a:gd name="connsiteY368" fmla="*/ 3335983 h 4071368"/>
              <a:gd name="connsiteX369" fmla="*/ 10096132 w 11463051"/>
              <a:gd name="connsiteY369" fmla="*/ 3313220 h 4071368"/>
              <a:gd name="connsiteX370" fmla="*/ 10093833 w 11463051"/>
              <a:gd name="connsiteY370" fmla="*/ 3314680 h 4071368"/>
              <a:gd name="connsiteX371" fmla="*/ 10092862 w 11463051"/>
              <a:gd name="connsiteY371" fmla="*/ 3315297 h 4071368"/>
              <a:gd name="connsiteX372" fmla="*/ 10092512 w 11463051"/>
              <a:gd name="connsiteY372" fmla="*/ 3315518 h 4071368"/>
              <a:gd name="connsiteX373" fmla="*/ 10092455 w 11463051"/>
              <a:gd name="connsiteY373" fmla="*/ 3315555 h 4071368"/>
              <a:gd name="connsiteX374" fmla="*/ 10092862 w 11463051"/>
              <a:gd name="connsiteY374" fmla="*/ 3315297 h 4071368"/>
              <a:gd name="connsiteX375" fmla="*/ 8237293 w 11463051"/>
              <a:gd name="connsiteY375" fmla="*/ 3308838 h 4071368"/>
              <a:gd name="connsiteX376" fmla="*/ 8261043 w 11463051"/>
              <a:gd name="connsiteY376" fmla="*/ 3323533 h 4071368"/>
              <a:gd name="connsiteX377" fmla="*/ 8306578 w 11463051"/>
              <a:gd name="connsiteY377" fmla="*/ 3343202 h 4071368"/>
              <a:gd name="connsiteX378" fmla="*/ 8308369 w 11463051"/>
              <a:gd name="connsiteY378" fmla="*/ 3339425 h 4071368"/>
              <a:gd name="connsiteX379" fmla="*/ 8277536 w 11463051"/>
              <a:gd name="connsiteY379" fmla="*/ 3326103 h 4071368"/>
              <a:gd name="connsiteX380" fmla="*/ 8237293 w 11463051"/>
              <a:gd name="connsiteY380" fmla="*/ 3308838 h 4071368"/>
              <a:gd name="connsiteX381" fmla="*/ 11036986 w 11463051"/>
              <a:gd name="connsiteY381" fmla="*/ 3282123 h 4071368"/>
              <a:gd name="connsiteX382" fmla="*/ 11077141 w 11463051"/>
              <a:gd name="connsiteY382" fmla="*/ 3299726 h 4071368"/>
              <a:gd name="connsiteX383" fmla="*/ 11081086 w 11463051"/>
              <a:gd name="connsiteY383" fmla="*/ 3303092 h 4071368"/>
              <a:gd name="connsiteX384" fmla="*/ 11085463 w 11463051"/>
              <a:gd name="connsiteY384" fmla="*/ 3307404 h 4071368"/>
              <a:gd name="connsiteX385" fmla="*/ 11065497 w 11463051"/>
              <a:gd name="connsiteY385" fmla="*/ 3300124 h 4071368"/>
              <a:gd name="connsiteX386" fmla="*/ 11046739 w 11463051"/>
              <a:gd name="connsiteY386" fmla="*/ 3292384 h 4071368"/>
              <a:gd name="connsiteX387" fmla="*/ 11040169 w 11463051"/>
              <a:gd name="connsiteY387" fmla="*/ 3285155 h 4071368"/>
              <a:gd name="connsiteX388" fmla="*/ 10815037 w 11463051"/>
              <a:gd name="connsiteY388" fmla="*/ 3280507 h 4071368"/>
              <a:gd name="connsiteX389" fmla="*/ 10815476 w 11463051"/>
              <a:gd name="connsiteY389" fmla="*/ 3285258 h 4071368"/>
              <a:gd name="connsiteX390" fmla="*/ 10812286 w 11463051"/>
              <a:gd name="connsiteY390" fmla="*/ 3282051 h 4071368"/>
              <a:gd name="connsiteX391" fmla="*/ 10815037 w 11463051"/>
              <a:gd name="connsiteY391" fmla="*/ 3280507 h 4071368"/>
              <a:gd name="connsiteX392" fmla="*/ 9984224 w 11463051"/>
              <a:gd name="connsiteY392" fmla="*/ 3272511 h 4071368"/>
              <a:gd name="connsiteX393" fmla="*/ 9980917 w 11463051"/>
              <a:gd name="connsiteY393" fmla="*/ 3272765 h 4071368"/>
              <a:gd name="connsiteX394" fmla="*/ 9979485 w 11463051"/>
              <a:gd name="connsiteY394" fmla="*/ 3275755 h 4071368"/>
              <a:gd name="connsiteX395" fmla="*/ 9984224 w 11463051"/>
              <a:gd name="connsiteY395" fmla="*/ 3272511 h 4071368"/>
              <a:gd name="connsiteX396" fmla="*/ 10864926 w 11463051"/>
              <a:gd name="connsiteY396" fmla="*/ 3270278 h 4071368"/>
              <a:gd name="connsiteX397" fmla="*/ 10895032 w 11463051"/>
              <a:gd name="connsiteY397" fmla="*/ 3286479 h 4071368"/>
              <a:gd name="connsiteX398" fmla="*/ 10932638 w 11463051"/>
              <a:gd name="connsiteY398" fmla="*/ 3301481 h 4071368"/>
              <a:gd name="connsiteX399" fmla="*/ 10943322 w 11463051"/>
              <a:gd name="connsiteY399" fmla="*/ 3307072 h 4071368"/>
              <a:gd name="connsiteX400" fmla="*/ 10944285 w 11463051"/>
              <a:gd name="connsiteY400" fmla="*/ 3308159 h 4071368"/>
              <a:gd name="connsiteX401" fmla="*/ 10945788 w 11463051"/>
              <a:gd name="connsiteY401" fmla="*/ 3310707 h 4071368"/>
              <a:gd name="connsiteX402" fmla="*/ 10914016 w 11463051"/>
              <a:gd name="connsiteY402" fmla="*/ 3298660 h 4071368"/>
              <a:gd name="connsiteX403" fmla="*/ 10890545 w 11463051"/>
              <a:gd name="connsiteY403" fmla="*/ 3288839 h 4071368"/>
              <a:gd name="connsiteX404" fmla="*/ 10887075 w 11463051"/>
              <a:gd name="connsiteY404" fmla="*/ 3287539 h 4071368"/>
              <a:gd name="connsiteX405" fmla="*/ 8112033 w 11463051"/>
              <a:gd name="connsiteY405" fmla="*/ 3261987 h 4071368"/>
              <a:gd name="connsiteX406" fmla="*/ 8145696 w 11463051"/>
              <a:gd name="connsiteY406" fmla="*/ 3277294 h 4071368"/>
              <a:gd name="connsiteX407" fmla="*/ 8156106 w 11463051"/>
              <a:gd name="connsiteY407" fmla="*/ 3280623 h 4071368"/>
              <a:gd name="connsiteX408" fmla="*/ 8175367 w 11463051"/>
              <a:gd name="connsiteY408" fmla="*/ 3284497 h 4071368"/>
              <a:gd name="connsiteX409" fmla="*/ 8167852 w 11463051"/>
              <a:gd name="connsiteY409" fmla="*/ 3281677 h 4071368"/>
              <a:gd name="connsiteX410" fmla="*/ 7697243 w 11463051"/>
              <a:gd name="connsiteY410" fmla="*/ 3251818 h 4071368"/>
              <a:gd name="connsiteX411" fmla="*/ 7690580 w 11463051"/>
              <a:gd name="connsiteY411" fmla="*/ 3259667 h 4071368"/>
              <a:gd name="connsiteX412" fmla="*/ 7697243 w 11463051"/>
              <a:gd name="connsiteY412" fmla="*/ 3251818 h 4071368"/>
              <a:gd name="connsiteX413" fmla="*/ 7683448 w 11463051"/>
              <a:gd name="connsiteY413" fmla="*/ 3248238 h 4071368"/>
              <a:gd name="connsiteX414" fmla="*/ 7690580 w 11463051"/>
              <a:gd name="connsiteY414" fmla="*/ 3259667 h 4071368"/>
              <a:gd name="connsiteX415" fmla="*/ 7683148 w 11463051"/>
              <a:gd name="connsiteY415" fmla="*/ 3260751 h 4071368"/>
              <a:gd name="connsiteX416" fmla="*/ 7786736 w 11463051"/>
              <a:gd name="connsiteY416" fmla="*/ 3284994 h 4071368"/>
              <a:gd name="connsiteX417" fmla="*/ 8697974 w 11463051"/>
              <a:gd name="connsiteY417" fmla="*/ 3505954 h 4071368"/>
              <a:gd name="connsiteX418" fmla="*/ 8804707 w 11463051"/>
              <a:gd name="connsiteY418" fmla="*/ 3525242 h 4071368"/>
              <a:gd name="connsiteX419" fmla="*/ 8761793 w 11463051"/>
              <a:gd name="connsiteY419" fmla="*/ 3504463 h 4071368"/>
              <a:gd name="connsiteX420" fmla="*/ 7907496 w 11463051"/>
              <a:gd name="connsiteY420" fmla="*/ 3304530 h 4071368"/>
              <a:gd name="connsiteX421" fmla="*/ 6609366 w 11463051"/>
              <a:gd name="connsiteY421" fmla="*/ 3240907 h 4071368"/>
              <a:gd name="connsiteX422" fmla="*/ 6610071 w 11463051"/>
              <a:gd name="connsiteY422" fmla="*/ 3241246 h 4071368"/>
              <a:gd name="connsiteX423" fmla="*/ 6614644 w 11463051"/>
              <a:gd name="connsiteY423" fmla="*/ 3243494 h 4071368"/>
              <a:gd name="connsiteX424" fmla="*/ 6612129 w 11463051"/>
              <a:gd name="connsiteY424" fmla="*/ 3243115 h 4071368"/>
              <a:gd name="connsiteX425" fmla="*/ 9882834 w 11463051"/>
              <a:gd name="connsiteY425" fmla="*/ 3234169 h 4071368"/>
              <a:gd name="connsiteX426" fmla="*/ 9876146 w 11463051"/>
              <a:gd name="connsiteY426" fmla="*/ 3235826 h 4071368"/>
              <a:gd name="connsiteX427" fmla="*/ 9887906 w 11463051"/>
              <a:gd name="connsiteY427" fmla="*/ 3238931 h 4071368"/>
              <a:gd name="connsiteX428" fmla="*/ 9899826 w 11463051"/>
              <a:gd name="connsiteY428" fmla="*/ 3241391 h 4071368"/>
              <a:gd name="connsiteX429" fmla="*/ 9896110 w 11463051"/>
              <a:gd name="connsiteY429" fmla="*/ 3238889 h 4071368"/>
              <a:gd name="connsiteX430" fmla="*/ 9882834 w 11463051"/>
              <a:gd name="connsiteY430" fmla="*/ 3234169 h 4071368"/>
              <a:gd name="connsiteX431" fmla="*/ 6749938 w 11463051"/>
              <a:gd name="connsiteY431" fmla="*/ 3227185 h 4071368"/>
              <a:gd name="connsiteX432" fmla="*/ 6767818 w 11463051"/>
              <a:gd name="connsiteY432" fmla="*/ 3230826 h 4071368"/>
              <a:gd name="connsiteX433" fmla="*/ 6768164 w 11463051"/>
              <a:gd name="connsiteY433" fmla="*/ 3231217 h 4071368"/>
              <a:gd name="connsiteX434" fmla="*/ 6769992 w 11463051"/>
              <a:gd name="connsiteY434" fmla="*/ 3234327 h 4071368"/>
              <a:gd name="connsiteX435" fmla="*/ 10923381 w 11463051"/>
              <a:gd name="connsiteY435" fmla="*/ 3225066 h 4071368"/>
              <a:gd name="connsiteX436" fmla="*/ 10933676 w 11463051"/>
              <a:gd name="connsiteY436" fmla="*/ 3229353 h 4071368"/>
              <a:gd name="connsiteX437" fmla="*/ 10978691 w 11463051"/>
              <a:gd name="connsiteY437" fmla="*/ 3255194 h 4071368"/>
              <a:gd name="connsiteX438" fmla="*/ 11001770 w 11463051"/>
              <a:gd name="connsiteY438" fmla="*/ 3265942 h 4071368"/>
              <a:gd name="connsiteX439" fmla="*/ 11001181 w 11463051"/>
              <a:gd name="connsiteY439" fmla="*/ 3266125 h 4071368"/>
              <a:gd name="connsiteX440" fmla="*/ 11011004 w 11463051"/>
              <a:gd name="connsiteY440" fmla="*/ 3275678 h 4071368"/>
              <a:gd name="connsiteX441" fmla="*/ 11014740 w 11463051"/>
              <a:gd name="connsiteY441" fmla="*/ 3279181 h 4071368"/>
              <a:gd name="connsiteX442" fmla="*/ 11007300 w 11463051"/>
              <a:gd name="connsiteY442" fmla="*/ 3276110 h 4071368"/>
              <a:gd name="connsiteX443" fmla="*/ 10959409 w 11463051"/>
              <a:gd name="connsiteY443" fmla="*/ 3254611 h 4071368"/>
              <a:gd name="connsiteX444" fmla="*/ 10944588 w 11463051"/>
              <a:gd name="connsiteY444" fmla="*/ 3241288 h 4071368"/>
              <a:gd name="connsiteX445" fmla="*/ 7161793 w 11463051"/>
              <a:gd name="connsiteY445" fmla="*/ 3224235 h 4071368"/>
              <a:gd name="connsiteX446" fmla="*/ 7155186 w 11463051"/>
              <a:gd name="connsiteY446" fmla="*/ 3225541 h 4071368"/>
              <a:gd name="connsiteX447" fmla="*/ 7163828 w 11463051"/>
              <a:gd name="connsiteY447" fmla="*/ 3226953 h 4071368"/>
              <a:gd name="connsiteX448" fmla="*/ 7161793 w 11463051"/>
              <a:gd name="connsiteY448" fmla="*/ 3224235 h 4071368"/>
              <a:gd name="connsiteX449" fmla="*/ 9886059 w 11463051"/>
              <a:gd name="connsiteY449" fmla="*/ 3221887 h 4071368"/>
              <a:gd name="connsiteX450" fmla="*/ 9883495 w 11463051"/>
              <a:gd name="connsiteY450" fmla="*/ 3222317 h 4071368"/>
              <a:gd name="connsiteX451" fmla="*/ 9923193 w 11463051"/>
              <a:gd name="connsiteY451" fmla="*/ 3241998 h 4071368"/>
              <a:gd name="connsiteX452" fmla="*/ 9963464 w 11463051"/>
              <a:gd name="connsiteY452" fmla="*/ 3261733 h 4071368"/>
              <a:gd name="connsiteX453" fmla="*/ 9894008 w 11463051"/>
              <a:gd name="connsiteY453" fmla="*/ 3223601 h 4071368"/>
              <a:gd name="connsiteX454" fmla="*/ 9889571 w 11463051"/>
              <a:gd name="connsiteY454" fmla="*/ 3222398 h 4071368"/>
              <a:gd name="connsiteX455" fmla="*/ 9887301 w 11463051"/>
              <a:gd name="connsiteY455" fmla="*/ 3222068 h 4071368"/>
              <a:gd name="connsiteX456" fmla="*/ 9887720 w 11463051"/>
              <a:gd name="connsiteY456" fmla="*/ 3222306 h 4071368"/>
              <a:gd name="connsiteX457" fmla="*/ 9886759 w 11463051"/>
              <a:gd name="connsiteY457" fmla="*/ 3221989 h 4071368"/>
              <a:gd name="connsiteX458" fmla="*/ 10424511 w 11463051"/>
              <a:gd name="connsiteY458" fmla="*/ 3218572 h 4071368"/>
              <a:gd name="connsiteX459" fmla="*/ 10427136 w 11463051"/>
              <a:gd name="connsiteY459" fmla="*/ 3218782 h 4071368"/>
              <a:gd name="connsiteX460" fmla="*/ 10429182 w 11463051"/>
              <a:gd name="connsiteY460" fmla="*/ 3219084 h 4071368"/>
              <a:gd name="connsiteX461" fmla="*/ 10433248 w 11463051"/>
              <a:gd name="connsiteY461" fmla="*/ 3220951 h 4071368"/>
              <a:gd name="connsiteX462" fmla="*/ 10424511 w 11463051"/>
              <a:gd name="connsiteY462" fmla="*/ 3218572 h 4071368"/>
              <a:gd name="connsiteX463" fmla="*/ 9868708 w 11463051"/>
              <a:gd name="connsiteY463" fmla="*/ 3211545 h 4071368"/>
              <a:gd name="connsiteX464" fmla="*/ 9880819 w 11463051"/>
              <a:gd name="connsiteY464" fmla="*/ 3218400 h 4071368"/>
              <a:gd name="connsiteX465" fmla="*/ 9879894 w 11463051"/>
              <a:gd name="connsiteY465" fmla="*/ 3216995 h 4071368"/>
              <a:gd name="connsiteX466" fmla="*/ 9876539 w 11463051"/>
              <a:gd name="connsiteY466" fmla="*/ 3214892 h 4071368"/>
              <a:gd name="connsiteX467" fmla="*/ 9868965 w 11463051"/>
              <a:gd name="connsiteY467" fmla="*/ 3211621 h 4071368"/>
              <a:gd name="connsiteX468" fmla="*/ 9854112 w 11463051"/>
              <a:gd name="connsiteY468" fmla="*/ 3208560 h 4071368"/>
              <a:gd name="connsiteX469" fmla="*/ 9852065 w 11463051"/>
              <a:gd name="connsiteY469" fmla="*/ 3210810 h 4071368"/>
              <a:gd name="connsiteX470" fmla="*/ 9879433 w 11463051"/>
              <a:gd name="connsiteY470" fmla="*/ 3219433 h 4071368"/>
              <a:gd name="connsiteX471" fmla="*/ 9879646 w 11463051"/>
              <a:gd name="connsiteY471" fmla="*/ 3219329 h 4071368"/>
              <a:gd name="connsiteX472" fmla="*/ 9865471 w 11463051"/>
              <a:gd name="connsiteY472" fmla="*/ 3213339 h 4071368"/>
              <a:gd name="connsiteX473" fmla="*/ 10513853 w 11463051"/>
              <a:gd name="connsiteY473" fmla="*/ 3202741 h 4071368"/>
              <a:gd name="connsiteX474" fmla="*/ 10511523 w 11463051"/>
              <a:gd name="connsiteY474" fmla="*/ 3203184 h 4071368"/>
              <a:gd name="connsiteX475" fmla="*/ 10509787 w 11463051"/>
              <a:gd name="connsiteY475" fmla="*/ 3204800 h 4071368"/>
              <a:gd name="connsiteX476" fmla="*/ 10513853 w 11463051"/>
              <a:gd name="connsiteY476" fmla="*/ 3202741 h 4071368"/>
              <a:gd name="connsiteX477" fmla="*/ 6608664 w 11463051"/>
              <a:gd name="connsiteY477" fmla="*/ 3198422 h 4071368"/>
              <a:gd name="connsiteX478" fmla="*/ 6610802 w 11463051"/>
              <a:gd name="connsiteY478" fmla="*/ 3198858 h 4071368"/>
              <a:gd name="connsiteX479" fmla="*/ 6611188 w 11463051"/>
              <a:gd name="connsiteY479" fmla="*/ 3203098 h 4071368"/>
              <a:gd name="connsiteX480" fmla="*/ 6607304 w 11463051"/>
              <a:gd name="connsiteY480" fmla="*/ 3199184 h 4071368"/>
              <a:gd name="connsiteX481" fmla="*/ 9784160 w 11463051"/>
              <a:gd name="connsiteY481" fmla="*/ 3189646 h 4071368"/>
              <a:gd name="connsiteX482" fmla="*/ 9781942 w 11463051"/>
              <a:gd name="connsiteY482" fmla="*/ 3192483 h 4071368"/>
              <a:gd name="connsiteX483" fmla="*/ 9789831 w 11463051"/>
              <a:gd name="connsiteY483" fmla="*/ 3196460 h 4071368"/>
              <a:gd name="connsiteX484" fmla="*/ 9787223 w 11463051"/>
              <a:gd name="connsiteY484" fmla="*/ 3196765 h 4071368"/>
              <a:gd name="connsiteX485" fmla="*/ 9796119 w 11463051"/>
              <a:gd name="connsiteY485" fmla="*/ 3201805 h 4071368"/>
              <a:gd name="connsiteX486" fmla="*/ 9828488 w 11463051"/>
              <a:gd name="connsiteY486" fmla="*/ 3209992 h 4071368"/>
              <a:gd name="connsiteX487" fmla="*/ 9831947 w 11463051"/>
              <a:gd name="connsiteY487" fmla="*/ 3212700 h 4071368"/>
              <a:gd name="connsiteX488" fmla="*/ 9833379 w 11463051"/>
              <a:gd name="connsiteY488" fmla="*/ 3212446 h 4071368"/>
              <a:gd name="connsiteX489" fmla="*/ 9833523 w 11463051"/>
              <a:gd name="connsiteY489" fmla="*/ 3210750 h 4071368"/>
              <a:gd name="connsiteX490" fmla="*/ 9832652 w 11463051"/>
              <a:gd name="connsiteY490" fmla="*/ 3210210 h 4071368"/>
              <a:gd name="connsiteX491" fmla="*/ 9828488 w 11463051"/>
              <a:gd name="connsiteY491" fmla="*/ 3209992 h 4071368"/>
              <a:gd name="connsiteX492" fmla="*/ 11037663 w 11463051"/>
              <a:gd name="connsiteY492" fmla="*/ 3187896 h 4071368"/>
              <a:gd name="connsiteX493" fmla="*/ 11050275 w 11463051"/>
              <a:gd name="connsiteY493" fmla="*/ 3190873 h 4071368"/>
              <a:gd name="connsiteX494" fmla="*/ 11053235 w 11463051"/>
              <a:gd name="connsiteY494" fmla="*/ 3193362 h 4071368"/>
              <a:gd name="connsiteX495" fmla="*/ 11049244 w 11463051"/>
              <a:gd name="connsiteY495" fmla="*/ 3194306 h 4071368"/>
              <a:gd name="connsiteX496" fmla="*/ 11037663 w 11463051"/>
              <a:gd name="connsiteY496" fmla="*/ 3187896 h 4071368"/>
              <a:gd name="connsiteX497" fmla="*/ 10870399 w 11463051"/>
              <a:gd name="connsiteY497" fmla="*/ 3186185 h 4071368"/>
              <a:gd name="connsiteX498" fmla="*/ 10874042 w 11463051"/>
              <a:gd name="connsiteY498" fmla="*/ 3187890 h 4071368"/>
              <a:gd name="connsiteX499" fmla="*/ 10905609 w 11463051"/>
              <a:gd name="connsiteY499" fmla="*/ 3208046 h 4071368"/>
              <a:gd name="connsiteX500" fmla="*/ 10902325 w 11463051"/>
              <a:gd name="connsiteY500" fmla="*/ 3208633 h 4071368"/>
              <a:gd name="connsiteX501" fmla="*/ 10900607 w 11463051"/>
              <a:gd name="connsiteY501" fmla="*/ 3208315 h 4071368"/>
              <a:gd name="connsiteX502" fmla="*/ 7394979 w 11463051"/>
              <a:gd name="connsiteY502" fmla="*/ 3184956 h 4071368"/>
              <a:gd name="connsiteX503" fmla="*/ 7463709 w 11463051"/>
              <a:gd name="connsiteY503" fmla="*/ 3209398 h 4071368"/>
              <a:gd name="connsiteX504" fmla="*/ 7680640 w 11463051"/>
              <a:gd name="connsiteY504" fmla="*/ 3260165 h 4071368"/>
              <a:gd name="connsiteX505" fmla="*/ 7666990 w 11463051"/>
              <a:gd name="connsiteY505" fmla="*/ 3249748 h 4071368"/>
              <a:gd name="connsiteX506" fmla="*/ 7678683 w 11463051"/>
              <a:gd name="connsiteY506" fmla="*/ 3247041 h 4071368"/>
              <a:gd name="connsiteX507" fmla="*/ 7662317 w 11463051"/>
              <a:gd name="connsiteY507" fmla="*/ 3242927 h 4071368"/>
              <a:gd name="connsiteX508" fmla="*/ 7666990 w 11463051"/>
              <a:gd name="connsiteY508" fmla="*/ 3249748 h 4071368"/>
              <a:gd name="connsiteX509" fmla="*/ 7661446 w 11463051"/>
              <a:gd name="connsiteY509" fmla="*/ 3248835 h 4071368"/>
              <a:gd name="connsiteX510" fmla="*/ 7656378 w 11463051"/>
              <a:gd name="connsiteY510" fmla="*/ 3241437 h 4071368"/>
              <a:gd name="connsiteX511" fmla="*/ 7614988 w 11463051"/>
              <a:gd name="connsiteY511" fmla="*/ 3231038 h 4071368"/>
              <a:gd name="connsiteX512" fmla="*/ 7599329 w 11463051"/>
              <a:gd name="connsiteY512" fmla="*/ 3223578 h 4071368"/>
              <a:gd name="connsiteX513" fmla="*/ 7592646 w 11463051"/>
              <a:gd name="connsiteY513" fmla="*/ 3220206 h 4071368"/>
              <a:gd name="connsiteX514" fmla="*/ 7580633 w 11463051"/>
              <a:gd name="connsiteY514" fmla="*/ 3216451 h 4071368"/>
              <a:gd name="connsiteX515" fmla="*/ 7567584 w 11463051"/>
              <a:gd name="connsiteY515" fmla="*/ 3224480 h 4071368"/>
              <a:gd name="connsiteX516" fmla="*/ 7563560 w 11463051"/>
              <a:gd name="connsiteY516" fmla="*/ 3216271 h 4071368"/>
              <a:gd name="connsiteX517" fmla="*/ 7560578 w 11463051"/>
              <a:gd name="connsiteY517" fmla="*/ 3210183 h 4071368"/>
              <a:gd name="connsiteX518" fmla="*/ 7556199 w 11463051"/>
              <a:gd name="connsiteY518" fmla="*/ 3208814 h 4071368"/>
              <a:gd name="connsiteX519" fmla="*/ 7548003 w 11463051"/>
              <a:gd name="connsiteY519" fmla="*/ 3210666 h 4071368"/>
              <a:gd name="connsiteX520" fmla="*/ 7495718 w 11463051"/>
              <a:gd name="connsiteY520" fmla="*/ 3209552 h 4071368"/>
              <a:gd name="connsiteX521" fmla="*/ 7503019 w 11463051"/>
              <a:gd name="connsiteY521" fmla="*/ 3194048 h 4071368"/>
              <a:gd name="connsiteX522" fmla="*/ 7463630 w 11463051"/>
              <a:gd name="connsiteY522" fmla="*/ 3202634 h 4071368"/>
              <a:gd name="connsiteX523" fmla="*/ 7414184 w 11463051"/>
              <a:gd name="connsiteY523" fmla="*/ 3190697 h 4071368"/>
              <a:gd name="connsiteX524" fmla="*/ 9801159 w 11463051"/>
              <a:gd name="connsiteY524" fmla="*/ 3184650 h 4071368"/>
              <a:gd name="connsiteX525" fmla="*/ 9790670 w 11463051"/>
              <a:gd name="connsiteY525" fmla="*/ 3185362 h 4071368"/>
              <a:gd name="connsiteX526" fmla="*/ 9795707 w 11463051"/>
              <a:gd name="connsiteY526" fmla="*/ 3187809 h 4071368"/>
              <a:gd name="connsiteX527" fmla="*/ 9814862 w 11463051"/>
              <a:gd name="connsiteY527" fmla="*/ 3194777 h 4071368"/>
              <a:gd name="connsiteX528" fmla="*/ 9842479 w 11463051"/>
              <a:gd name="connsiteY528" fmla="*/ 3204112 h 4071368"/>
              <a:gd name="connsiteX529" fmla="*/ 9842993 w 11463051"/>
              <a:gd name="connsiteY529" fmla="*/ 3204147 h 4071368"/>
              <a:gd name="connsiteX530" fmla="*/ 9824931 w 11463051"/>
              <a:gd name="connsiteY530" fmla="*/ 3193940 h 4071368"/>
              <a:gd name="connsiteX531" fmla="*/ 9809317 w 11463051"/>
              <a:gd name="connsiteY531" fmla="*/ 3185989 h 4071368"/>
              <a:gd name="connsiteX532" fmla="*/ 6537525 w 11463051"/>
              <a:gd name="connsiteY532" fmla="*/ 3183939 h 4071368"/>
              <a:gd name="connsiteX533" fmla="*/ 6602703 w 11463051"/>
              <a:gd name="connsiteY533" fmla="*/ 3197209 h 4071368"/>
              <a:gd name="connsiteX534" fmla="*/ 6607304 w 11463051"/>
              <a:gd name="connsiteY534" fmla="*/ 3199184 h 4071368"/>
              <a:gd name="connsiteX535" fmla="*/ 6602000 w 11463051"/>
              <a:gd name="connsiteY535" fmla="*/ 3210674 h 4071368"/>
              <a:gd name="connsiteX536" fmla="*/ 6638980 w 11463051"/>
              <a:gd name="connsiteY536" fmla="*/ 3231097 h 4071368"/>
              <a:gd name="connsiteX537" fmla="*/ 6628503 w 11463051"/>
              <a:gd name="connsiteY537" fmla="*/ 3233165 h 4071368"/>
              <a:gd name="connsiteX538" fmla="*/ 6613964 w 11463051"/>
              <a:gd name="connsiteY538" fmla="*/ 3227635 h 4071368"/>
              <a:gd name="connsiteX539" fmla="*/ 6612751 w 11463051"/>
              <a:gd name="connsiteY539" fmla="*/ 3239037 h 4071368"/>
              <a:gd name="connsiteX540" fmla="*/ 6607404 w 11463051"/>
              <a:gd name="connsiteY540" fmla="*/ 3235337 h 4071368"/>
              <a:gd name="connsiteX541" fmla="*/ 6594179 w 11463051"/>
              <a:gd name="connsiteY541" fmla="*/ 3228767 h 4071368"/>
              <a:gd name="connsiteX542" fmla="*/ 6593724 w 11463051"/>
              <a:gd name="connsiteY542" fmla="*/ 3228402 h 4071368"/>
              <a:gd name="connsiteX543" fmla="*/ 10474812 w 11463051"/>
              <a:gd name="connsiteY543" fmla="*/ 3183850 h 4071368"/>
              <a:gd name="connsiteX544" fmla="*/ 10501940 w 11463051"/>
              <a:gd name="connsiteY544" fmla="*/ 3198617 h 4071368"/>
              <a:gd name="connsiteX545" fmla="*/ 10474812 w 11463051"/>
              <a:gd name="connsiteY545" fmla="*/ 3183850 h 4071368"/>
              <a:gd name="connsiteX546" fmla="*/ 6496382 w 11463051"/>
              <a:gd name="connsiteY546" fmla="*/ 3175563 h 4071368"/>
              <a:gd name="connsiteX547" fmla="*/ 6516775 w 11463051"/>
              <a:gd name="connsiteY547" fmla="*/ 3179715 h 4071368"/>
              <a:gd name="connsiteX548" fmla="*/ 6590355 w 11463051"/>
              <a:gd name="connsiteY548" fmla="*/ 3239838 h 4071368"/>
              <a:gd name="connsiteX549" fmla="*/ 6579709 w 11463051"/>
              <a:gd name="connsiteY549" fmla="*/ 3238236 h 4071368"/>
              <a:gd name="connsiteX550" fmla="*/ 6456867 w 11463051"/>
              <a:gd name="connsiteY550" fmla="*/ 3167900 h 4071368"/>
              <a:gd name="connsiteX551" fmla="*/ 6470482 w 11463051"/>
              <a:gd name="connsiteY551" fmla="*/ 3170352 h 4071368"/>
              <a:gd name="connsiteX552" fmla="*/ 6507592 w 11463051"/>
              <a:gd name="connsiteY552" fmla="*/ 3199788 h 4071368"/>
              <a:gd name="connsiteX553" fmla="*/ 6545669 w 11463051"/>
              <a:gd name="connsiteY553" fmla="*/ 3233112 h 4071368"/>
              <a:gd name="connsiteX554" fmla="*/ 6539779 w 11463051"/>
              <a:gd name="connsiteY554" fmla="*/ 3232225 h 4071368"/>
              <a:gd name="connsiteX555" fmla="*/ 6502365 w 11463051"/>
              <a:gd name="connsiteY555" fmla="*/ 3203426 h 4071368"/>
              <a:gd name="connsiteX556" fmla="*/ 10544620 w 11463051"/>
              <a:gd name="connsiteY556" fmla="*/ 3162594 h 4071368"/>
              <a:gd name="connsiteX557" fmla="*/ 10593409 w 11463051"/>
              <a:gd name="connsiteY557" fmla="*/ 3196859 h 4071368"/>
              <a:gd name="connsiteX558" fmla="*/ 10605913 w 11463051"/>
              <a:gd name="connsiteY558" fmla="*/ 3203203 h 4071368"/>
              <a:gd name="connsiteX559" fmla="*/ 10607997 w 11463051"/>
              <a:gd name="connsiteY559" fmla="*/ 3201113 h 4071368"/>
              <a:gd name="connsiteX560" fmla="*/ 10603739 w 11463051"/>
              <a:gd name="connsiteY560" fmla="*/ 3197854 h 4071368"/>
              <a:gd name="connsiteX561" fmla="*/ 10544620 w 11463051"/>
              <a:gd name="connsiteY561" fmla="*/ 3162594 h 4071368"/>
              <a:gd name="connsiteX562" fmla="*/ 6417327 w 11463051"/>
              <a:gd name="connsiteY562" fmla="*/ 3160779 h 4071368"/>
              <a:gd name="connsiteX563" fmla="*/ 6446936 w 11463051"/>
              <a:gd name="connsiteY563" fmla="*/ 3166111 h 4071368"/>
              <a:gd name="connsiteX564" fmla="*/ 6484365 w 11463051"/>
              <a:gd name="connsiteY564" fmla="*/ 3193254 h 4071368"/>
              <a:gd name="connsiteX565" fmla="*/ 6524305 w 11463051"/>
              <a:gd name="connsiteY565" fmla="*/ 3229895 h 4071368"/>
              <a:gd name="connsiteX566" fmla="*/ 6509363 w 11463051"/>
              <a:gd name="connsiteY566" fmla="*/ 3227647 h 4071368"/>
              <a:gd name="connsiteX567" fmla="*/ 10413428 w 11463051"/>
              <a:gd name="connsiteY567" fmla="*/ 3156858 h 4071368"/>
              <a:gd name="connsiteX568" fmla="*/ 10413571 w 11463051"/>
              <a:gd name="connsiteY568" fmla="*/ 3158099 h 4071368"/>
              <a:gd name="connsiteX569" fmla="*/ 10419987 w 11463051"/>
              <a:gd name="connsiteY569" fmla="*/ 3160246 h 4071368"/>
              <a:gd name="connsiteX570" fmla="*/ 10855696 w 11463051"/>
              <a:gd name="connsiteY570" fmla="*/ 3154444 h 4071368"/>
              <a:gd name="connsiteX571" fmla="*/ 10853736 w 11463051"/>
              <a:gd name="connsiteY571" fmla="*/ 3155353 h 4071368"/>
              <a:gd name="connsiteX572" fmla="*/ 10853589 w 11463051"/>
              <a:gd name="connsiteY572" fmla="*/ 3155421 h 4071368"/>
              <a:gd name="connsiteX573" fmla="*/ 10852560 w 11463051"/>
              <a:gd name="connsiteY573" fmla="*/ 3155898 h 4071368"/>
              <a:gd name="connsiteX574" fmla="*/ 10852609 w 11463051"/>
              <a:gd name="connsiteY574" fmla="*/ 3155876 h 4071368"/>
              <a:gd name="connsiteX575" fmla="*/ 10853589 w 11463051"/>
              <a:gd name="connsiteY575" fmla="*/ 3155421 h 4071368"/>
              <a:gd name="connsiteX576" fmla="*/ 10807324 w 11463051"/>
              <a:gd name="connsiteY576" fmla="*/ 3152056 h 4071368"/>
              <a:gd name="connsiteX577" fmla="*/ 10806125 w 11463051"/>
              <a:gd name="connsiteY577" fmla="*/ 3154352 h 4071368"/>
              <a:gd name="connsiteX578" fmla="*/ 10809587 w 11463051"/>
              <a:gd name="connsiteY578" fmla="*/ 3156531 h 4071368"/>
              <a:gd name="connsiteX579" fmla="*/ 10812042 w 11463051"/>
              <a:gd name="connsiteY579" fmla="*/ 3155484 h 4071368"/>
              <a:gd name="connsiteX580" fmla="*/ 10809828 w 11463051"/>
              <a:gd name="connsiteY580" fmla="*/ 3153322 h 4071368"/>
              <a:gd name="connsiteX581" fmla="*/ 10807324 w 11463051"/>
              <a:gd name="connsiteY581" fmla="*/ 3152056 h 4071368"/>
              <a:gd name="connsiteX582" fmla="*/ 10929463 w 11463051"/>
              <a:gd name="connsiteY582" fmla="*/ 3151134 h 4071368"/>
              <a:gd name="connsiteX583" fmla="*/ 10937921 w 11463051"/>
              <a:gd name="connsiteY583" fmla="*/ 3155445 h 4071368"/>
              <a:gd name="connsiteX584" fmla="*/ 10935806 w 11463051"/>
              <a:gd name="connsiteY584" fmla="*/ 3154367 h 4071368"/>
              <a:gd name="connsiteX585" fmla="*/ 10521085 w 11463051"/>
              <a:gd name="connsiteY585" fmla="*/ 3150268 h 4071368"/>
              <a:gd name="connsiteX586" fmla="*/ 10534716 w 11463051"/>
              <a:gd name="connsiteY586" fmla="*/ 3157781 h 4071368"/>
              <a:gd name="connsiteX587" fmla="*/ 10532341 w 11463051"/>
              <a:gd name="connsiteY587" fmla="*/ 3154704 h 4071368"/>
              <a:gd name="connsiteX588" fmla="*/ 10529129 w 11463051"/>
              <a:gd name="connsiteY588" fmla="*/ 3152665 h 4071368"/>
              <a:gd name="connsiteX589" fmla="*/ 10521085 w 11463051"/>
              <a:gd name="connsiteY589" fmla="*/ 3150268 h 4071368"/>
              <a:gd name="connsiteX590" fmla="*/ 6357382 w 11463051"/>
              <a:gd name="connsiteY590" fmla="*/ 3149983 h 4071368"/>
              <a:gd name="connsiteX591" fmla="*/ 6401810 w 11463051"/>
              <a:gd name="connsiteY591" fmla="*/ 3157985 h 4071368"/>
              <a:gd name="connsiteX592" fmla="*/ 6489849 w 11463051"/>
              <a:gd name="connsiteY592" fmla="*/ 3224709 h 4071368"/>
              <a:gd name="connsiteX593" fmla="*/ 6465453 w 11463051"/>
              <a:gd name="connsiteY593" fmla="*/ 3221037 h 4071368"/>
              <a:gd name="connsiteX594" fmla="*/ 6450747 w 11463051"/>
              <a:gd name="connsiteY594" fmla="*/ 3218223 h 4071368"/>
              <a:gd name="connsiteX595" fmla="*/ 10563346 w 11463051"/>
              <a:gd name="connsiteY595" fmla="*/ 3147148 h 4071368"/>
              <a:gd name="connsiteX596" fmla="*/ 10647751 w 11463051"/>
              <a:gd name="connsiteY596" fmla="*/ 3197846 h 4071368"/>
              <a:gd name="connsiteX597" fmla="*/ 10805175 w 11463051"/>
              <a:gd name="connsiteY597" fmla="*/ 3320922 h 4071368"/>
              <a:gd name="connsiteX598" fmla="*/ 10806648 w 11463051"/>
              <a:gd name="connsiteY598" fmla="*/ 3322262 h 4071368"/>
              <a:gd name="connsiteX599" fmla="*/ 10797030 w 11463051"/>
              <a:gd name="connsiteY599" fmla="*/ 3318886 h 4071368"/>
              <a:gd name="connsiteX600" fmla="*/ 10795536 w 11463051"/>
              <a:gd name="connsiteY600" fmla="*/ 3318795 h 4071368"/>
              <a:gd name="connsiteX601" fmla="*/ 10793262 w 11463051"/>
              <a:gd name="connsiteY601" fmla="*/ 3316799 h 4071368"/>
              <a:gd name="connsiteX602" fmla="*/ 10639140 w 11463051"/>
              <a:gd name="connsiteY602" fmla="*/ 3200240 h 4071368"/>
              <a:gd name="connsiteX603" fmla="*/ 10569790 w 11463051"/>
              <a:gd name="connsiteY603" fmla="*/ 3156321 h 4071368"/>
              <a:gd name="connsiteX604" fmla="*/ 10568186 w 11463051"/>
              <a:gd name="connsiteY604" fmla="*/ 3155434 h 4071368"/>
              <a:gd name="connsiteX605" fmla="*/ 6273539 w 11463051"/>
              <a:gd name="connsiteY605" fmla="*/ 3134881 h 4071368"/>
              <a:gd name="connsiteX606" fmla="*/ 6343102 w 11463051"/>
              <a:gd name="connsiteY606" fmla="*/ 3147409 h 4071368"/>
              <a:gd name="connsiteX607" fmla="*/ 6437574 w 11463051"/>
              <a:gd name="connsiteY607" fmla="*/ 3215701 h 4071368"/>
              <a:gd name="connsiteX608" fmla="*/ 6377824 w 11463051"/>
              <a:gd name="connsiteY608" fmla="*/ 3204268 h 4071368"/>
              <a:gd name="connsiteX609" fmla="*/ 6331049 w 11463051"/>
              <a:gd name="connsiteY609" fmla="*/ 3170614 h 4071368"/>
              <a:gd name="connsiteX610" fmla="*/ 6742814 w 11463051"/>
              <a:gd name="connsiteY610" fmla="*/ 3129898 h 4071368"/>
              <a:gd name="connsiteX611" fmla="*/ 6755357 w 11463051"/>
              <a:gd name="connsiteY611" fmla="*/ 3135140 h 4071368"/>
              <a:gd name="connsiteX612" fmla="*/ 6810189 w 11463051"/>
              <a:gd name="connsiteY612" fmla="*/ 3166711 h 4071368"/>
              <a:gd name="connsiteX613" fmla="*/ 6828611 w 11463051"/>
              <a:gd name="connsiteY613" fmla="*/ 3175319 h 4071368"/>
              <a:gd name="connsiteX614" fmla="*/ 6787463 w 11463051"/>
              <a:gd name="connsiteY614" fmla="*/ 3163155 h 4071368"/>
              <a:gd name="connsiteX615" fmla="*/ 6781955 w 11463051"/>
              <a:gd name="connsiteY615" fmla="*/ 3161707 h 4071368"/>
              <a:gd name="connsiteX616" fmla="*/ 6768639 w 11463051"/>
              <a:gd name="connsiteY616" fmla="*/ 3149705 h 4071368"/>
              <a:gd name="connsiteX617" fmla="*/ 10424833 w 11463051"/>
              <a:gd name="connsiteY617" fmla="*/ 3110977 h 4071368"/>
              <a:gd name="connsiteX618" fmla="*/ 10550737 w 11463051"/>
              <a:gd name="connsiteY618" fmla="*/ 3154028 h 4071368"/>
              <a:gd name="connsiteX619" fmla="*/ 10567156 w 11463051"/>
              <a:gd name="connsiteY619" fmla="*/ 3163634 h 4071368"/>
              <a:gd name="connsiteX620" fmla="*/ 10634780 w 11463051"/>
              <a:gd name="connsiteY620" fmla="*/ 3206379 h 4071368"/>
              <a:gd name="connsiteX621" fmla="*/ 10664122 w 11463051"/>
              <a:gd name="connsiteY621" fmla="*/ 3230179 h 4071368"/>
              <a:gd name="connsiteX622" fmla="*/ 10671969 w 11463051"/>
              <a:gd name="connsiteY622" fmla="*/ 3236361 h 4071368"/>
              <a:gd name="connsiteX623" fmla="*/ 10790166 w 11463051"/>
              <a:gd name="connsiteY623" fmla="*/ 3334745 h 4071368"/>
              <a:gd name="connsiteX624" fmla="*/ 10661639 w 11463051"/>
              <a:gd name="connsiteY624" fmla="*/ 3235367 h 4071368"/>
              <a:gd name="connsiteX625" fmla="*/ 10616443 w 11463051"/>
              <a:gd name="connsiteY625" fmla="*/ 3203543 h 4071368"/>
              <a:gd name="connsiteX626" fmla="*/ 10620537 w 11463051"/>
              <a:gd name="connsiteY626" fmla="*/ 3211625 h 4071368"/>
              <a:gd name="connsiteX627" fmla="*/ 10632289 w 11463051"/>
              <a:gd name="connsiteY627" fmla="*/ 3220088 h 4071368"/>
              <a:gd name="connsiteX628" fmla="*/ 10781260 w 11463051"/>
              <a:gd name="connsiteY628" fmla="*/ 3341220 h 4071368"/>
              <a:gd name="connsiteX629" fmla="*/ 10600009 w 11463051"/>
              <a:gd name="connsiteY629" fmla="*/ 3209896 h 4071368"/>
              <a:gd name="connsiteX630" fmla="*/ 10511116 w 11463051"/>
              <a:gd name="connsiteY630" fmla="*/ 3156093 h 4071368"/>
              <a:gd name="connsiteX631" fmla="*/ 10769245 w 11463051"/>
              <a:gd name="connsiteY631" fmla="*/ 3110618 h 4071368"/>
              <a:gd name="connsiteX632" fmla="*/ 10767806 w 11463051"/>
              <a:gd name="connsiteY632" fmla="*/ 3112821 h 4071368"/>
              <a:gd name="connsiteX633" fmla="*/ 10771874 w 11463051"/>
              <a:gd name="connsiteY633" fmla="*/ 3110763 h 4071368"/>
              <a:gd name="connsiteX634" fmla="*/ 10769245 w 11463051"/>
              <a:gd name="connsiteY634" fmla="*/ 3110618 h 4071368"/>
              <a:gd name="connsiteX635" fmla="*/ 10277240 w 11463051"/>
              <a:gd name="connsiteY635" fmla="*/ 3088204 h 4071368"/>
              <a:gd name="connsiteX636" fmla="*/ 10281475 w 11463051"/>
              <a:gd name="connsiteY636" fmla="*/ 3090751 h 4071368"/>
              <a:gd name="connsiteX637" fmla="*/ 10281658 w 11463051"/>
              <a:gd name="connsiteY637" fmla="*/ 3090850 h 4071368"/>
              <a:gd name="connsiteX638" fmla="*/ 10295969 w 11463051"/>
              <a:gd name="connsiteY638" fmla="*/ 3095562 h 4071368"/>
              <a:gd name="connsiteX639" fmla="*/ 10308245 w 11463051"/>
              <a:gd name="connsiteY639" fmla="*/ 3099417 h 4071368"/>
              <a:gd name="connsiteX640" fmla="*/ 10305737 w 11463051"/>
              <a:gd name="connsiteY640" fmla="*/ 3097947 h 4071368"/>
              <a:gd name="connsiteX641" fmla="*/ 10304642 w 11463051"/>
              <a:gd name="connsiteY641" fmla="*/ 3097769 h 4071368"/>
              <a:gd name="connsiteX642" fmla="*/ 10280976 w 11463051"/>
              <a:gd name="connsiteY642" fmla="*/ 3089654 h 4071368"/>
              <a:gd name="connsiteX643" fmla="*/ 7153074 w 11463051"/>
              <a:gd name="connsiteY643" fmla="*/ 3083417 h 4071368"/>
              <a:gd name="connsiteX644" fmla="*/ 7136659 w 11463051"/>
              <a:gd name="connsiteY644" fmla="*/ 3091464 h 4071368"/>
              <a:gd name="connsiteX645" fmla="*/ 7147872 w 11463051"/>
              <a:gd name="connsiteY645" fmla="*/ 3093121 h 4071368"/>
              <a:gd name="connsiteX646" fmla="*/ 7153074 w 11463051"/>
              <a:gd name="connsiteY646" fmla="*/ 3083417 h 4071368"/>
              <a:gd name="connsiteX647" fmla="*/ 6678294 w 11463051"/>
              <a:gd name="connsiteY647" fmla="*/ 3082419 h 4071368"/>
              <a:gd name="connsiteX648" fmla="*/ 6682732 w 11463051"/>
              <a:gd name="connsiteY648" fmla="*/ 3084504 h 4071368"/>
              <a:gd name="connsiteX649" fmla="*/ 6721178 w 11463051"/>
              <a:gd name="connsiteY649" fmla="*/ 3109122 h 4071368"/>
              <a:gd name="connsiteX650" fmla="*/ 6717174 w 11463051"/>
              <a:gd name="connsiteY650" fmla="*/ 3109833 h 4071368"/>
              <a:gd name="connsiteX651" fmla="*/ 6715080 w 11463051"/>
              <a:gd name="connsiteY651" fmla="*/ 3109443 h 4071368"/>
              <a:gd name="connsiteX652" fmla="*/ 6785601 w 11463051"/>
              <a:gd name="connsiteY652" fmla="*/ 3077374 h 4071368"/>
              <a:gd name="connsiteX653" fmla="*/ 6950380 w 11463051"/>
              <a:gd name="connsiteY653" fmla="*/ 3124200 h 4071368"/>
              <a:gd name="connsiteX654" fmla="*/ 7176707 w 11463051"/>
              <a:gd name="connsiteY654" fmla="*/ 3198106 h 4071368"/>
              <a:gd name="connsiteX655" fmla="*/ 7385965 w 11463051"/>
              <a:gd name="connsiteY655" fmla="*/ 3271639 h 4071368"/>
              <a:gd name="connsiteX656" fmla="*/ 7252139 w 11463051"/>
              <a:gd name="connsiteY656" fmla="*/ 3243207 h 4071368"/>
              <a:gd name="connsiteX657" fmla="*/ 7198892 w 11463051"/>
              <a:gd name="connsiteY657" fmla="*/ 3231216 h 4071368"/>
              <a:gd name="connsiteX658" fmla="*/ 7188366 w 11463051"/>
              <a:gd name="connsiteY658" fmla="*/ 3234782 h 4071368"/>
              <a:gd name="connsiteX659" fmla="*/ 7246044 w 11463051"/>
              <a:gd name="connsiteY659" fmla="*/ 3248571 h 4071368"/>
              <a:gd name="connsiteX660" fmla="*/ 7448340 w 11463051"/>
              <a:gd name="connsiteY660" fmla="*/ 3294078 h 4071368"/>
              <a:gd name="connsiteX661" fmla="*/ 7448747 w 11463051"/>
              <a:gd name="connsiteY661" fmla="*/ 3294160 h 4071368"/>
              <a:gd name="connsiteX662" fmla="*/ 7481359 w 11463051"/>
              <a:gd name="connsiteY662" fmla="*/ 3305941 h 4071368"/>
              <a:gd name="connsiteX663" fmla="*/ 7269790 w 11463051"/>
              <a:gd name="connsiteY663" fmla="*/ 3263266 h 4071368"/>
              <a:gd name="connsiteX664" fmla="*/ 7047771 w 11463051"/>
              <a:gd name="connsiteY664" fmla="*/ 3219929 h 4071368"/>
              <a:gd name="connsiteX665" fmla="*/ 6854525 w 11463051"/>
              <a:gd name="connsiteY665" fmla="*/ 3160764 h 4071368"/>
              <a:gd name="connsiteX666" fmla="*/ 6827760 w 11463051"/>
              <a:gd name="connsiteY666" fmla="*/ 3145875 h 4071368"/>
              <a:gd name="connsiteX667" fmla="*/ 6847337 w 11463051"/>
              <a:gd name="connsiteY667" fmla="*/ 3164241 h 4071368"/>
              <a:gd name="connsiteX668" fmla="*/ 6832295 w 11463051"/>
              <a:gd name="connsiteY668" fmla="*/ 3159441 h 4071368"/>
              <a:gd name="connsiteX669" fmla="*/ 6778104 w 11463051"/>
              <a:gd name="connsiteY669" fmla="*/ 3089440 h 4071368"/>
              <a:gd name="connsiteX670" fmla="*/ 6788758 w 11463051"/>
              <a:gd name="connsiteY670" fmla="*/ 3109963 h 4071368"/>
              <a:gd name="connsiteX671" fmla="*/ 6780542 w 11463051"/>
              <a:gd name="connsiteY671" fmla="*/ 3084448 h 4071368"/>
              <a:gd name="connsiteX672" fmla="*/ 6783558 w 11463051"/>
              <a:gd name="connsiteY672" fmla="*/ 3079302 h 4071368"/>
              <a:gd name="connsiteX673" fmla="*/ 10696080 w 11463051"/>
              <a:gd name="connsiteY673" fmla="*/ 3070037 h 4071368"/>
              <a:gd name="connsiteX674" fmla="*/ 10690644 w 11463051"/>
              <a:gd name="connsiteY674" fmla="*/ 3070646 h 4071368"/>
              <a:gd name="connsiteX675" fmla="*/ 10699576 w 11463051"/>
              <a:gd name="connsiteY675" fmla="*/ 3074313 h 4071368"/>
              <a:gd name="connsiteX676" fmla="*/ 10708700 w 11463051"/>
              <a:gd name="connsiteY676" fmla="*/ 3077489 h 4071368"/>
              <a:gd name="connsiteX677" fmla="*/ 10706036 w 11463051"/>
              <a:gd name="connsiteY677" fmla="*/ 3075133 h 4071368"/>
              <a:gd name="connsiteX678" fmla="*/ 10696080 w 11463051"/>
              <a:gd name="connsiteY678" fmla="*/ 3070037 h 4071368"/>
              <a:gd name="connsiteX679" fmla="*/ 5873732 w 11463051"/>
              <a:gd name="connsiteY679" fmla="*/ 3068148 h 4071368"/>
              <a:gd name="connsiteX680" fmla="*/ 5894761 w 11463051"/>
              <a:gd name="connsiteY680" fmla="*/ 3071058 h 4071368"/>
              <a:gd name="connsiteX681" fmla="*/ 5894756 w 11463051"/>
              <a:gd name="connsiteY681" fmla="*/ 3073320 h 4071368"/>
              <a:gd name="connsiteX682" fmla="*/ 10206731 w 11463051"/>
              <a:gd name="connsiteY682" fmla="*/ 3067115 h 4071368"/>
              <a:gd name="connsiteX683" fmla="*/ 10241158 w 11463051"/>
              <a:gd name="connsiteY683" fmla="*/ 3077517 h 4071368"/>
              <a:gd name="connsiteX684" fmla="*/ 10261220 w 11463051"/>
              <a:gd name="connsiteY684" fmla="*/ 3084122 h 4071368"/>
              <a:gd name="connsiteX685" fmla="*/ 10245967 w 11463051"/>
              <a:gd name="connsiteY685" fmla="*/ 3076066 h 4071368"/>
              <a:gd name="connsiteX686" fmla="*/ 10232644 w 11463051"/>
              <a:gd name="connsiteY686" fmla="*/ 3070895 h 4071368"/>
              <a:gd name="connsiteX687" fmla="*/ 10233741 w 11463051"/>
              <a:gd name="connsiteY687" fmla="*/ 3071185 h 4071368"/>
              <a:gd name="connsiteX688" fmla="*/ 10236362 w 11463051"/>
              <a:gd name="connsiteY688" fmla="*/ 3071924 h 4071368"/>
              <a:gd name="connsiteX689" fmla="*/ 10235789 w 11463051"/>
              <a:gd name="connsiteY689" fmla="*/ 3071730 h 4071368"/>
              <a:gd name="connsiteX690" fmla="*/ 10233741 w 11463051"/>
              <a:gd name="connsiteY690" fmla="*/ 3071185 h 4071368"/>
              <a:gd name="connsiteX691" fmla="*/ 10232475 w 11463051"/>
              <a:gd name="connsiteY691" fmla="*/ 3070828 h 4071368"/>
              <a:gd name="connsiteX692" fmla="*/ 10232644 w 11463051"/>
              <a:gd name="connsiteY692" fmla="*/ 3070895 h 4071368"/>
              <a:gd name="connsiteX693" fmla="*/ 10226128 w 11463051"/>
              <a:gd name="connsiteY693" fmla="*/ 3069162 h 4071368"/>
              <a:gd name="connsiteX694" fmla="*/ 10206731 w 11463051"/>
              <a:gd name="connsiteY694" fmla="*/ 3067115 h 4071368"/>
              <a:gd name="connsiteX695" fmla="*/ 10697833 w 11463051"/>
              <a:gd name="connsiteY695" fmla="*/ 3060780 h 4071368"/>
              <a:gd name="connsiteX696" fmla="*/ 10727025 w 11463051"/>
              <a:gd name="connsiteY696" fmla="*/ 3080400 h 4071368"/>
              <a:gd name="connsiteX697" fmla="*/ 10756659 w 11463051"/>
              <a:gd name="connsiteY697" fmla="*/ 3100120 h 4071368"/>
              <a:gd name="connsiteX698" fmla="*/ 10705974 w 11463051"/>
              <a:gd name="connsiteY698" fmla="*/ 3062884 h 4071368"/>
              <a:gd name="connsiteX699" fmla="*/ 10697833 w 11463051"/>
              <a:gd name="connsiteY699" fmla="*/ 3060780 h 4071368"/>
              <a:gd name="connsiteX700" fmla="*/ 6726267 w 11463051"/>
              <a:gd name="connsiteY700" fmla="*/ 3060705 h 4071368"/>
              <a:gd name="connsiteX701" fmla="*/ 6731239 w 11463051"/>
              <a:gd name="connsiteY701" fmla="*/ 3061925 h 4071368"/>
              <a:gd name="connsiteX702" fmla="*/ 6733045 w 11463051"/>
              <a:gd name="connsiteY702" fmla="*/ 3062437 h 4071368"/>
              <a:gd name="connsiteX703" fmla="*/ 6734595 w 11463051"/>
              <a:gd name="connsiteY703" fmla="*/ 3063563 h 4071368"/>
              <a:gd name="connsiteX704" fmla="*/ 7000671 w 11463051"/>
              <a:gd name="connsiteY704" fmla="*/ 3056314 h 4071368"/>
              <a:gd name="connsiteX705" fmla="*/ 7023153 w 11463051"/>
              <a:gd name="connsiteY705" fmla="*/ 3063063 h 4071368"/>
              <a:gd name="connsiteX706" fmla="*/ 7033803 w 11463051"/>
              <a:gd name="connsiteY706" fmla="*/ 3061932 h 4071368"/>
              <a:gd name="connsiteX707" fmla="*/ 7058709 w 11463051"/>
              <a:gd name="connsiteY707" fmla="*/ 3073735 h 4071368"/>
              <a:gd name="connsiteX708" fmla="*/ 7065765 w 11463051"/>
              <a:gd name="connsiteY708" fmla="*/ 3075853 h 4071368"/>
              <a:gd name="connsiteX709" fmla="*/ 7104393 w 11463051"/>
              <a:gd name="connsiteY709" fmla="*/ 3076889 h 4071368"/>
              <a:gd name="connsiteX710" fmla="*/ 7033803 w 11463051"/>
              <a:gd name="connsiteY710" fmla="*/ 3061932 h 4071368"/>
              <a:gd name="connsiteX711" fmla="*/ 6974781 w 11463051"/>
              <a:gd name="connsiteY711" fmla="*/ 3048545 h 4071368"/>
              <a:gd name="connsiteX712" fmla="*/ 6991387 w 11463051"/>
              <a:gd name="connsiteY712" fmla="*/ 3053529 h 4071368"/>
              <a:gd name="connsiteX713" fmla="*/ 6983692 w 11463051"/>
              <a:gd name="connsiteY713" fmla="*/ 3048728 h 4071368"/>
              <a:gd name="connsiteX714" fmla="*/ 10681219 w 11463051"/>
              <a:gd name="connsiteY714" fmla="*/ 3048038 h 4071368"/>
              <a:gd name="connsiteX715" fmla="*/ 10674299 w 11463051"/>
              <a:gd name="connsiteY715" fmla="*/ 3048454 h 4071368"/>
              <a:gd name="connsiteX716" fmla="*/ 10696250 w 11463051"/>
              <a:gd name="connsiteY716" fmla="*/ 3057652 h 4071368"/>
              <a:gd name="connsiteX717" fmla="*/ 10695555 w 11463051"/>
              <a:gd name="connsiteY717" fmla="*/ 3056218 h 4071368"/>
              <a:gd name="connsiteX718" fmla="*/ 10693133 w 11463051"/>
              <a:gd name="connsiteY718" fmla="*/ 3054214 h 4071368"/>
              <a:gd name="connsiteX719" fmla="*/ 10681219 w 11463051"/>
              <a:gd name="connsiteY719" fmla="*/ 3048038 h 4071368"/>
              <a:gd name="connsiteX720" fmla="*/ 6660422 w 11463051"/>
              <a:gd name="connsiteY720" fmla="*/ 3043704 h 4071368"/>
              <a:gd name="connsiteX721" fmla="*/ 6657854 w 11463051"/>
              <a:gd name="connsiteY721" fmla="*/ 3044893 h 4071368"/>
              <a:gd name="connsiteX722" fmla="*/ 6656656 w 11463051"/>
              <a:gd name="connsiteY722" fmla="*/ 3045445 h 4071368"/>
              <a:gd name="connsiteX723" fmla="*/ 6656597 w 11463051"/>
              <a:gd name="connsiteY723" fmla="*/ 3045474 h 4071368"/>
              <a:gd name="connsiteX724" fmla="*/ 6657854 w 11463051"/>
              <a:gd name="connsiteY724" fmla="*/ 3044893 h 4071368"/>
              <a:gd name="connsiteX725" fmla="*/ 6658032 w 11463051"/>
              <a:gd name="connsiteY725" fmla="*/ 3044811 h 4071368"/>
              <a:gd name="connsiteX726" fmla="*/ 6660422 w 11463051"/>
              <a:gd name="connsiteY726" fmla="*/ 3043704 h 4071368"/>
              <a:gd name="connsiteX727" fmla="*/ 6957774 w 11463051"/>
              <a:gd name="connsiteY727" fmla="*/ 3041250 h 4071368"/>
              <a:gd name="connsiteX728" fmla="*/ 6950878 w 11463051"/>
              <a:gd name="connsiteY728" fmla="*/ 3041372 h 4071368"/>
              <a:gd name="connsiteX729" fmla="*/ 6959366 w 11463051"/>
              <a:gd name="connsiteY729" fmla="*/ 3043917 h 4071368"/>
              <a:gd name="connsiteX730" fmla="*/ 6601460 w 11463051"/>
              <a:gd name="connsiteY730" fmla="*/ 3040720 h 4071368"/>
              <a:gd name="connsiteX731" fmla="*/ 6599999 w 11463051"/>
              <a:gd name="connsiteY731" fmla="*/ 3043514 h 4071368"/>
              <a:gd name="connsiteX732" fmla="*/ 6604214 w 11463051"/>
              <a:gd name="connsiteY732" fmla="*/ 3046176 h 4071368"/>
              <a:gd name="connsiteX733" fmla="*/ 6607207 w 11463051"/>
              <a:gd name="connsiteY733" fmla="*/ 3044904 h 4071368"/>
              <a:gd name="connsiteX734" fmla="*/ 6604513 w 11463051"/>
              <a:gd name="connsiteY734" fmla="*/ 3042264 h 4071368"/>
              <a:gd name="connsiteX735" fmla="*/ 6601460 w 11463051"/>
              <a:gd name="connsiteY735" fmla="*/ 3040720 h 4071368"/>
              <a:gd name="connsiteX736" fmla="*/ 6664352 w 11463051"/>
              <a:gd name="connsiteY736" fmla="*/ 3038479 h 4071368"/>
              <a:gd name="connsiteX737" fmla="*/ 6710776 w 11463051"/>
              <a:gd name="connsiteY737" fmla="*/ 3048078 h 4071368"/>
              <a:gd name="connsiteX738" fmla="*/ 6724013 w 11463051"/>
              <a:gd name="connsiteY738" fmla="*/ 3055873 h 4071368"/>
              <a:gd name="connsiteX739" fmla="*/ 6726477 w 11463051"/>
              <a:gd name="connsiteY739" fmla="*/ 3057664 h 4071368"/>
              <a:gd name="connsiteX740" fmla="*/ 6709610 w 11463051"/>
              <a:gd name="connsiteY740" fmla="*/ 3054892 h 4071368"/>
              <a:gd name="connsiteX741" fmla="*/ 6680276 w 11463051"/>
              <a:gd name="connsiteY741" fmla="*/ 3043665 h 4071368"/>
              <a:gd name="connsiteX742" fmla="*/ 10372194 w 11463051"/>
              <a:gd name="connsiteY742" fmla="*/ 3037791 h 4071368"/>
              <a:gd name="connsiteX743" fmla="*/ 10378341 w 11463051"/>
              <a:gd name="connsiteY743" fmla="*/ 3040007 h 4071368"/>
              <a:gd name="connsiteX744" fmla="*/ 10382114 w 11463051"/>
              <a:gd name="connsiteY744" fmla="*/ 3044366 h 4071368"/>
              <a:gd name="connsiteX745" fmla="*/ 10372177 w 11463051"/>
              <a:gd name="connsiteY745" fmla="*/ 3040013 h 4071368"/>
              <a:gd name="connsiteX746" fmla="*/ 10372194 w 11463051"/>
              <a:gd name="connsiteY746" fmla="*/ 3037791 h 4071368"/>
              <a:gd name="connsiteX747" fmla="*/ 6419312 w 11463051"/>
              <a:gd name="connsiteY747" fmla="*/ 3036375 h 4071368"/>
              <a:gd name="connsiteX748" fmla="*/ 6408505 w 11463051"/>
              <a:gd name="connsiteY748" fmla="*/ 3049106 h 4071368"/>
              <a:gd name="connsiteX749" fmla="*/ 6419312 w 11463051"/>
              <a:gd name="connsiteY749" fmla="*/ 3036375 h 4071368"/>
              <a:gd name="connsiteX750" fmla="*/ 6606831 w 11463051"/>
              <a:gd name="connsiteY750" fmla="*/ 3027131 h 4071368"/>
              <a:gd name="connsiteX751" fmla="*/ 6622639 w 11463051"/>
              <a:gd name="connsiteY751" fmla="*/ 3029853 h 4071368"/>
              <a:gd name="connsiteX752" fmla="*/ 6663356 w 11463051"/>
              <a:gd name="connsiteY752" fmla="*/ 3038273 h 4071368"/>
              <a:gd name="connsiteX753" fmla="*/ 6683040 w 11463051"/>
              <a:gd name="connsiteY753" fmla="*/ 3062284 h 4071368"/>
              <a:gd name="connsiteX754" fmla="*/ 6643380 w 11463051"/>
              <a:gd name="connsiteY754" fmla="*/ 3044070 h 4071368"/>
              <a:gd name="connsiteX755" fmla="*/ 6622350 w 11463051"/>
              <a:gd name="connsiteY755" fmla="*/ 3033491 h 4071368"/>
              <a:gd name="connsiteX756" fmla="*/ 11237211 w 11463051"/>
              <a:gd name="connsiteY756" fmla="*/ 3026855 h 4071368"/>
              <a:gd name="connsiteX757" fmla="*/ 11238788 w 11463051"/>
              <a:gd name="connsiteY757" fmla="*/ 3027509 h 4071368"/>
              <a:gd name="connsiteX758" fmla="*/ 11243600 w 11463051"/>
              <a:gd name="connsiteY758" fmla="*/ 3031793 h 4071368"/>
              <a:gd name="connsiteX759" fmla="*/ 6601871 w 11463051"/>
              <a:gd name="connsiteY759" fmla="*/ 3026278 h 4071368"/>
              <a:gd name="connsiteX760" fmla="*/ 6605356 w 11463051"/>
              <a:gd name="connsiteY760" fmla="*/ 3026878 h 4071368"/>
              <a:gd name="connsiteX761" fmla="*/ 6630698 w 11463051"/>
              <a:gd name="connsiteY761" fmla="*/ 3042689 h 4071368"/>
              <a:gd name="connsiteX762" fmla="*/ 6650349 w 11463051"/>
              <a:gd name="connsiteY762" fmla="*/ 3055297 h 4071368"/>
              <a:gd name="connsiteX763" fmla="*/ 6642377 w 11463051"/>
              <a:gd name="connsiteY763" fmla="*/ 3054247 h 4071368"/>
              <a:gd name="connsiteX764" fmla="*/ 6639015 w 11463051"/>
              <a:gd name="connsiteY764" fmla="*/ 3053564 h 4071368"/>
              <a:gd name="connsiteX765" fmla="*/ 6602580 w 11463051"/>
              <a:gd name="connsiteY765" fmla="*/ 3026798 h 4071368"/>
              <a:gd name="connsiteX766" fmla="*/ 10488860 w 11463051"/>
              <a:gd name="connsiteY766" fmla="*/ 3021680 h 4071368"/>
              <a:gd name="connsiteX767" fmla="*/ 10490890 w 11463051"/>
              <a:gd name="connsiteY767" fmla="*/ 3024280 h 4071368"/>
              <a:gd name="connsiteX768" fmla="*/ 10491944 w 11463051"/>
              <a:gd name="connsiteY768" fmla="*/ 3024929 h 4071368"/>
              <a:gd name="connsiteX769" fmla="*/ 10494258 w 11463051"/>
              <a:gd name="connsiteY769" fmla="*/ 3025006 h 4071368"/>
              <a:gd name="connsiteX770" fmla="*/ 10496283 w 11463051"/>
              <a:gd name="connsiteY770" fmla="*/ 3027601 h 4071368"/>
              <a:gd name="connsiteX771" fmla="*/ 10499832 w 11463051"/>
              <a:gd name="connsiteY771" fmla="*/ 3029787 h 4071368"/>
              <a:gd name="connsiteX772" fmla="*/ 10516257 w 11463051"/>
              <a:gd name="connsiteY772" fmla="*/ 3039039 h 4071368"/>
              <a:gd name="connsiteX773" fmla="*/ 10697253 w 11463051"/>
              <a:gd name="connsiteY773" fmla="*/ 3146575 h 4071368"/>
              <a:gd name="connsiteX774" fmla="*/ 10711756 w 11463051"/>
              <a:gd name="connsiteY774" fmla="*/ 3153607 h 4071368"/>
              <a:gd name="connsiteX775" fmla="*/ 10706365 w 11463051"/>
              <a:gd name="connsiteY775" fmla="*/ 3149825 h 4071368"/>
              <a:gd name="connsiteX776" fmla="*/ 10546213 w 11463051"/>
              <a:gd name="connsiteY776" fmla="*/ 3050078 h 4071368"/>
              <a:gd name="connsiteX777" fmla="*/ 10516395 w 11463051"/>
              <a:gd name="connsiteY777" fmla="*/ 3032908 h 4071368"/>
              <a:gd name="connsiteX778" fmla="*/ 10610434 w 11463051"/>
              <a:gd name="connsiteY778" fmla="*/ 3019391 h 4071368"/>
              <a:gd name="connsiteX779" fmla="*/ 10631213 w 11463051"/>
              <a:gd name="connsiteY779" fmla="*/ 3035544 h 4071368"/>
              <a:gd name="connsiteX780" fmla="*/ 10655832 w 11463051"/>
              <a:gd name="connsiteY780" fmla="*/ 3045356 h 4071368"/>
              <a:gd name="connsiteX781" fmla="*/ 10658273 w 11463051"/>
              <a:gd name="connsiteY781" fmla="*/ 3047846 h 4071368"/>
              <a:gd name="connsiteX782" fmla="*/ 10659425 w 11463051"/>
              <a:gd name="connsiteY782" fmla="*/ 3047796 h 4071368"/>
              <a:gd name="connsiteX783" fmla="*/ 10659716 w 11463051"/>
              <a:gd name="connsiteY783" fmla="*/ 3046476 h 4071368"/>
              <a:gd name="connsiteX784" fmla="*/ 10659086 w 11463051"/>
              <a:gd name="connsiteY784" fmla="*/ 3045961 h 4071368"/>
              <a:gd name="connsiteX785" fmla="*/ 10655832 w 11463051"/>
              <a:gd name="connsiteY785" fmla="*/ 3045356 h 4071368"/>
              <a:gd name="connsiteX786" fmla="*/ 10616606 w 11463051"/>
              <a:gd name="connsiteY786" fmla="*/ 3020664 h 4071368"/>
              <a:gd name="connsiteX787" fmla="*/ 10610434 w 11463051"/>
              <a:gd name="connsiteY787" fmla="*/ 3019391 h 4071368"/>
              <a:gd name="connsiteX788" fmla="*/ 10628416 w 11463051"/>
              <a:gd name="connsiteY788" fmla="*/ 3016601 h 4071368"/>
              <a:gd name="connsiteX789" fmla="*/ 10622236 w 11463051"/>
              <a:gd name="connsiteY789" fmla="*/ 3017812 h 4071368"/>
              <a:gd name="connsiteX790" fmla="*/ 10646694 w 11463051"/>
              <a:gd name="connsiteY790" fmla="*/ 3031965 h 4071368"/>
              <a:gd name="connsiteX791" fmla="*/ 10670999 w 11463051"/>
              <a:gd name="connsiteY791" fmla="*/ 3041936 h 4071368"/>
              <a:gd name="connsiteX792" fmla="*/ 10669442 w 11463051"/>
              <a:gd name="connsiteY792" fmla="*/ 3040210 h 4071368"/>
              <a:gd name="connsiteX793" fmla="*/ 10628416 w 11463051"/>
              <a:gd name="connsiteY793" fmla="*/ 3016601 h 4071368"/>
              <a:gd name="connsiteX794" fmla="*/ 6258633 w 11463051"/>
              <a:gd name="connsiteY794" fmla="*/ 3015983 h 4071368"/>
              <a:gd name="connsiteX795" fmla="*/ 6284002 w 11463051"/>
              <a:gd name="connsiteY795" fmla="*/ 3022257 h 4071368"/>
              <a:gd name="connsiteX796" fmla="*/ 6287792 w 11463051"/>
              <a:gd name="connsiteY796" fmla="*/ 3024542 h 4071368"/>
              <a:gd name="connsiteX797" fmla="*/ 6331004 w 11463051"/>
              <a:gd name="connsiteY797" fmla="*/ 3050572 h 4071368"/>
              <a:gd name="connsiteX798" fmla="*/ 6314195 w 11463051"/>
              <a:gd name="connsiteY798" fmla="*/ 3046990 h 4071368"/>
              <a:gd name="connsiteX799" fmla="*/ 6311914 w 11463051"/>
              <a:gd name="connsiteY799" fmla="*/ 3045540 h 4071368"/>
              <a:gd name="connsiteX800" fmla="*/ 11010489 w 11463051"/>
              <a:gd name="connsiteY800" fmla="*/ 2990116 h 4071368"/>
              <a:gd name="connsiteX801" fmla="*/ 11015390 w 11463051"/>
              <a:gd name="connsiteY801" fmla="*/ 2994111 h 4071368"/>
              <a:gd name="connsiteX802" fmla="*/ 11017896 w 11463051"/>
              <a:gd name="connsiteY802" fmla="*/ 2995663 h 4071368"/>
              <a:gd name="connsiteX803" fmla="*/ 11035603 w 11463051"/>
              <a:gd name="connsiteY803" fmla="*/ 3003969 h 4071368"/>
              <a:gd name="connsiteX804" fmla="*/ 11051514 w 11463051"/>
              <a:gd name="connsiteY804" fmla="*/ 3011379 h 4071368"/>
              <a:gd name="connsiteX805" fmla="*/ 11048481 w 11463051"/>
              <a:gd name="connsiteY805" fmla="*/ 3008960 h 4071368"/>
              <a:gd name="connsiteX806" fmla="*/ 11042198 w 11463051"/>
              <a:gd name="connsiteY806" fmla="*/ 3006609 h 4071368"/>
              <a:gd name="connsiteX807" fmla="*/ 11024421 w 11463051"/>
              <a:gd name="connsiteY807" fmla="*/ 2997760 h 4071368"/>
              <a:gd name="connsiteX808" fmla="*/ 2577192 w 11463051"/>
              <a:gd name="connsiteY808" fmla="*/ 2987386 h 4071368"/>
              <a:gd name="connsiteX809" fmla="*/ 2579518 w 11463051"/>
              <a:gd name="connsiteY809" fmla="*/ 2990447 h 4071368"/>
              <a:gd name="connsiteX810" fmla="*/ 2574394 w 11463051"/>
              <a:gd name="connsiteY810" fmla="*/ 2992485 h 4071368"/>
              <a:gd name="connsiteX811" fmla="*/ 2577192 w 11463051"/>
              <a:gd name="connsiteY811" fmla="*/ 2987386 h 4071368"/>
              <a:gd name="connsiteX812" fmla="*/ 3218895 w 11463051"/>
              <a:gd name="connsiteY812" fmla="*/ 2982546 h 4071368"/>
              <a:gd name="connsiteX813" fmla="*/ 3218590 w 11463051"/>
              <a:gd name="connsiteY813" fmla="*/ 2982585 h 4071368"/>
              <a:gd name="connsiteX814" fmla="*/ 3218484 w 11463051"/>
              <a:gd name="connsiteY814" fmla="*/ 2982575 h 4071368"/>
              <a:gd name="connsiteX815" fmla="*/ 2899810 w 11463051"/>
              <a:gd name="connsiteY815" fmla="*/ 2975782 h 4071368"/>
              <a:gd name="connsiteX816" fmla="*/ 2893965 w 11463051"/>
              <a:gd name="connsiteY816" fmla="*/ 2979602 h 4071368"/>
              <a:gd name="connsiteX817" fmla="*/ 2911085 w 11463051"/>
              <a:gd name="connsiteY817" fmla="*/ 2976937 h 4071368"/>
              <a:gd name="connsiteX818" fmla="*/ 2920095 w 11463051"/>
              <a:gd name="connsiteY818" fmla="*/ 2975851 h 4071368"/>
              <a:gd name="connsiteX819" fmla="*/ 3478415 w 11463051"/>
              <a:gd name="connsiteY819" fmla="*/ 2971546 h 4071368"/>
              <a:gd name="connsiteX820" fmla="*/ 3491859 w 11463051"/>
              <a:gd name="connsiteY820" fmla="*/ 2979856 h 4071368"/>
              <a:gd name="connsiteX821" fmla="*/ 3405068 w 11463051"/>
              <a:gd name="connsiteY821" fmla="*/ 2981883 h 4071368"/>
              <a:gd name="connsiteX822" fmla="*/ 3478415 w 11463051"/>
              <a:gd name="connsiteY822" fmla="*/ 2971546 h 4071368"/>
              <a:gd name="connsiteX823" fmla="*/ 11196727 w 11463051"/>
              <a:gd name="connsiteY823" fmla="*/ 2968713 h 4071368"/>
              <a:gd name="connsiteX824" fmla="*/ 11198981 w 11463051"/>
              <a:gd name="connsiteY824" fmla="*/ 2969087 h 4071368"/>
              <a:gd name="connsiteX825" fmla="*/ 11201112 w 11463051"/>
              <a:gd name="connsiteY825" fmla="*/ 2972717 h 4071368"/>
              <a:gd name="connsiteX826" fmla="*/ 11196727 w 11463051"/>
              <a:gd name="connsiteY826" fmla="*/ 2968713 h 4071368"/>
              <a:gd name="connsiteX827" fmla="*/ 11101599 w 11463051"/>
              <a:gd name="connsiteY827" fmla="*/ 2966442 h 4071368"/>
              <a:gd name="connsiteX828" fmla="*/ 11106204 w 11463051"/>
              <a:gd name="connsiteY828" fmla="*/ 2968827 h 4071368"/>
              <a:gd name="connsiteX829" fmla="*/ 11108719 w 11463051"/>
              <a:gd name="connsiteY829" fmla="*/ 2972650 h 4071368"/>
              <a:gd name="connsiteX830" fmla="*/ 11101352 w 11463051"/>
              <a:gd name="connsiteY830" fmla="*/ 2968190 h 4071368"/>
              <a:gd name="connsiteX831" fmla="*/ 11101599 w 11463051"/>
              <a:gd name="connsiteY831" fmla="*/ 2966442 h 4071368"/>
              <a:gd name="connsiteX832" fmla="*/ 2613635 w 11463051"/>
              <a:gd name="connsiteY832" fmla="*/ 2965997 h 4071368"/>
              <a:gd name="connsiteX833" fmla="*/ 2816556 w 11463051"/>
              <a:gd name="connsiteY833" fmla="*/ 2966234 h 4071368"/>
              <a:gd name="connsiteX834" fmla="*/ 2729636 w 11463051"/>
              <a:gd name="connsiteY834" fmla="*/ 2983133 h 4071368"/>
              <a:gd name="connsiteX835" fmla="*/ 2721718 w 11463051"/>
              <a:gd name="connsiteY835" fmla="*/ 2985228 h 4071368"/>
              <a:gd name="connsiteX836" fmla="*/ 2678224 w 11463051"/>
              <a:gd name="connsiteY836" fmla="*/ 2987359 h 4071368"/>
              <a:gd name="connsiteX837" fmla="*/ 2579543 w 11463051"/>
              <a:gd name="connsiteY837" fmla="*/ 2992293 h 4071368"/>
              <a:gd name="connsiteX838" fmla="*/ 2579518 w 11463051"/>
              <a:gd name="connsiteY838" fmla="*/ 2990447 h 4071368"/>
              <a:gd name="connsiteX839" fmla="*/ 2602883 w 11463051"/>
              <a:gd name="connsiteY839" fmla="*/ 2990726 h 4071368"/>
              <a:gd name="connsiteX840" fmla="*/ 2588979 w 11463051"/>
              <a:gd name="connsiteY840" fmla="*/ 2986685 h 4071368"/>
              <a:gd name="connsiteX841" fmla="*/ 2543831 w 11463051"/>
              <a:gd name="connsiteY841" fmla="*/ 2978055 h 4071368"/>
              <a:gd name="connsiteX842" fmla="*/ 2579638 w 11463051"/>
              <a:gd name="connsiteY842" fmla="*/ 2973917 h 4071368"/>
              <a:gd name="connsiteX843" fmla="*/ 2619385 w 11463051"/>
              <a:gd name="connsiteY843" fmla="*/ 2968204 h 4071368"/>
              <a:gd name="connsiteX844" fmla="*/ 11192343 w 11463051"/>
              <a:gd name="connsiteY844" fmla="*/ 2964709 h 4071368"/>
              <a:gd name="connsiteX845" fmla="*/ 11194595 w 11463051"/>
              <a:gd name="connsiteY845" fmla="*/ 2965084 h 4071368"/>
              <a:gd name="connsiteX846" fmla="*/ 11196727 w 11463051"/>
              <a:gd name="connsiteY846" fmla="*/ 2968713 h 4071368"/>
              <a:gd name="connsiteX847" fmla="*/ 11192343 w 11463051"/>
              <a:gd name="connsiteY847" fmla="*/ 2964709 h 4071368"/>
              <a:gd name="connsiteX848" fmla="*/ 3090471 w 11463051"/>
              <a:gd name="connsiteY848" fmla="*/ 2963201 h 4071368"/>
              <a:gd name="connsiteX849" fmla="*/ 3144328 w 11463051"/>
              <a:gd name="connsiteY849" fmla="*/ 2972641 h 4071368"/>
              <a:gd name="connsiteX850" fmla="*/ 3131757 w 11463051"/>
              <a:gd name="connsiteY850" fmla="*/ 2976325 h 4071368"/>
              <a:gd name="connsiteX851" fmla="*/ 2977809 w 11463051"/>
              <a:gd name="connsiteY851" fmla="*/ 2980289 h 4071368"/>
              <a:gd name="connsiteX852" fmla="*/ 2941307 w 11463051"/>
              <a:gd name="connsiteY852" fmla="*/ 2981161 h 4071368"/>
              <a:gd name="connsiteX853" fmla="*/ 2894888 w 11463051"/>
              <a:gd name="connsiteY853" fmla="*/ 2980623 h 4071368"/>
              <a:gd name="connsiteX854" fmla="*/ 2854284 w 11463051"/>
              <a:gd name="connsiteY854" fmla="*/ 2980044 h 4071368"/>
              <a:gd name="connsiteX855" fmla="*/ 2844200 w 11463051"/>
              <a:gd name="connsiteY855" fmla="*/ 2980040 h 4071368"/>
              <a:gd name="connsiteX856" fmla="*/ 2845464 w 11463051"/>
              <a:gd name="connsiteY856" fmla="*/ 2977847 h 4071368"/>
              <a:gd name="connsiteX857" fmla="*/ 2831482 w 11463051"/>
              <a:gd name="connsiteY857" fmla="*/ 2980035 h 4071368"/>
              <a:gd name="connsiteX858" fmla="*/ 2827789 w 11463051"/>
              <a:gd name="connsiteY858" fmla="*/ 2980033 h 4071368"/>
              <a:gd name="connsiteX859" fmla="*/ 2777489 w 11463051"/>
              <a:gd name="connsiteY859" fmla="*/ 2982497 h 4071368"/>
              <a:gd name="connsiteX860" fmla="*/ 2804359 w 11463051"/>
              <a:gd name="connsiteY860" fmla="*/ 2976098 h 4071368"/>
              <a:gd name="connsiteX861" fmla="*/ 2878354 w 11463051"/>
              <a:gd name="connsiteY861" fmla="*/ 2966306 h 4071368"/>
              <a:gd name="connsiteX862" fmla="*/ 3025418 w 11463051"/>
              <a:gd name="connsiteY862" fmla="*/ 2966477 h 4071368"/>
              <a:gd name="connsiteX863" fmla="*/ 3090471 w 11463051"/>
              <a:gd name="connsiteY863" fmla="*/ 2963201 h 4071368"/>
              <a:gd name="connsiteX864" fmla="*/ 11256438 w 11463051"/>
              <a:gd name="connsiteY864" fmla="*/ 2962839 h 4071368"/>
              <a:gd name="connsiteX865" fmla="*/ 11296592 w 11463051"/>
              <a:gd name="connsiteY865" fmla="*/ 2980443 h 4071368"/>
              <a:gd name="connsiteX866" fmla="*/ 11300537 w 11463051"/>
              <a:gd name="connsiteY866" fmla="*/ 2983811 h 4071368"/>
              <a:gd name="connsiteX867" fmla="*/ 11304914 w 11463051"/>
              <a:gd name="connsiteY867" fmla="*/ 2988118 h 4071368"/>
              <a:gd name="connsiteX868" fmla="*/ 11284949 w 11463051"/>
              <a:gd name="connsiteY868" fmla="*/ 2980840 h 4071368"/>
              <a:gd name="connsiteX869" fmla="*/ 11266191 w 11463051"/>
              <a:gd name="connsiteY869" fmla="*/ 2973101 h 4071368"/>
              <a:gd name="connsiteX870" fmla="*/ 11259620 w 11463051"/>
              <a:gd name="connsiteY870" fmla="*/ 2965870 h 4071368"/>
              <a:gd name="connsiteX871" fmla="*/ 3310225 w 11463051"/>
              <a:gd name="connsiteY871" fmla="*/ 2959726 h 4071368"/>
              <a:gd name="connsiteX872" fmla="*/ 3342165 w 11463051"/>
              <a:gd name="connsiteY872" fmla="*/ 2968021 h 4071368"/>
              <a:gd name="connsiteX873" fmla="*/ 3320658 w 11463051"/>
              <a:gd name="connsiteY873" fmla="*/ 2968104 h 4071368"/>
              <a:gd name="connsiteX874" fmla="*/ 3284273 w 11463051"/>
              <a:gd name="connsiteY874" fmla="*/ 2973904 h 4071368"/>
              <a:gd name="connsiteX875" fmla="*/ 3281787 w 11463051"/>
              <a:gd name="connsiteY875" fmla="*/ 2972912 h 4071368"/>
              <a:gd name="connsiteX876" fmla="*/ 3279962 w 11463051"/>
              <a:gd name="connsiteY876" fmla="*/ 2974591 h 4071368"/>
              <a:gd name="connsiteX877" fmla="*/ 3271792 w 11463051"/>
              <a:gd name="connsiteY877" fmla="*/ 2975892 h 4071368"/>
              <a:gd name="connsiteX878" fmla="*/ 3246219 w 11463051"/>
              <a:gd name="connsiteY878" fmla="*/ 2979109 h 4071368"/>
              <a:gd name="connsiteX879" fmla="*/ 3250371 w 11463051"/>
              <a:gd name="connsiteY879" fmla="*/ 2977784 h 4071368"/>
              <a:gd name="connsiteX880" fmla="*/ 3225580 w 11463051"/>
              <a:gd name="connsiteY880" fmla="*/ 2972995 h 4071368"/>
              <a:gd name="connsiteX881" fmla="*/ 3210151 w 11463051"/>
              <a:gd name="connsiteY881" fmla="*/ 2973566 h 4071368"/>
              <a:gd name="connsiteX882" fmla="*/ 3229571 w 11463051"/>
              <a:gd name="connsiteY882" fmla="*/ 2969490 h 4071368"/>
              <a:gd name="connsiteX883" fmla="*/ 3310225 w 11463051"/>
              <a:gd name="connsiteY883" fmla="*/ 2959726 h 4071368"/>
              <a:gd name="connsiteX884" fmla="*/ 11179930 w 11463051"/>
              <a:gd name="connsiteY884" fmla="*/ 2954942 h 4071368"/>
              <a:gd name="connsiteX885" fmla="*/ 11186314 w 11463051"/>
              <a:gd name="connsiteY885" fmla="*/ 2958138 h 4071368"/>
              <a:gd name="connsiteX886" fmla="*/ 11192343 w 11463051"/>
              <a:gd name="connsiteY886" fmla="*/ 2964709 h 4071368"/>
              <a:gd name="connsiteX887" fmla="*/ 11179930 w 11463051"/>
              <a:gd name="connsiteY887" fmla="*/ 2954942 h 4071368"/>
              <a:gd name="connsiteX888" fmla="*/ 10963699 w 11463051"/>
              <a:gd name="connsiteY888" fmla="*/ 2941688 h 4071368"/>
              <a:gd name="connsiteX889" fmla="*/ 10962614 w 11463051"/>
              <a:gd name="connsiteY889" fmla="*/ 2942173 h 4071368"/>
              <a:gd name="connsiteX890" fmla="*/ 10962662 w 11463051"/>
              <a:gd name="connsiteY890" fmla="*/ 2942152 h 4071368"/>
              <a:gd name="connsiteX891" fmla="*/ 11067704 w 11463051"/>
              <a:gd name="connsiteY891" fmla="*/ 2920363 h 4071368"/>
              <a:gd name="connsiteX892" fmla="*/ 11071985 w 11463051"/>
              <a:gd name="connsiteY892" fmla="*/ 2922413 h 4071368"/>
              <a:gd name="connsiteX893" fmla="*/ 11075552 w 11463051"/>
              <a:gd name="connsiteY893" fmla="*/ 2926546 h 4071368"/>
              <a:gd name="connsiteX894" fmla="*/ 11067704 w 11463051"/>
              <a:gd name="connsiteY894" fmla="*/ 2920363 h 4071368"/>
              <a:gd name="connsiteX895" fmla="*/ 5788646 w 11463051"/>
              <a:gd name="connsiteY895" fmla="*/ 2905957 h 4071368"/>
              <a:gd name="connsiteX896" fmla="*/ 5792598 w 11463051"/>
              <a:gd name="connsiteY896" fmla="*/ 2905970 h 4071368"/>
              <a:gd name="connsiteX897" fmla="*/ 5792467 w 11463051"/>
              <a:gd name="connsiteY897" fmla="*/ 2906535 h 4071368"/>
              <a:gd name="connsiteX898" fmla="*/ 5789422 w 11463051"/>
              <a:gd name="connsiteY898" fmla="*/ 2906074 h 4071368"/>
              <a:gd name="connsiteX899" fmla="*/ 5788646 w 11463051"/>
              <a:gd name="connsiteY899" fmla="*/ 2905957 h 4071368"/>
              <a:gd name="connsiteX900" fmla="*/ 11142832 w 11463051"/>
              <a:gd name="connsiteY900" fmla="*/ 2905783 h 4071368"/>
              <a:gd name="connsiteX901" fmla="*/ 11153128 w 11463051"/>
              <a:gd name="connsiteY901" fmla="*/ 2910070 h 4071368"/>
              <a:gd name="connsiteX902" fmla="*/ 11198144 w 11463051"/>
              <a:gd name="connsiteY902" fmla="*/ 2935911 h 4071368"/>
              <a:gd name="connsiteX903" fmla="*/ 11221222 w 11463051"/>
              <a:gd name="connsiteY903" fmla="*/ 2946658 h 4071368"/>
              <a:gd name="connsiteX904" fmla="*/ 11220633 w 11463051"/>
              <a:gd name="connsiteY904" fmla="*/ 2946841 h 4071368"/>
              <a:gd name="connsiteX905" fmla="*/ 11230456 w 11463051"/>
              <a:gd name="connsiteY905" fmla="*/ 2956394 h 4071368"/>
              <a:gd name="connsiteX906" fmla="*/ 11234191 w 11463051"/>
              <a:gd name="connsiteY906" fmla="*/ 2959897 h 4071368"/>
              <a:gd name="connsiteX907" fmla="*/ 11226751 w 11463051"/>
              <a:gd name="connsiteY907" fmla="*/ 2956827 h 4071368"/>
              <a:gd name="connsiteX908" fmla="*/ 11178861 w 11463051"/>
              <a:gd name="connsiteY908" fmla="*/ 2935328 h 4071368"/>
              <a:gd name="connsiteX909" fmla="*/ 11164040 w 11463051"/>
              <a:gd name="connsiteY909" fmla="*/ 2922004 h 4071368"/>
              <a:gd name="connsiteX910" fmla="*/ 11089959 w 11463051"/>
              <a:gd name="connsiteY910" fmla="*/ 2885284 h 4071368"/>
              <a:gd name="connsiteX911" fmla="*/ 11089567 w 11463051"/>
              <a:gd name="connsiteY911" fmla="*/ 2886690 h 4071368"/>
              <a:gd name="connsiteX912" fmla="*/ 11092254 w 11463051"/>
              <a:gd name="connsiteY912" fmla="*/ 2890063 h 4071368"/>
              <a:gd name="connsiteX913" fmla="*/ 11093164 w 11463051"/>
              <a:gd name="connsiteY913" fmla="*/ 2890790 h 4071368"/>
              <a:gd name="connsiteX914" fmla="*/ 11095913 w 11463051"/>
              <a:gd name="connsiteY914" fmla="*/ 2892241 h 4071368"/>
              <a:gd name="connsiteX915" fmla="*/ 11098498 w 11463051"/>
              <a:gd name="connsiteY915" fmla="*/ 2890359 h 4071368"/>
              <a:gd name="connsiteX916" fmla="*/ 11089959 w 11463051"/>
              <a:gd name="connsiteY916" fmla="*/ 2885284 h 4071368"/>
              <a:gd name="connsiteX917" fmla="*/ 2327975 w 11463051"/>
              <a:gd name="connsiteY917" fmla="*/ 2881610 h 4071368"/>
              <a:gd name="connsiteX918" fmla="*/ 2323180 w 11463051"/>
              <a:gd name="connsiteY918" fmla="*/ 2883370 h 4071368"/>
              <a:gd name="connsiteX919" fmla="*/ 2312322 w 11463051"/>
              <a:gd name="connsiteY919" fmla="*/ 2888268 h 4071368"/>
              <a:gd name="connsiteX920" fmla="*/ 2287592 w 11463051"/>
              <a:gd name="connsiteY920" fmla="*/ 2887822 h 4071368"/>
              <a:gd name="connsiteX921" fmla="*/ 2261736 w 11463051"/>
              <a:gd name="connsiteY921" fmla="*/ 2886278 h 4071368"/>
              <a:gd name="connsiteX922" fmla="*/ 2268720 w 11463051"/>
              <a:gd name="connsiteY922" fmla="*/ 2883582 h 4071368"/>
              <a:gd name="connsiteX923" fmla="*/ 2274008 w 11463051"/>
              <a:gd name="connsiteY923" fmla="*/ 2881962 h 4071368"/>
              <a:gd name="connsiteX924" fmla="*/ 5818943 w 11463051"/>
              <a:gd name="connsiteY924" fmla="*/ 2879527 h 4071368"/>
              <a:gd name="connsiteX925" fmla="*/ 6024210 w 11463051"/>
              <a:gd name="connsiteY925" fmla="*/ 2917339 h 4071368"/>
              <a:gd name="connsiteX926" fmla="*/ 6261576 w 11463051"/>
              <a:gd name="connsiteY926" fmla="*/ 2958703 h 4071368"/>
              <a:gd name="connsiteX927" fmla="*/ 6271967 w 11463051"/>
              <a:gd name="connsiteY927" fmla="*/ 2960723 h 4071368"/>
              <a:gd name="connsiteX928" fmla="*/ 6281712 w 11463051"/>
              <a:gd name="connsiteY928" fmla="*/ 2961968 h 4071368"/>
              <a:gd name="connsiteX929" fmla="*/ 6282252 w 11463051"/>
              <a:gd name="connsiteY929" fmla="*/ 2962724 h 4071368"/>
              <a:gd name="connsiteX930" fmla="*/ 6349496 w 11463051"/>
              <a:gd name="connsiteY930" fmla="*/ 2975797 h 4071368"/>
              <a:gd name="connsiteX931" fmla="*/ 6353683 w 11463051"/>
              <a:gd name="connsiteY931" fmla="*/ 2976355 h 4071368"/>
              <a:gd name="connsiteX932" fmla="*/ 6353876 w 11463051"/>
              <a:gd name="connsiteY932" fmla="*/ 2976648 h 4071368"/>
              <a:gd name="connsiteX933" fmla="*/ 6386953 w 11463051"/>
              <a:gd name="connsiteY933" fmla="*/ 2983079 h 4071368"/>
              <a:gd name="connsiteX934" fmla="*/ 6467301 w 11463051"/>
              <a:gd name="connsiteY934" fmla="*/ 3033863 h 4071368"/>
              <a:gd name="connsiteX935" fmla="*/ 6484968 w 11463051"/>
              <a:gd name="connsiteY935" fmla="*/ 3042456 h 4071368"/>
              <a:gd name="connsiteX936" fmla="*/ 6478404 w 11463051"/>
              <a:gd name="connsiteY936" fmla="*/ 3037837 h 4071368"/>
              <a:gd name="connsiteX937" fmla="*/ 6401367 w 11463051"/>
              <a:gd name="connsiteY937" fmla="*/ 2985882 h 4071368"/>
              <a:gd name="connsiteX938" fmla="*/ 6497086 w 11463051"/>
              <a:gd name="connsiteY938" fmla="*/ 3004492 h 4071368"/>
              <a:gd name="connsiteX939" fmla="*/ 6548243 w 11463051"/>
              <a:gd name="connsiteY939" fmla="*/ 3017040 h 4071368"/>
              <a:gd name="connsiteX940" fmla="*/ 6597288 w 11463051"/>
              <a:gd name="connsiteY940" fmla="*/ 3025487 h 4071368"/>
              <a:gd name="connsiteX941" fmla="*/ 6610783 w 11463051"/>
              <a:gd name="connsiteY941" fmla="*/ 3038247 h 4071368"/>
              <a:gd name="connsiteX942" fmla="*/ 6628261 w 11463051"/>
              <a:gd name="connsiteY942" fmla="*/ 3052212 h 4071368"/>
              <a:gd name="connsiteX943" fmla="*/ 6625431 w 11463051"/>
              <a:gd name="connsiteY943" fmla="*/ 3052977 h 4071368"/>
              <a:gd name="connsiteX944" fmla="*/ 6640777 w 11463051"/>
              <a:gd name="connsiteY944" fmla="*/ 3063188 h 4071368"/>
              <a:gd name="connsiteX945" fmla="*/ 6644597 w 11463051"/>
              <a:gd name="connsiteY945" fmla="*/ 3065285 h 4071368"/>
              <a:gd name="connsiteX946" fmla="*/ 6664934 w 11463051"/>
              <a:gd name="connsiteY946" fmla="*/ 3081600 h 4071368"/>
              <a:gd name="connsiteX947" fmla="*/ 6690431 w 11463051"/>
              <a:gd name="connsiteY947" fmla="*/ 3106021 h 4071368"/>
              <a:gd name="connsiteX948" fmla="*/ 6620817 w 11463051"/>
              <a:gd name="connsiteY948" fmla="*/ 3055356 h 4071368"/>
              <a:gd name="connsiteX949" fmla="*/ 6621035 w 11463051"/>
              <a:gd name="connsiteY949" fmla="*/ 3062429 h 4071368"/>
              <a:gd name="connsiteX950" fmla="*/ 6703349 w 11463051"/>
              <a:gd name="connsiteY950" fmla="*/ 3128426 h 4071368"/>
              <a:gd name="connsiteX951" fmla="*/ 6699742 w 11463051"/>
              <a:gd name="connsiteY951" fmla="*/ 3126799 h 4071368"/>
              <a:gd name="connsiteX952" fmla="*/ 6671644 w 11463051"/>
              <a:gd name="connsiteY952" fmla="*/ 3116025 h 4071368"/>
              <a:gd name="connsiteX953" fmla="*/ 6652810 w 11463051"/>
              <a:gd name="connsiteY953" fmla="*/ 3114583 h 4071368"/>
              <a:gd name="connsiteX954" fmla="*/ 6658187 w 11463051"/>
              <a:gd name="connsiteY954" fmla="*/ 3120003 h 4071368"/>
              <a:gd name="connsiteX955" fmla="*/ 6659413 w 11463051"/>
              <a:gd name="connsiteY955" fmla="*/ 3128161 h 4071368"/>
              <a:gd name="connsiteX956" fmla="*/ 6659481 w 11463051"/>
              <a:gd name="connsiteY956" fmla="*/ 3129504 h 4071368"/>
              <a:gd name="connsiteX957" fmla="*/ 6570974 w 11463051"/>
              <a:gd name="connsiteY957" fmla="*/ 3106234 h 4071368"/>
              <a:gd name="connsiteX958" fmla="*/ 6566334 w 11463051"/>
              <a:gd name="connsiteY958" fmla="*/ 3102031 h 4071368"/>
              <a:gd name="connsiteX959" fmla="*/ 6538784 w 11463051"/>
              <a:gd name="connsiteY959" fmla="*/ 3081591 h 4071368"/>
              <a:gd name="connsiteX960" fmla="*/ 6558072 w 11463051"/>
              <a:gd name="connsiteY960" fmla="*/ 3101786 h 4071368"/>
              <a:gd name="connsiteX961" fmla="*/ 6560116 w 11463051"/>
              <a:gd name="connsiteY961" fmla="*/ 3103379 h 4071368"/>
              <a:gd name="connsiteX962" fmla="*/ 6480353 w 11463051"/>
              <a:gd name="connsiteY962" fmla="*/ 3082407 h 4071368"/>
              <a:gd name="connsiteX963" fmla="*/ 6363485 w 11463051"/>
              <a:gd name="connsiteY963" fmla="*/ 3057495 h 4071368"/>
              <a:gd name="connsiteX964" fmla="*/ 6327372 w 11463051"/>
              <a:gd name="connsiteY964" fmla="*/ 3032650 h 4071368"/>
              <a:gd name="connsiteX965" fmla="*/ 6321683 w 11463051"/>
              <a:gd name="connsiteY965" fmla="*/ 3029477 h 4071368"/>
              <a:gd name="connsiteX966" fmla="*/ 6368173 w 11463051"/>
              <a:gd name="connsiteY966" fmla="*/ 3035087 h 4071368"/>
              <a:gd name="connsiteX967" fmla="*/ 6384911 w 11463051"/>
              <a:gd name="connsiteY967" fmla="*/ 3039186 h 4071368"/>
              <a:gd name="connsiteX968" fmla="*/ 6376210 w 11463051"/>
              <a:gd name="connsiteY968" fmla="*/ 3033064 h 4071368"/>
              <a:gd name="connsiteX969" fmla="*/ 6368173 w 11463051"/>
              <a:gd name="connsiteY969" fmla="*/ 3035087 h 4071368"/>
              <a:gd name="connsiteX970" fmla="*/ 6320363 w 11463051"/>
              <a:gd name="connsiteY970" fmla="*/ 3019675 h 4071368"/>
              <a:gd name="connsiteX971" fmla="*/ 6294809 w 11463051"/>
              <a:gd name="connsiteY971" fmla="*/ 3014493 h 4071368"/>
              <a:gd name="connsiteX972" fmla="*/ 6251253 w 11463051"/>
              <a:gd name="connsiteY972" fmla="*/ 2990205 h 4071368"/>
              <a:gd name="connsiteX973" fmla="*/ 6172272 w 11463051"/>
              <a:gd name="connsiteY973" fmla="*/ 2954892 h 4071368"/>
              <a:gd name="connsiteX974" fmla="*/ 6264252 w 11463051"/>
              <a:gd name="connsiteY974" fmla="*/ 3010348 h 4071368"/>
              <a:gd name="connsiteX975" fmla="*/ 6250023 w 11463051"/>
              <a:gd name="connsiteY975" fmla="*/ 3011207 h 4071368"/>
              <a:gd name="connsiteX976" fmla="*/ 6222735 w 11463051"/>
              <a:gd name="connsiteY976" fmla="*/ 2996068 h 4071368"/>
              <a:gd name="connsiteX977" fmla="*/ 6195031 w 11463051"/>
              <a:gd name="connsiteY977" fmla="*/ 2982914 h 4071368"/>
              <a:gd name="connsiteX978" fmla="*/ 6219860 w 11463051"/>
              <a:gd name="connsiteY978" fmla="*/ 3002707 h 4071368"/>
              <a:gd name="connsiteX979" fmla="*/ 6251577 w 11463051"/>
              <a:gd name="connsiteY979" fmla="*/ 3023811 h 4071368"/>
              <a:gd name="connsiteX980" fmla="*/ 6278848 w 11463051"/>
              <a:gd name="connsiteY980" fmla="*/ 3036937 h 4071368"/>
              <a:gd name="connsiteX981" fmla="*/ 6285587 w 11463051"/>
              <a:gd name="connsiteY981" fmla="*/ 3040891 h 4071368"/>
              <a:gd name="connsiteX982" fmla="*/ 6195719 w 11463051"/>
              <a:gd name="connsiteY982" fmla="*/ 3021736 h 4071368"/>
              <a:gd name="connsiteX983" fmla="*/ 6128970 w 11463051"/>
              <a:gd name="connsiteY983" fmla="*/ 2986721 h 4071368"/>
              <a:gd name="connsiteX984" fmla="*/ 6119794 w 11463051"/>
              <a:gd name="connsiteY984" fmla="*/ 2986563 h 4071368"/>
              <a:gd name="connsiteX985" fmla="*/ 6176745 w 11463051"/>
              <a:gd name="connsiteY985" fmla="*/ 3016883 h 4071368"/>
              <a:gd name="connsiteX986" fmla="*/ 6178817 w 11463051"/>
              <a:gd name="connsiteY986" fmla="*/ 3018133 h 4071368"/>
              <a:gd name="connsiteX987" fmla="*/ 6174428 w 11463051"/>
              <a:gd name="connsiteY987" fmla="*/ 3017197 h 4071368"/>
              <a:gd name="connsiteX988" fmla="*/ 6123606 w 11463051"/>
              <a:gd name="connsiteY988" fmla="*/ 3008885 h 4071368"/>
              <a:gd name="connsiteX989" fmla="*/ 6109528 w 11463051"/>
              <a:gd name="connsiteY989" fmla="*/ 3001322 h 4071368"/>
              <a:gd name="connsiteX990" fmla="*/ 6073029 w 11463051"/>
              <a:gd name="connsiteY990" fmla="*/ 2987817 h 4071368"/>
              <a:gd name="connsiteX991" fmla="*/ 6084891 w 11463051"/>
              <a:gd name="connsiteY991" fmla="*/ 2998990 h 4071368"/>
              <a:gd name="connsiteX992" fmla="*/ 6094377 w 11463051"/>
              <a:gd name="connsiteY992" fmla="*/ 3004104 h 4071368"/>
              <a:gd name="connsiteX993" fmla="*/ 6020993 w 11463051"/>
              <a:gd name="connsiteY993" fmla="*/ 2992102 h 4071368"/>
              <a:gd name="connsiteX994" fmla="*/ 5925499 w 11463051"/>
              <a:gd name="connsiteY994" fmla="*/ 2935968 h 4071368"/>
              <a:gd name="connsiteX995" fmla="*/ 2459935 w 11463051"/>
              <a:gd name="connsiteY995" fmla="*/ 2878547 h 4071368"/>
              <a:gd name="connsiteX996" fmla="*/ 2451344 w 11463051"/>
              <a:gd name="connsiteY996" fmla="*/ 2880683 h 4071368"/>
              <a:gd name="connsiteX997" fmla="*/ 2428306 w 11463051"/>
              <a:gd name="connsiteY997" fmla="*/ 2888391 h 4071368"/>
              <a:gd name="connsiteX998" fmla="*/ 2364323 w 11463051"/>
              <a:gd name="connsiteY998" fmla="*/ 2889202 h 4071368"/>
              <a:gd name="connsiteX999" fmla="*/ 2354513 w 11463051"/>
              <a:gd name="connsiteY999" fmla="*/ 2889025 h 4071368"/>
              <a:gd name="connsiteX1000" fmla="*/ 2360389 w 11463051"/>
              <a:gd name="connsiteY1000" fmla="*/ 2886921 h 4071368"/>
              <a:gd name="connsiteX1001" fmla="*/ 2375220 w 11463051"/>
              <a:gd name="connsiteY1001" fmla="*/ 2881302 h 4071368"/>
              <a:gd name="connsiteX1002" fmla="*/ 2394013 w 11463051"/>
              <a:gd name="connsiteY1002" fmla="*/ 2881180 h 4071368"/>
              <a:gd name="connsiteX1003" fmla="*/ 2888868 w 11463051"/>
              <a:gd name="connsiteY1003" fmla="*/ 2873060 h 4071368"/>
              <a:gd name="connsiteX1004" fmla="*/ 2870209 w 11463051"/>
              <a:gd name="connsiteY1004" fmla="*/ 2873985 h 4071368"/>
              <a:gd name="connsiteX1005" fmla="*/ 2762110 w 11463051"/>
              <a:gd name="connsiteY1005" fmla="*/ 2893965 h 4071368"/>
              <a:gd name="connsiteX1006" fmla="*/ 2754246 w 11463051"/>
              <a:gd name="connsiteY1006" fmla="*/ 2895579 h 4071368"/>
              <a:gd name="connsiteX1007" fmla="*/ 2773875 w 11463051"/>
              <a:gd name="connsiteY1007" fmla="*/ 2894752 h 4071368"/>
              <a:gd name="connsiteX1008" fmla="*/ 2886705 w 11463051"/>
              <a:gd name="connsiteY1008" fmla="*/ 2877347 h 4071368"/>
              <a:gd name="connsiteX1009" fmla="*/ 11257114 w 11463051"/>
              <a:gd name="connsiteY1009" fmla="*/ 2868611 h 4071368"/>
              <a:gd name="connsiteX1010" fmla="*/ 11269726 w 11463051"/>
              <a:gd name="connsiteY1010" fmla="*/ 2871590 h 4071368"/>
              <a:gd name="connsiteX1011" fmla="*/ 11272687 w 11463051"/>
              <a:gd name="connsiteY1011" fmla="*/ 2874079 h 4071368"/>
              <a:gd name="connsiteX1012" fmla="*/ 11268696 w 11463051"/>
              <a:gd name="connsiteY1012" fmla="*/ 2875023 h 4071368"/>
              <a:gd name="connsiteX1013" fmla="*/ 11257114 w 11463051"/>
              <a:gd name="connsiteY1013" fmla="*/ 2868611 h 4071368"/>
              <a:gd name="connsiteX1014" fmla="*/ 10979168 w 11463051"/>
              <a:gd name="connsiteY1014" fmla="*/ 2867453 h 4071368"/>
              <a:gd name="connsiteX1015" fmla="*/ 10989677 w 11463051"/>
              <a:gd name="connsiteY1015" fmla="*/ 2875473 h 4071368"/>
              <a:gd name="connsiteX1016" fmla="*/ 10989420 w 11463051"/>
              <a:gd name="connsiteY1016" fmla="*/ 2875241 h 4071368"/>
              <a:gd name="connsiteX1017" fmla="*/ 10980912 w 11463051"/>
              <a:gd name="connsiteY1017" fmla="*/ 2868430 h 4071368"/>
              <a:gd name="connsiteX1018" fmla="*/ 11089851 w 11463051"/>
              <a:gd name="connsiteY1018" fmla="*/ 2866902 h 4071368"/>
              <a:gd name="connsiteX1019" fmla="*/ 11093494 w 11463051"/>
              <a:gd name="connsiteY1019" fmla="*/ 2868605 h 4071368"/>
              <a:gd name="connsiteX1020" fmla="*/ 11125060 w 11463051"/>
              <a:gd name="connsiteY1020" fmla="*/ 2888762 h 4071368"/>
              <a:gd name="connsiteX1021" fmla="*/ 11121776 w 11463051"/>
              <a:gd name="connsiteY1021" fmla="*/ 2889349 h 4071368"/>
              <a:gd name="connsiteX1022" fmla="*/ 11120058 w 11463051"/>
              <a:gd name="connsiteY1022" fmla="*/ 2889031 h 4071368"/>
              <a:gd name="connsiteX1023" fmla="*/ 5748246 w 11463051"/>
              <a:gd name="connsiteY1023" fmla="*/ 2859628 h 4071368"/>
              <a:gd name="connsiteX1024" fmla="*/ 5763839 w 11463051"/>
              <a:gd name="connsiteY1024" fmla="*/ 2865253 h 4071368"/>
              <a:gd name="connsiteX1025" fmla="*/ 5784478 w 11463051"/>
              <a:gd name="connsiteY1025" fmla="*/ 2873177 h 4071368"/>
              <a:gd name="connsiteX1026" fmla="*/ 5789683 w 11463051"/>
              <a:gd name="connsiteY1026" fmla="*/ 2874137 h 4071368"/>
              <a:gd name="connsiteX1027" fmla="*/ 5840070 w 11463051"/>
              <a:gd name="connsiteY1027" fmla="*/ 2898671 h 4071368"/>
              <a:gd name="connsiteX1028" fmla="*/ 5900955 w 11463051"/>
              <a:gd name="connsiteY1028" fmla="*/ 2928601 h 4071368"/>
              <a:gd name="connsiteX1029" fmla="*/ 5960575 w 11463051"/>
              <a:gd name="connsiteY1029" fmla="*/ 2965154 h 4071368"/>
              <a:gd name="connsiteX1030" fmla="*/ 5986840 w 11463051"/>
              <a:gd name="connsiteY1030" fmla="*/ 2979452 h 4071368"/>
              <a:gd name="connsiteX1031" fmla="*/ 5997217 w 11463051"/>
              <a:gd name="connsiteY1031" fmla="*/ 2982263 h 4071368"/>
              <a:gd name="connsiteX1032" fmla="*/ 5991971 w 11463051"/>
              <a:gd name="connsiteY1032" fmla="*/ 2982247 h 4071368"/>
              <a:gd name="connsiteX1033" fmla="*/ 6005386 w 11463051"/>
              <a:gd name="connsiteY1033" fmla="*/ 2989550 h 4071368"/>
              <a:gd name="connsiteX1034" fmla="*/ 5993622 w 11463051"/>
              <a:gd name="connsiteY1034" fmla="*/ 2987626 h 4071368"/>
              <a:gd name="connsiteX1035" fmla="*/ 5982515 w 11463051"/>
              <a:gd name="connsiteY1035" fmla="*/ 2981742 h 4071368"/>
              <a:gd name="connsiteX1036" fmla="*/ 5932902 w 11463051"/>
              <a:gd name="connsiteY1036" fmla="*/ 2974712 h 4071368"/>
              <a:gd name="connsiteX1037" fmla="*/ 5927592 w 11463051"/>
              <a:gd name="connsiteY1037" fmla="*/ 2976826 h 4071368"/>
              <a:gd name="connsiteX1038" fmla="*/ 5911923 w 11463051"/>
              <a:gd name="connsiteY1038" fmla="*/ 2974264 h 4071368"/>
              <a:gd name="connsiteX1039" fmla="*/ 5925080 w 11463051"/>
              <a:gd name="connsiteY1039" fmla="*/ 2972006 h 4071368"/>
              <a:gd name="connsiteX1040" fmla="*/ 5928977 w 11463051"/>
              <a:gd name="connsiteY1040" fmla="*/ 2966800 h 4071368"/>
              <a:gd name="connsiteX1041" fmla="*/ 5925040 w 11463051"/>
              <a:gd name="connsiteY1041" fmla="*/ 2962837 h 4071368"/>
              <a:gd name="connsiteX1042" fmla="*/ 5940264 w 11463051"/>
              <a:gd name="connsiteY1042" fmla="*/ 2966838 h 4071368"/>
              <a:gd name="connsiteX1043" fmla="*/ 5969153 w 11463051"/>
              <a:gd name="connsiteY1043" fmla="*/ 2974661 h 4071368"/>
              <a:gd name="connsiteX1044" fmla="*/ 5905100 w 11463051"/>
              <a:gd name="connsiteY1044" fmla="*/ 2940726 h 4071368"/>
              <a:gd name="connsiteX1045" fmla="*/ 5818243 w 11463051"/>
              <a:gd name="connsiteY1045" fmla="*/ 2893722 h 4071368"/>
              <a:gd name="connsiteX1046" fmla="*/ 3115183 w 11463051"/>
              <a:gd name="connsiteY1046" fmla="*/ 2837930 h 4071368"/>
              <a:gd name="connsiteX1047" fmla="*/ 3322623 w 11463051"/>
              <a:gd name="connsiteY1047" fmla="*/ 2842008 h 4071368"/>
              <a:gd name="connsiteX1048" fmla="*/ 3822218 w 11463051"/>
              <a:gd name="connsiteY1048" fmla="*/ 2853335 h 4071368"/>
              <a:gd name="connsiteX1049" fmla="*/ 4511852 w 11463051"/>
              <a:gd name="connsiteY1049" fmla="*/ 2908767 h 4071368"/>
              <a:gd name="connsiteX1050" fmla="*/ 5513074 w 11463051"/>
              <a:gd name="connsiteY1050" fmla="*/ 3018242 h 4071368"/>
              <a:gd name="connsiteX1051" fmla="*/ 5785460 w 11463051"/>
              <a:gd name="connsiteY1051" fmla="*/ 3055933 h 4071368"/>
              <a:gd name="connsiteX1052" fmla="*/ 5780786 w 11463051"/>
              <a:gd name="connsiteY1052" fmla="*/ 3061089 h 4071368"/>
              <a:gd name="connsiteX1053" fmla="*/ 5799398 w 11463051"/>
              <a:gd name="connsiteY1053" fmla="*/ 3065100 h 4071368"/>
              <a:gd name="connsiteX1054" fmla="*/ 5765535 w 11463051"/>
              <a:gd name="connsiteY1054" fmla="*/ 3064986 h 4071368"/>
              <a:gd name="connsiteX1055" fmla="*/ 5768934 w 11463051"/>
              <a:gd name="connsiteY1055" fmla="*/ 3061049 h 4071368"/>
              <a:gd name="connsiteX1056" fmla="*/ 5655542 w 11463051"/>
              <a:gd name="connsiteY1056" fmla="*/ 3045433 h 4071368"/>
              <a:gd name="connsiteX1057" fmla="*/ 5594627 w 11463051"/>
              <a:gd name="connsiteY1057" fmla="*/ 3033943 h 4071368"/>
              <a:gd name="connsiteX1058" fmla="*/ 5575411 w 11463051"/>
              <a:gd name="connsiteY1058" fmla="*/ 3041778 h 4071368"/>
              <a:gd name="connsiteX1059" fmla="*/ 5601912 w 11463051"/>
              <a:gd name="connsiteY1059" fmla="*/ 3049202 h 4071368"/>
              <a:gd name="connsiteX1060" fmla="*/ 5598525 w 11463051"/>
              <a:gd name="connsiteY1060" fmla="*/ 3049191 h 4071368"/>
              <a:gd name="connsiteX1061" fmla="*/ 5583249 w 11463051"/>
              <a:gd name="connsiteY1061" fmla="*/ 3060423 h 4071368"/>
              <a:gd name="connsiteX1062" fmla="*/ 5587187 w 11463051"/>
              <a:gd name="connsiteY1062" fmla="*/ 3064387 h 4071368"/>
              <a:gd name="connsiteX1063" fmla="*/ 5594524 w 11463051"/>
              <a:gd name="connsiteY1063" fmla="*/ 3064411 h 4071368"/>
              <a:gd name="connsiteX1064" fmla="*/ 5601862 w 11463051"/>
              <a:gd name="connsiteY1064" fmla="*/ 3064435 h 4071368"/>
              <a:gd name="connsiteX1065" fmla="*/ 5681966 w 11463051"/>
              <a:gd name="connsiteY1065" fmla="*/ 3075990 h 4071368"/>
              <a:gd name="connsiteX1066" fmla="*/ 5697215 w 11463051"/>
              <a:gd name="connsiteY1066" fmla="*/ 3072655 h 4071368"/>
              <a:gd name="connsiteX1067" fmla="*/ 5700603 w 11463051"/>
              <a:gd name="connsiteY1067" fmla="*/ 3072667 h 4071368"/>
              <a:gd name="connsiteX1068" fmla="*/ 5708517 w 11463051"/>
              <a:gd name="connsiteY1068" fmla="*/ 3068744 h 4071368"/>
              <a:gd name="connsiteX1069" fmla="*/ 5715855 w 11463051"/>
              <a:gd name="connsiteY1069" fmla="*/ 3068769 h 4071368"/>
              <a:gd name="connsiteX1070" fmla="*/ 5704528 w 11463051"/>
              <a:gd name="connsiteY1070" fmla="*/ 3080015 h 4071368"/>
              <a:gd name="connsiteX1071" fmla="*/ 5731042 w 11463051"/>
              <a:gd name="connsiteY1071" fmla="*/ 3084054 h 4071368"/>
              <a:gd name="connsiteX1072" fmla="*/ 5681928 w 11463051"/>
              <a:gd name="connsiteY1072" fmla="*/ 3087273 h 4071368"/>
              <a:gd name="connsiteX1073" fmla="*/ 5670921 w 11463051"/>
              <a:gd name="connsiteY1073" fmla="*/ 3091286 h 4071368"/>
              <a:gd name="connsiteX1074" fmla="*/ 5659753 w 11463051"/>
              <a:gd name="connsiteY1074" fmla="*/ 3090401 h 4071368"/>
              <a:gd name="connsiteX1075" fmla="*/ 5662738 w 11463051"/>
              <a:gd name="connsiteY1075" fmla="*/ 3087209 h 4071368"/>
              <a:gd name="connsiteX1076" fmla="*/ 5438788 w 11463051"/>
              <a:gd name="connsiteY1076" fmla="*/ 3052603 h 4071368"/>
              <a:gd name="connsiteX1077" fmla="*/ 5420138 w 11463051"/>
              <a:gd name="connsiteY1077" fmla="*/ 3059874 h 4071368"/>
              <a:gd name="connsiteX1078" fmla="*/ 5442689 w 11463051"/>
              <a:gd name="connsiteY1078" fmla="*/ 3067849 h 4071368"/>
              <a:gd name="connsiteX1079" fmla="*/ 5396998 w 11463051"/>
              <a:gd name="connsiteY1079" fmla="*/ 3059796 h 4071368"/>
              <a:gd name="connsiteX1080" fmla="*/ 5387671 w 11463051"/>
              <a:gd name="connsiteY1080" fmla="*/ 3064208 h 4071368"/>
              <a:gd name="connsiteX1081" fmla="*/ 5383534 w 11463051"/>
              <a:gd name="connsiteY1081" fmla="*/ 3067475 h 4071368"/>
              <a:gd name="connsiteX1082" fmla="*/ 5339373 w 11463051"/>
              <a:gd name="connsiteY1082" fmla="*/ 3062289 h 4071368"/>
              <a:gd name="connsiteX1083" fmla="*/ 5279630 w 11463051"/>
              <a:gd name="connsiteY1083" fmla="*/ 3052066 h 4071368"/>
              <a:gd name="connsiteX1084" fmla="*/ 5188224 w 11463051"/>
              <a:gd name="connsiteY1084" fmla="*/ 3043860 h 4071368"/>
              <a:gd name="connsiteX1085" fmla="*/ 5180887 w 11463051"/>
              <a:gd name="connsiteY1085" fmla="*/ 3043834 h 4071368"/>
              <a:gd name="connsiteX1086" fmla="*/ 5172292 w 11463051"/>
              <a:gd name="connsiteY1086" fmla="*/ 3043404 h 4071368"/>
              <a:gd name="connsiteX1087" fmla="*/ 4869603 w 11463051"/>
              <a:gd name="connsiteY1087" fmla="*/ 3011874 h 4071368"/>
              <a:gd name="connsiteX1088" fmla="*/ 4505866 w 11463051"/>
              <a:gd name="connsiteY1088" fmla="*/ 2980446 h 4071368"/>
              <a:gd name="connsiteX1089" fmla="*/ 3776276 w 11463051"/>
              <a:gd name="connsiteY1089" fmla="*/ 2909340 h 4071368"/>
              <a:gd name="connsiteX1090" fmla="*/ 2783136 w 11463051"/>
              <a:gd name="connsiteY1090" fmla="*/ 2898201 h 4071368"/>
              <a:gd name="connsiteX1091" fmla="*/ 2534918 w 11463051"/>
              <a:gd name="connsiteY1091" fmla="*/ 2902734 h 4071368"/>
              <a:gd name="connsiteX1092" fmla="*/ 2524167 w 11463051"/>
              <a:gd name="connsiteY1092" fmla="*/ 2902298 h 4071368"/>
              <a:gd name="connsiteX1093" fmla="*/ 2560863 w 11463051"/>
              <a:gd name="connsiteY1093" fmla="*/ 2894328 h 4071368"/>
              <a:gd name="connsiteX1094" fmla="*/ 2562990 w 11463051"/>
              <a:gd name="connsiteY1094" fmla="*/ 2893866 h 4071368"/>
              <a:gd name="connsiteX1095" fmla="*/ 2547739 w 11463051"/>
              <a:gd name="connsiteY1095" fmla="*/ 2892361 h 4071368"/>
              <a:gd name="connsiteX1096" fmla="*/ 2553722 w 11463051"/>
              <a:gd name="connsiteY1096" fmla="*/ 2888518 h 4071368"/>
              <a:gd name="connsiteX1097" fmla="*/ 2523659 w 11463051"/>
              <a:gd name="connsiteY1097" fmla="*/ 2887181 h 4071368"/>
              <a:gd name="connsiteX1098" fmla="*/ 2519700 w 11463051"/>
              <a:gd name="connsiteY1098" fmla="*/ 2887231 h 4071368"/>
              <a:gd name="connsiteX1099" fmla="*/ 2574282 w 11463051"/>
              <a:gd name="connsiteY1099" fmla="*/ 2872408 h 4071368"/>
              <a:gd name="connsiteX1100" fmla="*/ 2713041 w 11463051"/>
              <a:gd name="connsiteY1100" fmla="*/ 2862532 h 4071368"/>
              <a:gd name="connsiteX1101" fmla="*/ 2790178 w 11463051"/>
              <a:gd name="connsiteY1101" fmla="*/ 2856601 h 4071368"/>
              <a:gd name="connsiteX1102" fmla="*/ 2791514 w 11463051"/>
              <a:gd name="connsiteY1102" fmla="*/ 2861993 h 4071368"/>
              <a:gd name="connsiteX1103" fmla="*/ 2794224 w 11463051"/>
              <a:gd name="connsiteY1103" fmla="*/ 2858251 h 4071368"/>
              <a:gd name="connsiteX1104" fmla="*/ 2792459 w 11463051"/>
              <a:gd name="connsiteY1104" fmla="*/ 2856425 h 4071368"/>
              <a:gd name="connsiteX1105" fmla="*/ 2911051 w 11463051"/>
              <a:gd name="connsiteY1105" fmla="*/ 2847308 h 4071368"/>
              <a:gd name="connsiteX1106" fmla="*/ 3115183 w 11463051"/>
              <a:gd name="connsiteY1106" fmla="*/ 2837930 h 4071368"/>
              <a:gd name="connsiteX1107" fmla="*/ 11075148 w 11463051"/>
              <a:gd name="connsiteY1107" fmla="*/ 2835160 h 4071368"/>
              <a:gd name="connsiteX1108" fmla="*/ 11073187 w 11463051"/>
              <a:gd name="connsiteY1108" fmla="*/ 2836070 h 4071368"/>
              <a:gd name="connsiteX1109" fmla="*/ 11072360 w 11463051"/>
              <a:gd name="connsiteY1109" fmla="*/ 2836454 h 4071368"/>
              <a:gd name="connsiteX1110" fmla="*/ 11072060 w 11463051"/>
              <a:gd name="connsiteY1110" fmla="*/ 2836592 h 4071368"/>
              <a:gd name="connsiteX1111" fmla="*/ 11072012 w 11463051"/>
              <a:gd name="connsiteY1111" fmla="*/ 2836615 h 4071368"/>
              <a:gd name="connsiteX1112" fmla="*/ 11072360 w 11463051"/>
              <a:gd name="connsiteY1112" fmla="*/ 2836454 h 4071368"/>
              <a:gd name="connsiteX1113" fmla="*/ 11025671 w 11463051"/>
              <a:gd name="connsiteY1113" fmla="*/ 2833391 h 4071368"/>
              <a:gd name="connsiteX1114" fmla="*/ 11025577 w 11463051"/>
              <a:gd name="connsiteY1114" fmla="*/ 2835068 h 4071368"/>
              <a:gd name="connsiteX1115" fmla="*/ 11029039 w 11463051"/>
              <a:gd name="connsiteY1115" fmla="*/ 2837247 h 4071368"/>
              <a:gd name="connsiteX1116" fmla="*/ 11029966 w 11463051"/>
              <a:gd name="connsiteY1116" fmla="*/ 2837415 h 4071368"/>
              <a:gd name="connsiteX1117" fmla="*/ 11029815 w 11463051"/>
              <a:gd name="connsiteY1117" fmla="*/ 2836897 h 4071368"/>
              <a:gd name="connsiteX1118" fmla="*/ 5848459 w 11463051"/>
              <a:gd name="connsiteY1118" fmla="*/ 2799549 h 4071368"/>
              <a:gd name="connsiteX1119" fmla="*/ 5848859 w 11463051"/>
              <a:gd name="connsiteY1119" fmla="*/ 2801654 h 4071368"/>
              <a:gd name="connsiteX1120" fmla="*/ 5850142 w 11463051"/>
              <a:gd name="connsiteY1120" fmla="*/ 2800072 h 4071368"/>
              <a:gd name="connsiteX1121" fmla="*/ 11343401 w 11463051"/>
              <a:gd name="connsiteY1121" fmla="*/ 2794861 h 4071368"/>
              <a:gd name="connsiteX1122" fmla="*/ 11345445 w 11463051"/>
              <a:gd name="connsiteY1122" fmla="*/ 2795299 h 4071368"/>
              <a:gd name="connsiteX1123" fmla="*/ 11347023 w 11463051"/>
              <a:gd name="connsiteY1123" fmla="*/ 2795750 h 4071368"/>
              <a:gd name="connsiteX1124" fmla="*/ 11350029 w 11463051"/>
              <a:gd name="connsiteY1124" fmla="*/ 2797643 h 4071368"/>
              <a:gd name="connsiteX1125" fmla="*/ 11343401 w 11463051"/>
              <a:gd name="connsiteY1125" fmla="*/ 2794861 h 4071368"/>
              <a:gd name="connsiteX1126" fmla="*/ 10988696 w 11463051"/>
              <a:gd name="connsiteY1126" fmla="*/ 2791334 h 4071368"/>
              <a:gd name="connsiteX1127" fmla="*/ 10987258 w 11463051"/>
              <a:gd name="connsiteY1127" fmla="*/ 2793538 h 4071368"/>
              <a:gd name="connsiteX1128" fmla="*/ 10991325 w 11463051"/>
              <a:gd name="connsiteY1128" fmla="*/ 2791478 h 4071368"/>
              <a:gd name="connsiteX1129" fmla="*/ 10988696 w 11463051"/>
              <a:gd name="connsiteY1129" fmla="*/ 2791334 h 4071368"/>
              <a:gd name="connsiteX1130" fmla="*/ 5519748 w 11463051"/>
              <a:gd name="connsiteY1130" fmla="*/ 2772178 h 4071368"/>
              <a:gd name="connsiteX1131" fmla="*/ 5542441 w 11463051"/>
              <a:gd name="connsiteY1131" fmla="*/ 2775923 h 4071368"/>
              <a:gd name="connsiteX1132" fmla="*/ 5542429 w 11463051"/>
              <a:gd name="connsiteY1132" fmla="*/ 2779871 h 4071368"/>
              <a:gd name="connsiteX1133" fmla="*/ 5538491 w 11463051"/>
              <a:gd name="connsiteY1133" fmla="*/ 2775910 h 4071368"/>
              <a:gd name="connsiteX1134" fmla="*/ 5493950 w 11463051"/>
              <a:gd name="connsiteY1134" fmla="*/ 2767920 h 4071368"/>
              <a:gd name="connsiteX1135" fmla="*/ 5504852 w 11463051"/>
              <a:gd name="connsiteY1135" fmla="*/ 2769212 h 4071368"/>
              <a:gd name="connsiteX1136" fmla="*/ 5519748 w 11463051"/>
              <a:gd name="connsiteY1136" fmla="*/ 2772178 h 4071368"/>
              <a:gd name="connsiteX1137" fmla="*/ 5573662 w 11463051"/>
              <a:gd name="connsiteY1137" fmla="*/ 2755808 h 4071368"/>
              <a:gd name="connsiteX1138" fmla="*/ 5566768 w 11463051"/>
              <a:gd name="connsiteY1138" fmla="*/ 2758797 h 4071368"/>
              <a:gd name="connsiteX1139" fmla="*/ 5566538 w 11463051"/>
              <a:gd name="connsiteY1139" fmla="*/ 2759063 h 4071368"/>
              <a:gd name="connsiteX1140" fmla="*/ 5580661 w 11463051"/>
              <a:gd name="connsiteY1140" fmla="*/ 2766576 h 4071368"/>
              <a:gd name="connsiteX1141" fmla="*/ 5597849 w 11463051"/>
              <a:gd name="connsiteY1141" fmla="*/ 2768269 h 4071368"/>
              <a:gd name="connsiteX1142" fmla="*/ 10915532 w 11463051"/>
              <a:gd name="connsiteY1142" fmla="*/ 2750754 h 4071368"/>
              <a:gd name="connsiteX1143" fmla="*/ 10910097 w 11463051"/>
              <a:gd name="connsiteY1143" fmla="*/ 2751361 h 4071368"/>
              <a:gd name="connsiteX1144" fmla="*/ 10919027 w 11463051"/>
              <a:gd name="connsiteY1144" fmla="*/ 2755029 h 4071368"/>
              <a:gd name="connsiteX1145" fmla="*/ 10928151 w 11463051"/>
              <a:gd name="connsiteY1145" fmla="*/ 2758205 h 4071368"/>
              <a:gd name="connsiteX1146" fmla="*/ 10925488 w 11463051"/>
              <a:gd name="connsiteY1146" fmla="*/ 2755850 h 4071368"/>
              <a:gd name="connsiteX1147" fmla="*/ 10915532 w 11463051"/>
              <a:gd name="connsiteY1147" fmla="*/ 2750754 h 4071368"/>
              <a:gd name="connsiteX1148" fmla="*/ 10919350 w 11463051"/>
              <a:gd name="connsiteY1148" fmla="*/ 2741425 h 4071368"/>
              <a:gd name="connsiteX1149" fmla="*/ 10917286 w 11463051"/>
              <a:gd name="connsiteY1149" fmla="*/ 2741497 h 4071368"/>
              <a:gd name="connsiteX1150" fmla="*/ 10946476 w 11463051"/>
              <a:gd name="connsiteY1150" fmla="*/ 2761115 h 4071368"/>
              <a:gd name="connsiteX1151" fmla="*/ 10976111 w 11463051"/>
              <a:gd name="connsiteY1151" fmla="*/ 2780836 h 4071368"/>
              <a:gd name="connsiteX1152" fmla="*/ 10925425 w 11463051"/>
              <a:gd name="connsiteY1152" fmla="*/ 2743601 h 4071368"/>
              <a:gd name="connsiteX1153" fmla="*/ 10922058 w 11463051"/>
              <a:gd name="connsiteY1153" fmla="*/ 2742192 h 4071368"/>
              <a:gd name="connsiteX1154" fmla="*/ 10920307 w 11463051"/>
              <a:gd name="connsiteY1154" fmla="*/ 2741696 h 4071368"/>
              <a:gd name="connsiteX1155" fmla="*/ 10920611 w 11463051"/>
              <a:gd name="connsiteY1155" fmla="*/ 2741926 h 4071368"/>
              <a:gd name="connsiteX1156" fmla="*/ 10919888 w 11463051"/>
              <a:gd name="connsiteY1156" fmla="*/ 2741578 h 4071368"/>
              <a:gd name="connsiteX1157" fmla="*/ 5539570 w 11463051"/>
              <a:gd name="connsiteY1157" fmla="*/ 2740555 h 4071368"/>
              <a:gd name="connsiteX1158" fmla="*/ 5542195 w 11463051"/>
              <a:gd name="connsiteY1158" fmla="*/ 2746113 h 4071368"/>
              <a:gd name="connsiteX1159" fmla="*/ 5550223 w 11463051"/>
              <a:gd name="connsiteY1159" fmla="*/ 2750384 h 4071368"/>
              <a:gd name="connsiteX1160" fmla="*/ 5555954 w 11463051"/>
              <a:gd name="connsiteY1160" fmla="*/ 2746687 h 4071368"/>
              <a:gd name="connsiteX1161" fmla="*/ 5553280 w 11463051"/>
              <a:gd name="connsiteY1161" fmla="*/ 2745308 h 4071368"/>
              <a:gd name="connsiteX1162" fmla="*/ 5539570 w 11463051"/>
              <a:gd name="connsiteY1162" fmla="*/ 2740555 h 4071368"/>
              <a:gd name="connsiteX1163" fmla="*/ 10906771 w 11463051"/>
              <a:gd name="connsiteY1163" fmla="*/ 2731480 h 4071368"/>
              <a:gd name="connsiteX1164" fmla="*/ 10915588 w 11463051"/>
              <a:gd name="connsiteY1164" fmla="*/ 2738135 h 4071368"/>
              <a:gd name="connsiteX1165" fmla="*/ 10915006 w 11463051"/>
              <a:gd name="connsiteY1165" fmla="*/ 2736932 h 4071368"/>
              <a:gd name="connsiteX1166" fmla="*/ 10912585 w 11463051"/>
              <a:gd name="connsiteY1166" fmla="*/ 2734929 h 4071368"/>
              <a:gd name="connsiteX1167" fmla="*/ 10906965 w 11463051"/>
              <a:gd name="connsiteY1167" fmla="*/ 2731567 h 4071368"/>
              <a:gd name="connsiteX1168" fmla="*/ 5516280 w 11463051"/>
              <a:gd name="connsiteY1168" fmla="*/ 2730537 h 4071368"/>
              <a:gd name="connsiteX1169" fmla="*/ 5520414 w 11463051"/>
              <a:gd name="connsiteY1169" fmla="*/ 2732363 h 4071368"/>
              <a:gd name="connsiteX1170" fmla="*/ 5519745 w 11463051"/>
              <a:gd name="connsiteY1170" fmla="*/ 2730729 h 4071368"/>
              <a:gd name="connsiteX1171" fmla="*/ 10895596 w 11463051"/>
              <a:gd name="connsiteY1171" fmla="*/ 2727612 h 4071368"/>
              <a:gd name="connsiteX1172" fmla="*/ 10893751 w 11463051"/>
              <a:gd name="connsiteY1172" fmla="*/ 2729170 h 4071368"/>
              <a:gd name="connsiteX1173" fmla="*/ 10914390 w 11463051"/>
              <a:gd name="connsiteY1173" fmla="*/ 2738804 h 4071368"/>
              <a:gd name="connsiteX1174" fmla="*/ 10914568 w 11463051"/>
              <a:gd name="connsiteY1174" fmla="*/ 2738744 h 4071368"/>
              <a:gd name="connsiteX1175" fmla="*/ 10904037 w 11463051"/>
              <a:gd name="connsiteY1175" fmla="*/ 2732555 h 4071368"/>
              <a:gd name="connsiteX1176" fmla="*/ 11456663 w 11463051"/>
              <a:gd name="connsiteY1176" fmla="*/ 2707570 h 4071368"/>
              <a:gd name="connsiteX1177" fmla="*/ 11458239 w 11463051"/>
              <a:gd name="connsiteY1177" fmla="*/ 2708226 h 4071368"/>
              <a:gd name="connsiteX1178" fmla="*/ 11463051 w 11463051"/>
              <a:gd name="connsiteY1178" fmla="*/ 2712510 h 4071368"/>
              <a:gd name="connsiteX1179" fmla="*/ 10842520 w 11463051"/>
              <a:gd name="connsiteY1179" fmla="*/ 2705447 h 4071368"/>
              <a:gd name="connsiteX1180" fmla="*/ 10840479 w 11463051"/>
              <a:gd name="connsiteY1180" fmla="*/ 2707450 h 4071368"/>
              <a:gd name="connsiteX1181" fmla="*/ 10846273 w 11463051"/>
              <a:gd name="connsiteY1181" fmla="*/ 2711400 h 4071368"/>
              <a:gd name="connsiteX1182" fmla="*/ 10844189 w 11463051"/>
              <a:gd name="connsiteY1182" fmla="*/ 2711369 h 4071368"/>
              <a:gd name="connsiteX1183" fmla="*/ 10850665 w 11463051"/>
              <a:gd name="connsiteY1183" fmla="*/ 2716261 h 4071368"/>
              <a:gd name="connsiteX1184" fmla="*/ 10875284 w 11463051"/>
              <a:gd name="connsiteY1184" fmla="*/ 2726072 h 4071368"/>
              <a:gd name="connsiteX1185" fmla="*/ 10877724 w 11463051"/>
              <a:gd name="connsiteY1185" fmla="*/ 2728563 h 4071368"/>
              <a:gd name="connsiteX1186" fmla="*/ 10878877 w 11463051"/>
              <a:gd name="connsiteY1186" fmla="*/ 2728512 h 4071368"/>
              <a:gd name="connsiteX1187" fmla="*/ 10879167 w 11463051"/>
              <a:gd name="connsiteY1187" fmla="*/ 2727193 h 4071368"/>
              <a:gd name="connsiteX1188" fmla="*/ 10878538 w 11463051"/>
              <a:gd name="connsiteY1188" fmla="*/ 2726677 h 4071368"/>
              <a:gd name="connsiteX1189" fmla="*/ 10875284 w 11463051"/>
              <a:gd name="connsiteY1189" fmla="*/ 2726072 h 4071368"/>
              <a:gd name="connsiteX1190" fmla="*/ 10848088 w 11463051"/>
              <a:gd name="connsiteY1190" fmla="*/ 2702754 h 4071368"/>
              <a:gd name="connsiteX1191" fmla="*/ 10851797 w 11463051"/>
              <a:gd name="connsiteY1191" fmla="*/ 2705204 h 4071368"/>
              <a:gd name="connsiteX1192" fmla="*/ 10866145 w 11463051"/>
              <a:gd name="connsiteY1192" fmla="*/ 2712681 h 4071368"/>
              <a:gd name="connsiteX1193" fmla="*/ 10886905 w 11463051"/>
              <a:gd name="connsiteY1193" fmla="*/ 2722901 h 4071368"/>
              <a:gd name="connsiteX1194" fmla="*/ 10887306 w 11463051"/>
              <a:gd name="connsiteY1194" fmla="*/ 2722983 h 4071368"/>
              <a:gd name="connsiteX1195" fmla="*/ 10874155 w 11463051"/>
              <a:gd name="connsiteY1195" fmla="*/ 2713071 h 4071368"/>
              <a:gd name="connsiteX1196" fmla="*/ 10862696 w 11463051"/>
              <a:gd name="connsiteY1196" fmla="*/ 2705189 h 4071368"/>
              <a:gd name="connsiteX1197" fmla="*/ 10856416 w 11463051"/>
              <a:gd name="connsiteY1197" fmla="*/ 2703286 h 4071368"/>
              <a:gd name="connsiteX1198" fmla="*/ 5392341 w 11463051"/>
              <a:gd name="connsiteY1198" fmla="*/ 2687081 h 4071368"/>
              <a:gd name="connsiteX1199" fmla="*/ 5382998 w 11463051"/>
              <a:gd name="connsiteY1199" fmla="*/ 2691883 h 4071368"/>
              <a:gd name="connsiteX1200" fmla="*/ 5345197 w 11463051"/>
              <a:gd name="connsiteY1200" fmla="*/ 2687806 h 4071368"/>
              <a:gd name="connsiteX1201" fmla="*/ 5325985 w 11463051"/>
              <a:gd name="connsiteY1201" fmla="*/ 2695076 h 4071368"/>
              <a:gd name="connsiteX1202" fmla="*/ 5375624 w 11463051"/>
              <a:gd name="connsiteY1202" fmla="*/ 2703143 h 4071368"/>
              <a:gd name="connsiteX1203" fmla="*/ 5364297 w 11463051"/>
              <a:gd name="connsiteY1203" fmla="*/ 2714388 h 4071368"/>
              <a:gd name="connsiteX1204" fmla="*/ 5462696 w 11463051"/>
              <a:gd name="connsiteY1204" fmla="*/ 2721988 h 4071368"/>
              <a:gd name="connsiteX1205" fmla="*/ 5409853 w 11463051"/>
              <a:gd name="connsiteY1205" fmla="*/ 2696377 h 4071368"/>
              <a:gd name="connsiteX1206" fmla="*/ 11416179 w 11463051"/>
              <a:gd name="connsiteY1206" fmla="*/ 2649429 h 4071368"/>
              <a:gd name="connsiteX1207" fmla="*/ 11418432 w 11463051"/>
              <a:gd name="connsiteY1207" fmla="*/ 2649804 h 4071368"/>
              <a:gd name="connsiteX1208" fmla="*/ 11420564 w 11463051"/>
              <a:gd name="connsiteY1208" fmla="*/ 2653434 h 4071368"/>
              <a:gd name="connsiteX1209" fmla="*/ 11416179 w 11463051"/>
              <a:gd name="connsiteY1209" fmla="*/ 2649429 h 4071368"/>
              <a:gd name="connsiteX1210" fmla="*/ 11321050 w 11463051"/>
              <a:gd name="connsiteY1210" fmla="*/ 2647159 h 4071368"/>
              <a:gd name="connsiteX1211" fmla="*/ 11325656 w 11463051"/>
              <a:gd name="connsiteY1211" fmla="*/ 2649543 h 4071368"/>
              <a:gd name="connsiteX1212" fmla="*/ 11328171 w 11463051"/>
              <a:gd name="connsiteY1212" fmla="*/ 2653366 h 4071368"/>
              <a:gd name="connsiteX1213" fmla="*/ 11320804 w 11463051"/>
              <a:gd name="connsiteY1213" fmla="*/ 2648906 h 4071368"/>
              <a:gd name="connsiteX1214" fmla="*/ 11321050 w 11463051"/>
              <a:gd name="connsiteY1214" fmla="*/ 2647159 h 4071368"/>
              <a:gd name="connsiteX1215" fmla="*/ 11411794 w 11463051"/>
              <a:gd name="connsiteY1215" fmla="*/ 2645425 h 4071368"/>
              <a:gd name="connsiteX1216" fmla="*/ 11414047 w 11463051"/>
              <a:gd name="connsiteY1216" fmla="*/ 2645800 h 4071368"/>
              <a:gd name="connsiteX1217" fmla="*/ 11416179 w 11463051"/>
              <a:gd name="connsiteY1217" fmla="*/ 2649429 h 4071368"/>
              <a:gd name="connsiteX1218" fmla="*/ 11411794 w 11463051"/>
              <a:gd name="connsiteY1218" fmla="*/ 2645425 h 4071368"/>
              <a:gd name="connsiteX1219" fmla="*/ 1960088 w 11463051"/>
              <a:gd name="connsiteY1219" fmla="*/ 2644820 h 4071368"/>
              <a:gd name="connsiteX1220" fmla="*/ 1959940 w 11463051"/>
              <a:gd name="connsiteY1220" fmla="*/ 2645570 h 4071368"/>
              <a:gd name="connsiteX1221" fmla="*/ 1957500 w 11463051"/>
              <a:gd name="connsiteY1221" fmla="*/ 2645373 h 4071368"/>
              <a:gd name="connsiteX1222" fmla="*/ 11399381 w 11463051"/>
              <a:gd name="connsiteY1222" fmla="*/ 2635658 h 4071368"/>
              <a:gd name="connsiteX1223" fmla="*/ 11405765 w 11463051"/>
              <a:gd name="connsiteY1223" fmla="*/ 2638855 h 4071368"/>
              <a:gd name="connsiteX1224" fmla="*/ 11411794 w 11463051"/>
              <a:gd name="connsiteY1224" fmla="*/ 2645425 h 4071368"/>
              <a:gd name="connsiteX1225" fmla="*/ 11399381 w 11463051"/>
              <a:gd name="connsiteY1225" fmla="*/ 2635658 h 4071368"/>
              <a:gd name="connsiteX1226" fmla="*/ 11205033 w 11463051"/>
              <a:gd name="connsiteY1226" fmla="*/ 2632247 h 4071368"/>
              <a:gd name="connsiteX1227" fmla="*/ 11206468 w 11463051"/>
              <a:gd name="connsiteY1227" fmla="*/ 2632378 h 4071368"/>
              <a:gd name="connsiteX1228" fmla="*/ 11217672 w 11463051"/>
              <a:gd name="connsiteY1228" fmla="*/ 2639772 h 4071368"/>
              <a:gd name="connsiteX1229" fmla="*/ 11287157 w 11463051"/>
              <a:gd name="connsiteY1229" fmla="*/ 2601079 h 4071368"/>
              <a:gd name="connsiteX1230" fmla="*/ 11291438 w 11463051"/>
              <a:gd name="connsiteY1230" fmla="*/ 2603129 h 4071368"/>
              <a:gd name="connsiteX1231" fmla="*/ 11295004 w 11463051"/>
              <a:gd name="connsiteY1231" fmla="*/ 2607261 h 4071368"/>
              <a:gd name="connsiteX1232" fmla="*/ 11287157 w 11463051"/>
              <a:gd name="connsiteY1232" fmla="*/ 2601079 h 4071368"/>
              <a:gd name="connsiteX1233" fmla="*/ 1935664 w 11463051"/>
              <a:gd name="connsiteY1233" fmla="*/ 2589041 h 4071368"/>
              <a:gd name="connsiteX1234" fmla="*/ 1940148 w 11463051"/>
              <a:gd name="connsiteY1234" fmla="*/ 2589916 h 4071368"/>
              <a:gd name="connsiteX1235" fmla="*/ 1933663 w 11463051"/>
              <a:gd name="connsiteY1235" fmla="*/ 2593136 h 4071368"/>
              <a:gd name="connsiteX1236" fmla="*/ 1935061 w 11463051"/>
              <a:gd name="connsiteY1236" fmla="*/ 2589662 h 4071368"/>
              <a:gd name="connsiteX1237" fmla="*/ 1936049 w 11463051"/>
              <a:gd name="connsiteY1237" fmla="*/ 2589363 h 4071368"/>
              <a:gd name="connsiteX1238" fmla="*/ 1943055 w 11463051"/>
              <a:gd name="connsiteY1238" fmla="*/ 2586783 h 4071368"/>
              <a:gd name="connsiteX1239" fmla="*/ 1940148 w 11463051"/>
              <a:gd name="connsiteY1239" fmla="*/ 2589916 h 4071368"/>
              <a:gd name="connsiteX1240" fmla="*/ 1941440 w 11463051"/>
              <a:gd name="connsiteY1240" fmla="*/ 2587108 h 4071368"/>
              <a:gd name="connsiteX1241" fmla="*/ 1943055 w 11463051"/>
              <a:gd name="connsiteY1241" fmla="*/ 2586783 h 4071368"/>
              <a:gd name="connsiteX1242" fmla="*/ 2499491 w 11463051"/>
              <a:gd name="connsiteY1242" fmla="*/ 2567836 h 4071368"/>
              <a:gd name="connsiteX1243" fmla="*/ 2480205 w 11463051"/>
              <a:gd name="connsiteY1243" fmla="*/ 2569626 h 4071368"/>
              <a:gd name="connsiteX1244" fmla="*/ 2456033 w 11463051"/>
              <a:gd name="connsiteY1244" fmla="*/ 2570897 h 4071368"/>
              <a:gd name="connsiteX1245" fmla="*/ 2447866 w 11463051"/>
              <a:gd name="connsiteY1245" fmla="*/ 2570478 h 4071368"/>
              <a:gd name="connsiteX1246" fmla="*/ 2443301 w 11463051"/>
              <a:gd name="connsiteY1246" fmla="*/ 2571711 h 4071368"/>
              <a:gd name="connsiteX1247" fmla="*/ 2464688 w 11463051"/>
              <a:gd name="connsiteY1247" fmla="*/ 2571144 h 4071368"/>
              <a:gd name="connsiteX1248" fmla="*/ 2490426 w 11463051"/>
              <a:gd name="connsiteY1248" fmla="*/ 2570390 h 4071368"/>
              <a:gd name="connsiteX1249" fmla="*/ 11309411 w 11463051"/>
              <a:gd name="connsiteY1249" fmla="*/ 2566000 h 4071368"/>
              <a:gd name="connsiteX1250" fmla="*/ 11309017 w 11463051"/>
              <a:gd name="connsiteY1250" fmla="*/ 2567407 h 4071368"/>
              <a:gd name="connsiteX1251" fmla="*/ 11315364 w 11463051"/>
              <a:gd name="connsiteY1251" fmla="*/ 2572957 h 4071368"/>
              <a:gd name="connsiteX1252" fmla="*/ 11317949 w 11463051"/>
              <a:gd name="connsiteY1252" fmla="*/ 2571075 h 4071368"/>
              <a:gd name="connsiteX1253" fmla="*/ 11309411 w 11463051"/>
              <a:gd name="connsiteY1253" fmla="*/ 2566000 h 4071368"/>
              <a:gd name="connsiteX1254" fmla="*/ 2537723 w 11463051"/>
              <a:gd name="connsiteY1254" fmla="*/ 2565190 h 4071368"/>
              <a:gd name="connsiteX1255" fmla="*/ 2520804 w 11463051"/>
              <a:gd name="connsiteY1255" fmla="*/ 2568949 h 4071368"/>
              <a:gd name="connsiteX1256" fmla="*/ 2521983 w 11463051"/>
              <a:gd name="connsiteY1256" fmla="*/ 2569130 h 4071368"/>
              <a:gd name="connsiteX1257" fmla="*/ 2541255 w 11463051"/>
              <a:gd name="connsiteY1257" fmla="*/ 2571167 h 4071368"/>
              <a:gd name="connsiteX1258" fmla="*/ 2555267 w 11463051"/>
              <a:gd name="connsiteY1258" fmla="*/ 2568353 h 4071368"/>
              <a:gd name="connsiteX1259" fmla="*/ 2549409 w 11463051"/>
              <a:gd name="connsiteY1259" fmla="*/ 2566064 h 4071368"/>
              <a:gd name="connsiteX1260" fmla="*/ 1922033 w 11463051"/>
              <a:gd name="connsiteY1260" fmla="*/ 2561714 h 4071368"/>
              <a:gd name="connsiteX1261" fmla="*/ 1918572 w 11463051"/>
              <a:gd name="connsiteY1261" fmla="*/ 2563526 h 4071368"/>
              <a:gd name="connsiteX1262" fmla="*/ 1893677 w 11463051"/>
              <a:gd name="connsiteY1262" fmla="*/ 2574023 h 4071368"/>
              <a:gd name="connsiteX1263" fmla="*/ 1897238 w 11463051"/>
              <a:gd name="connsiteY1263" fmla="*/ 2567122 h 4071368"/>
              <a:gd name="connsiteX1264" fmla="*/ 1903723 w 11463051"/>
              <a:gd name="connsiteY1264" fmla="*/ 2563917 h 4071368"/>
              <a:gd name="connsiteX1265" fmla="*/ 1911581 w 11463051"/>
              <a:gd name="connsiteY1265" fmla="*/ 2563047 h 4071368"/>
              <a:gd name="connsiteX1266" fmla="*/ 1913044 w 11463051"/>
              <a:gd name="connsiteY1266" fmla="*/ 2546551 h 4071368"/>
              <a:gd name="connsiteX1267" fmla="*/ 1877463 w 11463051"/>
              <a:gd name="connsiteY1267" fmla="*/ 2561340 h 4071368"/>
              <a:gd name="connsiteX1268" fmla="*/ 1868274 w 11463051"/>
              <a:gd name="connsiteY1268" fmla="*/ 2561298 h 4071368"/>
              <a:gd name="connsiteX1269" fmla="*/ 1863765 w 11463051"/>
              <a:gd name="connsiteY1269" fmla="*/ 2559587 h 4071368"/>
              <a:gd name="connsiteX1270" fmla="*/ 1865660 w 11463051"/>
              <a:gd name="connsiteY1270" fmla="*/ 2557838 h 4071368"/>
              <a:gd name="connsiteX1271" fmla="*/ 1870345 w 11463051"/>
              <a:gd name="connsiteY1271" fmla="*/ 2555900 h 4071368"/>
              <a:gd name="connsiteX1272" fmla="*/ 1912272 w 11463051"/>
              <a:gd name="connsiteY1272" fmla="*/ 2546683 h 4071368"/>
              <a:gd name="connsiteX1273" fmla="*/ 2575309 w 11463051"/>
              <a:gd name="connsiteY1273" fmla="*/ 2536378 h 4071368"/>
              <a:gd name="connsiteX1274" fmla="*/ 2576244 w 11463051"/>
              <a:gd name="connsiteY1274" fmla="*/ 2537401 h 4071368"/>
              <a:gd name="connsiteX1275" fmla="*/ 2576287 w 11463051"/>
              <a:gd name="connsiteY1275" fmla="*/ 2537446 h 4071368"/>
              <a:gd name="connsiteX1276" fmla="*/ 2306752 w 11463051"/>
              <a:gd name="connsiteY1276" fmla="*/ 2517739 h 4071368"/>
              <a:gd name="connsiteX1277" fmla="*/ 2306592 w 11463051"/>
              <a:gd name="connsiteY1277" fmla="*/ 2517759 h 4071368"/>
              <a:gd name="connsiteX1278" fmla="*/ 2306980 w 11463051"/>
              <a:gd name="connsiteY1278" fmla="*/ 2518119 h 4071368"/>
              <a:gd name="connsiteX1279" fmla="*/ 2458386 w 11463051"/>
              <a:gd name="connsiteY1279" fmla="*/ 2514372 h 4071368"/>
              <a:gd name="connsiteX1280" fmla="*/ 2457662 w 11463051"/>
              <a:gd name="connsiteY1280" fmla="*/ 2514396 h 4071368"/>
              <a:gd name="connsiteX1281" fmla="*/ 2411724 w 11463051"/>
              <a:gd name="connsiteY1281" fmla="*/ 2528756 h 4071368"/>
              <a:gd name="connsiteX1282" fmla="*/ 2438408 w 11463051"/>
              <a:gd name="connsiteY1282" fmla="*/ 2528691 h 4071368"/>
              <a:gd name="connsiteX1283" fmla="*/ 2470181 w 11463051"/>
              <a:gd name="connsiteY1283" fmla="*/ 2529081 h 4071368"/>
              <a:gd name="connsiteX1284" fmla="*/ 2467609 w 11463051"/>
              <a:gd name="connsiteY1284" fmla="*/ 2523057 h 4071368"/>
              <a:gd name="connsiteX1285" fmla="*/ 2445288 w 11463051"/>
              <a:gd name="connsiteY1285" fmla="*/ 2526268 h 4071368"/>
              <a:gd name="connsiteX1286" fmla="*/ 2464951 w 11463051"/>
              <a:gd name="connsiteY1286" fmla="*/ 2520904 h 4071368"/>
              <a:gd name="connsiteX1287" fmla="*/ 2447349 w 11463051"/>
              <a:gd name="connsiteY1287" fmla="*/ 2518755 h 4071368"/>
              <a:gd name="connsiteX1288" fmla="*/ 2462074 w 11463051"/>
              <a:gd name="connsiteY1288" fmla="*/ 2515041 h 4071368"/>
              <a:gd name="connsiteX1289" fmla="*/ 11220995 w 11463051"/>
              <a:gd name="connsiteY1289" fmla="*/ 2509783 h 4071368"/>
              <a:gd name="connsiteX1290" fmla="*/ 11246937 w 11463051"/>
              <a:gd name="connsiteY1290" fmla="*/ 2526983 h 4071368"/>
              <a:gd name="connsiteX1291" fmla="*/ 11230795 w 11463051"/>
              <a:gd name="connsiteY1291" fmla="*/ 2517711 h 4071368"/>
              <a:gd name="connsiteX1292" fmla="*/ 11220894 w 11463051"/>
              <a:gd name="connsiteY1292" fmla="*/ 2509702 h 4071368"/>
              <a:gd name="connsiteX1293" fmla="*/ 11220995 w 11463051"/>
              <a:gd name="connsiteY1293" fmla="*/ 2509783 h 4071368"/>
              <a:gd name="connsiteX1294" fmla="*/ 11220890 w 11463051"/>
              <a:gd name="connsiteY1294" fmla="*/ 2509714 h 4071368"/>
              <a:gd name="connsiteX1295" fmla="*/ 1923869 w 11463051"/>
              <a:gd name="connsiteY1295" fmla="*/ 2504297 h 4071368"/>
              <a:gd name="connsiteX1296" fmla="*/ 1926574 w 11463051"/>
              <a:gd name="connsiteY1296" fmla="*/ 2507030 h 4071368"/>
              <a:gd name="connsiteX1297" fmla="*/ 1921758 w 11463051"/>
              <a:gd name="connsiteY1297" fmla="*/ 2509716 h 4071368"/>
              <a:gd name="connsiteX1298" fmla="*/ 1923869 w 11463051"/>
              <a:gd name="connsiteY1298" fmla="*/ 2504297 h 4071368"/>
              <a:gd name="connsiteX1299" fmla="*/ 2502163 w 11463051"/>
              <a:gd name="connsiteY1299" fmla="*/ 2500486 h 4071368"/>
              <a:gd name="connsiteX1300" fmla="*/ 2472576 w 11463051"/>
              <a:gd name="connsiteY1300" fmla="*/ 2509736 h 4071368"/>
              <a:gd name="connsiteX1301" fmla="*/ 2475900 w 11463051"/>
              <a:gd name="connsiteY1301" fmla="*/ 2509832 h 4071368"/>
              <a:gd name="connsiteX1302" fmla="*/ 2481709 w 11463051"/>
              <a:gd name="connsiteY1302" fmla="*/ 2510088 h 4071368"/>
              <a:gd name="connsiteX1303" fmla="*/ 2488888 w 11463051"/>
              <a:gd name="connsiteY1303" fmla="*/ 2508278 h 4071368"/>
              <a:gd name="connsiteX1304" fmla="*/ 2516974 w 11463051"/>
              <a:gd name="connsiteY1304" fmla="*/ 2501171 h 4071368"/>
              <a:gd name="connsiteX1305" fmla="*/ 11196645 w 11463051"/>
              <a:gd name="connsiteY1305" fmla="*/ 2494191 h 4071368"/>
              <a:gd name="connsiteX1306" fmla="*/ 11207789 w 11463051"/>
              <a:gd name="connsiteY1306" fmla="*/ 2501027 h 4071368"/>
              <a:gd name="connsiteX1307" fmla="*/ 11220890 w 11463051"/>
              <a:gd name="connsiteY1307" fmla="*/ 2509714 h 4071368"/>
              <a:gd name="connsiteX1308" fmla="*/ 11219809 w 11463051"/>
              <a:gd name="connsiteY1308" fmla="*/ 2512216 h 4071368"/>
              <a:gd name="connsiteX1309" fmla="*/ 11196645 w 11463051"/>
              <a:gd name="connsiteY1309" fmla="*/ 2494191 h 4071368"/>
              <a:gd name="connsiteX1310" fmla="*/ 1868845 w 11463051"/>
              <a:gd name="connsiteY1310" fmla="*/ 2475552 h 4071368"/>
              <a:gd name="connsiteX1311" fmla="*/ 1837096 w 11463051"/>
              <a:gd name="connsiteY1311" fmla="*/ 2488339 h 4071368"/>
              <a:gd name="connsiteX1312" fmla="*/ 1832592 w 11463051"/>
              <a:gd name="connsiteY1312" fmla="*/ 2488697 h 4071368"/>
              <a:gd name="connsiteX1313" fmla="*/ 1801792 w 11463051"/>
              <a:gd name="connsiteY1313" fmla="*/ 2492320 h 4071368"/>
              <a:gd name="connsiteX1314" fmla="*/ 1760516 w 11463051"/>
              <a:gd name="connsiteY1314" fmla="*/ 2495764 h 4071368"/>
              <a:gd name="connsiteX1315" fmla="*/ 1763133 w 11463051"/>
              <a:gd name="connsiteY1315" fmla="*/ 2493283 h 4071368"/>
              <a:gd name="connsiteX1316" fmla="*/ 1764629 w 11463051"/>
              <a:gd name="connsiteY1316" fmla="*/ 2492334 h 4071368"/>
              <a:gd name="connsiteX1317" fmla="*/ 1779025 w 11463051"/>
              <a:gd name="connsiteY1317" fmla="*/ 2489370 h 4071368"/>
              <a:gd name="connsiteX1318" fmla="*/ 1828128 w 11463051"/>
              <a:gd name="connsiteY1318" fmla="*/ 2484423 h 4071368"/>
              <a:gd name="connsiteX1319" fmla="*/ 2462196 w 11463051"/>
              <a:gd name="connsiteY1319" fmla="*/ 2462953 h 4071368"/>
              <a:gd name="connsiteX1320" fmla="*/ 2445936 w 11463051"/>
              <a:gd name="connsiteY1320" fmla="*/ 2467540 h 4071368"/>
              <a:gd name="connsiteX1321" fmla="*/ 2458228 w 11463051"/>
              <a:gd name="connsiteY1321" fmla="*/ 2464868 h 4071368"/>
              <a:gd name="connsiteX1322" fmla="*/ 2481117 w 11463051"/>
              <a:gd name="connsiteY1322" fmla="*/ 2457617 h 4071368"/>
              <a:gd name="connsiteX1323" fmla="*/ 2464686 w 11463051"/>
              <a:gd name="connsiteY1323" fmla="*/ 2462251 h 4071368"/>
              <a:gd name="connsiteX1324" fmla="*/ 2469349 w 11463051"/>
              <a:gd name="connsiteY1324" fmla="*/ 2462077 h 4071368"/>
              <a:gd name="connsiteX1325" fmla="*/ 2461302 w 11463051"/>
              <a:gd name="connsiteY1325" fmla="*/ 2464200 h 4071368"/>
              <a:gd name="connsiteX1326" fmla="*/ 2475923 w 11463051"/>
              <a:gd name="connsiteY1326" fmla="*/ 2461021 h 4071368"/>
              <a:gd name="connsiteX1327" fmla="*/ 2469349 w 11463051"/>
              <a:gd name="connsiteY1327" fmla="*/ 2462077 h 4071368"/>
              <a:gd name="connsiteX1328" fmla="*/ 2280338 w 11463051"/>
              <a:gd name="connsiteY1328" fmla="*/ 2456963 h 4071368"/>
              <a:gd name="connsiteX1329" fmla="*/ 2199224 w 11463051"/>
              <a:gd name="connsiteY1329" fmla="*/ 2478421 h 4071368"/>
              <a:gd name="connsiteX1330" fmla="*/ 2193139 w 11463051"/>
              <a:gd name="connsiteY1330" fmla="*/ 2480809 h 4071368"/>
              <a:gd name="connsiteX1331" fmla="*/ 2194877 w 11463051"/>
              <a:gd name="connsiteY1331" fmla="*/ 2483957 h 4071368"/>
              <a:gd name="connsiteX1332" fmla="*/ 2211661 w 11463051"/>
              <a:gd name="connsiteY1332" fmla="*/ 2480725 h 4071368"/>
              <a:gd name="connsiteX1333" fmla="*/ 2280338 w 11463051"/>
              <a:gd name="connsiteY1333" fmla="*/ 2456963 h 4071368"/>
              <a:gd name="connsiteX1334" fmla="*/ 2312056 w 11463051"/>
              <a:gd name="connsiteY1334" fmla="*/ 2450424 h 4071368"/>
              <a:gd name="connsiteX1335" fmla="*/ 2311404 w 11463051"/>
              <a:gd name="connsiteY1335" fmla="*/ 2450430 h 4071368"/>
              <a:gd name="connsiteX1336" fmla="*/ 2308459 w 11463051"/>
              <a:gd name="connsiteY1336" fmla="*/ 2451206 h 4071368"/>
              <a:gd name="connsiteX1337" fmla="*/ 2310170 w 11463051"/>
              <a:gd name="connsiteY1337" fmla="*/ 2450443 h 4071368"/>
              <a:gd name="connsiteX1338" fmla="*/ 2301827 w 11463051"/>
              <a:gd name="connsiteY1338" fmla="*/ 2450531 h 4071368"/>
              <a:gd name="connsiteX1339" fmla="*/ 2297378 w 11463051"/>
              <a:gd name="connsiteY1339" fmla="*/ 2451842 h 4071368"/>
              <a:gd name="connsiteX1340" fmla="*/ 2293563 w 11463051"/>
              <a:gd name="connsiteY1340" fmla="*/ 2454649 h 4071368"/>
              <a:gd name="connsiteX1341" fmla="*/ 2296342 w 11463051"/>
              <a:gd name="connsiteY1341" fmla="*/ 2454756 h 4071368"/>
              <a:gd name="connsiteX1342" fmla="*/ 2298910 w 11463051"/>
              <a:gd name="connsiteY1342" fmla="*/ 2452882 h 4071368"/>
              <a:gd name="connsiteX1343" fmla="*/ 2301611 w 11463051"/>
              <a:gd name="connsiteY1343" fmla="*/ 2453556 h 4071368"/>
              <a:gd name="connsiteX1344" fmla="*/ 2300406 w 11463051"/>
              <a:gd name="connsiteY1344" fmla="*/ 2454914 h 4071368"/>
              <a:gd name="connsiteX1345" fmla="*/ 2303131 w 11463051"/>
              <a:gd name="connsiteY1345" fmla="*/ 2455020 h 4071368"/>
              <a:gd name="connsiteX1346" fmla="*/ 2304741 w 11463051"/>
              <a:gd name="connsiteY1346" fmla="*/ 2454190 h 4071368"/>
              <a:gd name="connsiteX1347" fmla="*/ 2301611 w 11463051"/>
              <a:gd name="connsiteY1347" fmla="*/ 2453556 h 4071368"/>
              <a:gd name="connsiteX1348" fmla="*/ 2305756 w 11463051"/>
              <a:gd name="connsiteY1348" fmla="*/ 2450532 h 4071368"/>
              <a:gd name="connsiteX1349" fmla="*/ 2308459 w 11463051"/>
              <a:gd name="connsiteY1349" fmla="*/ 2451206 h 4071368"/>
              <a:gd name="connsiteX1350" fmla="*/ 2306708 w 11463051"/>
              <a:gd name="connsiteY1350" fmla="*/ 2453177 h 4071368"/>
              <a:gd name="connsiteX1351" fmla="*/ 2415128 w 11463051"/>
              <a:gd name="connsiteY1351" fmla="*/ 2441422 h 4071368"/>
              <a:gd name="connsiteX1352" fmla="*/ 2410045 w 11463051"/>
              <a:gd name="connsiteY1352" fmla="*/ 2442467 h 4071368"/>
              <a:gd name="connsiteX1353" fmla="*/ 2412740 w 11463051"/>
              <a:gd name="connsiteY1353" fmla="*/ 2442966 h 4071368"/>
              <a:gd name="connsiteX1354" fmla="*/ 1663255 w 11463051"/>
              <a:gd name="connsiteY1354" fmla="*/ 2431639 h 4071368"/>
              <a:gd name="connsiteX1355" fmla="*/ 1658508 w 11463051"/>
              <a:gd name="connsiteY1355" fmla="*/ 2434120 h 4071368"/>
              <a:gd name="connsiteX1356" fmla="*/ 1648379 w 11463051"/>
              <a:gd name="connsiteY1356" fmla="*/ 2440385 h 4071368"/>
              <a:gd name="connsiteX1357" fmla="*/ 1623803 w 11463051"/>
              <a:gd name="connsiteY1357" fmla="*/ 2443153 h 4071368"/>
              <a:gd name="connsiteX1358" fmla="*/ 1597959 w 11463051"/>
              <a:gd name="connsiteY1358" fmla="*/ 2444977 h 4071368"/>
              <a:gd name="connsiteX1359" fmla="*/ 1604536 w 11463051"/>
              <a:gd name="connsiteY1359" fmla="*/ 2441398 h 4071368"/>
              <a:gd name="connsiteX1360" fmla="*/ 1610290 w 11463051"/>
              <a:gd name="connsiteY1360" fmla="*/ 2438776 h 4071368"/>
              <a:gd name="connsiteX1361" fmla="*/ 1815538 w 11463051"/>
              <a:gd name="connsiteY1361" fmla="*/ 2402941 h 4071368"/>
              <a:gd name="connsiteX1362" fmla="*/ 1785241 w 11463051"/>
              <a:gd name="connsiteY1362" fmla="*/ 2414825 h 4071368"/>
              <a:gd name="connsiteX1363" fmla="*/ 1763398 w 11463051"/>
              <a:gd name="connsiteY1363" fmla="*/ 2425457 h 4071368"/>
              <a:gd name="connsiteX1364" fmla="*/ 1700059 w 11463051"/>
              <a:gd name="connsiteY1364" fmla="*/ 2434564 h 4071368"/>
              <a:gd name="connsiteX1365" fmla="*/ 1690310 w 11463051"/>
              <a:gd name="connsiteY1365" fmla="*/ 2435662 h 4071368"/>
              <a:gd name="connsiteX1366" fmla="*/ 1695863 w 11463051"/>
              <a:gd name="connsiteY1366" fmla="*/ 2432812 h 4071368"/>
              <a:gd name="connsiteX1367" fmla="*/ 1710583 w 11463051"/>
              <a:gd name="connsiteY1367" fmla="*/ 2424919 h 4071368"/>
              <a:gd name="connsiteX1368" fmla="*/ 1709954 w 11463051"/>
              <a:gd name="connsiteY1368" fmla="*/ 2424505 h 4071368"/>
              <a:gd name="connsiteX1369" fmla="*/ 1740607 w 11463051"/>
              <a:gd name="connsiteY1369" fmla="*/ 2419665 h 4071368"/>
              <a:gd name="connsiteX1370" fmla="*/ 1802036 w 11463051"/>
              <a:gd name="connsiteY1370" fmla="*/ 2404505 h 4071368"/>
              <a:gd name="connsiteX1371" fmla="*/ 1890679 w 11463051"/>
              <a:gd name="connsiteY1371" fmla="*/ 2375177 h 4071368"/>
              <a:gd name="connsiteX1372" fmla="*/ 1847850 w 11463051"/>
              <a:gd name="connsiteY1372" fmla="*/ 2390962 h 4071368"/>
              <a:gd name="connsiteX1373" fmla="*/ 1845731 w 11463051"/>
              <a:gd name="connsiteY1373" fmla="*/ 2390757 h 4071368"/>
              <a:gd name="connsiteX1374" fmla="*/ 1842079 w 11463051"/>
              <a:gd name="connsiteY1374" fmla="*/ 2388966 h 4071368"/>
              <a:gd name="connsiteX1375" fmla="*/ 1885840 w 11463051"/>
              <a:gd name="connsiteY1375" fmla="*/ 2375951 h 4071368"/>
              <a:gd name="connsiteX1376" fmla="*/ 1976054 w 11463051"/>
              <a:gd name="connsiteY1376" fmla="*/ 2356374 h 4071368"/>
              <a:gd name="connsiteX1377" fmla="*/ 1972695 w 11463051"/>
              <a:gd name="connsiteY1377" fmla="*/ 2357014 h 4071368"/>
              <a:gd name="connsiteX1378" fmla="*/ 1969372 w 11463051"/>
              <a:gd name="connsiteY1378" fmla="*/ 2358803 h 4071368"/>
              <a:gd name="connsiteX1379" fmla="*/ 1971898 w 11463051"/>
              <a:gd name="connsiteY1379" fmla="*/ 2360857 h 4071368"/>
              <a:gd name="connsiteX1380" fmla="*/ 1976687 w 11463051"/>
              <a:gd name="connsiteY1380" fmla="*/ 2359466 h 4071368"/>
              <a:gd name="connsiteX1381" fmla="*/ 1976054 w 11463051"/>
              <a:gd name="connsiteY1381" fmla="*/ 2356374 h 4071368"/>
              <a:gd name="connsiteX1382" fmla="*/ 1918570 w 11463051"/>
              <a:gd name="connsiteY1382" fmla="*/ 2342922 h 4071368"/>
              <a:gd name="connsiteX1383" fmla="*/ 1920710 w 11463051"/>
              <a:gd name="connsiteY1383" fmla="*/ 2344775 h 4071368"/>
              <a:gd name="connsiteX1384" fmla="*/ 1921756 w 11463051"/>
              <a:gd name="connsiteY1384" fmla="*/ 2345681 h 4071368"/>
              <a:gd name="connsiteX1385" fmla="*/ 1921707 w 11463051"/>
              <a:gd name="connsiteY1385" fmla="*/ 2345637 h 4071368"/>
              <a:gd name="connsiteX1386" fmla="*/ 1920710 w 11463051"/>
              <a:gd name="connsiteY1386" fmla="*/ 2344775 h 4071368"/>
              <a:gd name="connsiteX1387" fmla="*/ 1920563 w 11463051"/>
              <a:gd name="connsiteY1387" fmla="*/ 2344647 h 4071368"/>
              <a:gd name="connsiteX1388" fmla="*/ 1918570 w 11463051"/>
              <a:gd name="connsiteY1388" fmla="*/ 2342922 h 4071368"/>
              <a:gd name="connsiteX1389" fmla="*/ 10978755 w 11463051"/>
              <a:gd name="connsiteY1389" fmla="*/ 2334188 h 4071368"/>
              <a:gd name="connsiteX1390" fmla="*/ 10974689 w 11463051"/>
              <a:gd name="connsiteY1390" fmla="*/ 2336246 h 4071368"/>
              <a:gd name="connsiteX1391" fmla="*/ 10976425 w 11463051"/>
              <a:gd name="connsiteY1391" fmla="*/ 2334629 h 4071368"/>
              <a:gd name="connsiteX1392" fmla="*/ 10978755 w 11463051"/>
              <a:gd name="connsiteY1392" fmla="*/ 2334188 h 4071368"/>
              <a:gd name="connsiteX1393" fmla="*/ 1678335 w 11463051"/>
              <a:gd name="connsiteY1393" fmla="*/ 2320251 h 4071368"/>
              <a:gd name="connsiteX1394" fmla="*/ 1694113 w 11463051"/>
              <a:gd name="connsiteY1394" fmla="*/ 2320999 h 4071368"/>
              <a:gd name="connsiteX1395" fmla="*/ 1678389 w 11463051"/>
              <a:gd name="connsiteY1395" fmla="*/ 2324620 h 4071368"/>
              <a:gd name="connsiteX1396" fmla="*/ 1674031 w 11463051"/>
              <a:gd name="connsiteY1396" fmla="*/ 2322172 h 4071368"/>
              <a:gd name="connsiteX1397" fmla="*/ 1678335 w 11463051"/>
              <a:gd name="connsiteY1397" fmla="*/ 2320251 h 4071368"/>
              <a:gd name="connsiteX1398" fmla="*/ 2031463 w 11463051"/>
              <a:gd name="connsiteY1398" fmla="*/ 2319894 h 4071368"/>
              <a:gd name="connsiteX1399" fmla="*/ 2035537 w 11463051"/>
              <a:gd name="connsiteY1399" fmla="*/ 2323673 h 4071368"/>
              <a:gd name="connsiteX1400" fmla="*/ 2034591 w 11463051"/>
              <a:gd name="connsiteY1400" fmla="*/ 2320608 h 4071368"/>
              <a:gd name="connsiteX1401" fmla="*/ 2031463 w 11463051"/>
              <a:gd name="connsiteY1401" fmla="*/ 2319894 h 4071368"/>
              <a:gd name="connsiteX1402" fmla="*/ 10939715 w 11463051"/>
              <a:gd name="connsiteY1402" fmla="*/ 2315297 h 4071368"/>
              <a:gd name="connsiteX1403" fmla="*/ 10966842 w 11463051"/>
              <a:gd name="connsiteY1403" fmla="*/ 2330062 h 4071368"/>
              <a:gd name="connsiteX1404" fmla="*/ 10939715 w 11463051"/>
              <a:gd name="connsiteY1404" fmla="*/ 2315297 h 4071368"/>
              <a:gd name="connsiteX1405" fmla="*/ 2393538 w 11463051"/>
              <a:gd name="connsiteY1405" fmla="*/ 2311672 h 4071368"/>
              <a:gd name="connsiteX1406" fmla="*/ 2390907 w 11463051"/>
              <a:gd name="connsiteY1406" fmla="*/ 2311804 h 4071368"/>
              <a:gd name="connsiteX1407" fmla="*/ 2378209 w 11463051"/>
              <a:gd name="connsiteY1407" fmla="*/ 2312179 h 4071368"/>
              <a:gd name="connsiteX1408" fmla="*/ 2356973 w 11463051"/>
              <a:gd name="connsiteY1408" fmla="*/ 2314482 h 4071368"/>
              <a:gd name="connsiteX1409" fmla="*/ 2316266 w 11463051"/>
              <a:gd name="connsiteY1409" fmla="*/ 2324585 h 4071368"/>
              <a:gd name="connsiteX1410" fmla="*/ 2095102 w 11463051"/>
              <a:gd name="connsiteY1410" fmla="*/ 2387670 h 4071368"/>
              <a:gd name="connsiteX1411" fmla="*/ 2087515 w 11463051"/>
              <a:gd name="connsiteY1411" fmla="*/ 2390291 h 4071368"/>
              <a:gd name="connsiteX1412" fmla="*/ 2106871 w 11463051"/>
              <a:gd name="connsiteY1412" fmla="*/ 2386923 h 4071368"/>
              <a:gd name="connsiteX1413" fmla="*/ 2355076 w 11463051"/>
              <a:gd name="connsiteY1413" fmla="*/ 2321712 h 4071368"/>
              <a:gd name="connsiteX1414" fmla="*/ 2393276 w 11463051"/>
              <a:gd name="connsiteY1414" fmla="*/ 2311955 h 4071368"/>
              <a:gd name="connsiteX1415" fmla="*/ 2133954 w 11463051"/>
              <a:gd name="connsiteY1415" fmla="*/ 2297633 h 4071368"/>
              <a:gd name="connsiteX1416" fmla="*/ 2120577 w 11463051"/>
              <a:gd name="connsiteY1416" fmla="*/ 2300260 h 4071368"/>
              <a:gd name="connsiteX1417" fmla="*/ 2116663 w 11463051"/>
              <a:gd name="connsiteY1417" fmla="*/ 2302125 h 4071368"/>
              <a:gd name="connsiteX1418" fmla="*/ 2128421 w 11463051"/>
              <a:gd name="connsiteY1418" fmla="*/ 2301468 h 4071368"/>
              <a:gd name="connsiteX1419" fmla="*/ 2140119 w 11463051"/>
              <a:gd name="connsiteY1419" fmla="*/ 2300171 h 4071368"/>
              <a:gd name="connsiteX1420" fmla="*/ 2133954 w 11463051"/>
              <a:gd name="connsiteY1420" fmla="*/ 2297633 h 4071368"/>
              <a:gd name="connsiteX1421" fmla="*/ 1324258 w 11463051"/>
              <a:gd name="connsiteY1421" fmla="*/ 2297180 h 4071368"/>
              <a:gd name="connsiteX1422" fmla="*/ 1324014 w 11463051"/>
              <a:gd name="connsiteY1422" fmla="*/ 2297904 h 4071368"/>
              <a:gd name="connsiteX1423" fmla="*/ 1321621 w 11463051"/>
              <a:gd name="connsiteY1423" fmla="*/ 2297391 h 4071368"/>
              <a:gd name="connsiteX1424" fmla="*/ 2124765 w 11463051"/>
              <a:gd name="connsiteY1424" fmla="*/ 2285929 h 4071368"/>
              <a:gd name="connsiteX1425" fmla="*/ 2052865 w 11463051"/>
              <a:gd name="connsiteY1425" fmla="*/ 2312534 h 4071368"/>
              <a:gd name="connsiteX1426" fmla="*/ 2094216 w 11463051"/>
              <a:gd name="connsiteY1426" fmla="*/ 2299381 h 4071368"/>
              <a:gd name="connsiteX1427" fmla="*/ 2135008 w 11463051"/>
              <a:gd name="connsiteY1427" fmla="*/ 2286196 h 4071368"/>
              <a:gd name="connsiteX1428" fmla="*/ 2124765 w 11463051"/>
              <a:gd name="connsiteY1428" fmla="*/ 2285929 h 4071368"/>
              <a:gd name="connsiteX1429" fmla="*/ 2158758 w 11463051"/>
              <a:gd name="connsiteY1429" fmla="*/ 2276847 h 4071368"/>
              <a:gd name="connsiteX1430" fmla="*/ 2142721 w 11463051"/>
              <a:gd name="connsiteY1430" fmla="*/ 2280081 h 4071368"/>
              <a:gd name="connsiteX1431" fmla="*/ 2139211 w 11463051"/>
              <a:gd name="connsiteY1431" fmla="*/ 2281616 h 4071368"/>
              <a:gd name="connsiteX1432" fmla="*/ 2137915 w 11463051"/>
              <a:gd name="connsiteY1432" fmla="*/ 2283061 h 4071368"/>
              <a:gd name="connsiteX1433" fmla="*/ 2152051 w 11463051"/>
              <a:gd name="connsiteY1433" fmla="*/ 2283299 h 4071368"/>
              <a:gd name="connsiteX1434" fmla="*/ 2166725 w 11463051"/>
              <a:gd name="connsiteY1434" fmla="*/ 2279659 h 4071368"/>
              <a:gd name="connsiteX1435" fmla="*/ 2158758 w 11463051"/>
              <a:gd name="connsiteY1435" fmla="*/ 2276847 h 4071368"/>
              <a:gd name="connsiteX1436" fmla="*/ 2243663 w 11463051"/>
              <a:gd name="connsiteY1436" fmla="*/ 2266474 h 4071368"/>
              <a:gd name="connsiteX1437" fmla="*/ 2189405 w 11463051"/>
              <a:gd name="connsiteY1437" fmla="*/ 2282232 h 4071368"/>
              <a:gd name="connsiteX1438" fmla="*/ 2185389 w 11463051"/>
              <a:gd name="connsiteY1438" fmla="*/ 2281847 h 4071368"/>
              <a:gd name="connsiteX1439" fmla="*/ 2184479 w 11463051"/>
              <a:gd name="connsiteY1439" fmla="*/ 2282241 h 4071368"/>
              <a:gd name="connsiteX1440" fmla="*/ 2184376 w 11463051"/>
              <a:gd name="connsiteY1440" fmla="*/ 2283883 h 4071368"/>
              <a:gd name="connsiteX1441" fmla="*/ 2185709 w 11463051"/>
              <a:gd name="connsiteY1441" fmla="*/ 2284331 h 4071368"/>
              <a:gd name="connsiteX1442" fmla="*/ 2189405 w 11463051"/>
              <a:gd name="connsiteY1442" fmla="*/ 2282232 h 4071368"/>
              <a:gd name="connsiteX1443" fmla="*/ 2221548 w 11463051"/>
              <a:gd name="connsiteY1443" fmla="*/ 2279004 h 4071368"/>
              <a:gd name="connsiteX1444" fmla="*/ 2251321 w 11463051"/>
              <a:gd name="connsiteY1444" fmla="*/ 2267056 h 4071368"/>
              <a:gd name="connsiteX1445" fmla="*/ 2243663 w 11463051"/>
              <a:gd name="connsiteY1445" fmla="*/ 2266474 h 4071368"/>
              <a:gd name="connsiteX1446" fmla="*/ 2231188 w 11463051"/>
              <a:gd name="connsiteY1446" fmla="*/ 2257748 h 4071368"/>
              <a:gd name="connsiteX1447" fmla="*/ 2175186 w 11463051"/>
              <a:gd name="connsiteY1447" fmla="*/ 2271630 h 4071368"/>
              <a:gd name="connsiteX1448" fmla="*/ 2172780 w 11463051"/>
              <a:gd name="connsiteY1448" fmla="*/ 2273129 h 4071368"/>
              <a:gd name="connsiteX1449" fmla="*/ 2187062 w 11463051"/>
              <a:gd name="connsiteY1449" fmla="*/ 2273132 h 4071368"/>
              <a:gd name="connsiteX1450" fmla="*/ 2204611 w 11463051"/>
              <a:gd name="connsiteY1450" fmla="*/ 2269610 h 4071368"/>
              <a:gd name="connsiteX1451" fmla="*/ 2238024 w 11463051"/>
              <a:gd name="connsiteY1451" fmla="*/ 2261242 h 4071368"/>
              <a:gd name="connsiteX1452" fmla="*/ 2231188 w 11463051"/>
              <a:gd name="connsiteY1452" fmla="*/ 2257748 h 4071368"/>
              <a:gd name="connsiteX1453" fmla="*/ 10838656 w 11463051"/>
              <a:gd name="connsiteY1453" fmla="*/ 2240668 h 4071368"/>
              <a:gd name="connsiteX1454" fmla="*/ 10868612 w 11463051"/>
              <a:gd name="connsiteY1454" fmla="*/ 2251708 h 4071368"/>
              <a:gd name="connsiteX1455" fmla="*/ 10950472 w 11463051"/>
              <a:gd name="connsiteY1455" fmla="*/ 2297731 h 4071368"/>
              <a:gd name="connsiteX1456" fmla="*/ 11059645 w 11463051"/>
              <a:gd name="connsiteY1456" fmla="*/ 2364320 h 4071368"/>
              <a:gd name="connsiteX1457" fmla="*/ 11107227 w 11463051"/>
              <a:gd name="connsiteY1457" fmla="*/ 2397861 h 4071368"/>
              <a:gd name="connsiteX1458" fmla="*/ 11140063 w 11463051"/>
              <a:gd name="connsiteY1458" fmla="*/ 2422642 h 4071368"/>
              <a:gd name="connsiteX1459" fmla="*/ 11136551 w 11463051"/>
              <a:gd name="connsiteY1459" fmla="*/ 2420948 h 4071368"/>
              <a:gd name="connsiteX1460" fmla="*/ 11109611 w 11463051"/>
              <a:gd name="connsiteY1460" fmla="*/ 2405146 h 4071368"/>
              <a:gd name="connsiteX1461" fmla="*/ 11106891 w 11463051"/>
              <a:gd name="connsiteY1461" fmla="*/ 2403800 h 4071368"/>
              <a:gd name="connsiteX1462" fmla="*/ 11093608 w 11463051"/>
              <a:gd name="connsiteY1462" fmla="*/ 2393787 h 4071368"/>
              <a:gd name="connsiteX1463" fmla="*/ 11049317 w 11463051"/>
              <a:gd name="connsiteY1463" fmla="*/ 2363326 h 4071368"/>
              <a:gd name="connsiteX1464" fmla="*/ 10848399 w 11463051"/>
              <a:gd name="connsiteY1464" fmla="*/ 2249822 h 4071368"/>
              <a:gd name="connsiteX1465" fmla="*/ 10838656 w 11463051"/>
              <a:gd name="connsiteY1465" fmla="*/ 2240668 h 4071368"/>
              <a:gd name="connsiteX1466" fmla="*/ 1307282 w 11463051"/>
              <a:gd name="connsiteY1466" fmla="*/ 2238703 h 4071368"/>
              <a:gd name="connsiteX1467" fmla="*/ 1311612 w 11463051"/>
              <a:gd name="connsiteY1467" fmla="*/ 2240153 h 4071368"/>
              <a:gd name="connsiteX1468" fmla="*/ 1304764 w 11463051"/>
              <a:gd name="connsiteY1468" fmla="*/ 2242503 h 4071368"/>
              <a:gd name="connsiteX1469" fmla="*/ 1306601 w 11463051"/>
              <a:gd name="connsiteY1469" fmla="*/ 2239240 h 4071368"/>
              <a:gd name="connsiteX1470" fmla="*/ 1307619 w 11463051"/>
              <a:gd name="connsiteY1470" fmla="*/ 2239073 h 4071368"/>
              <a:gd name="connsiteX1471" fmla="*/ 1314901 w 11463051"/>
              <a:gd name="connsiteY1471" fmla="*/ 2237423 h 4071368"/>
              <a:gd name="connsiteX1472" fmla="*/ 1311612 w 11463051"/>
              <a:gd name="connsiteY1472" fmla="*/ 2240153 h 4071368"/>
              <a:gd name="connsiteX1473" fmla="*/ 1313260 w 11463051"/>
              <a:gd name="connsiteY1473" fmla="*/ 2237536 h 4071368"/>
              <a:gd name="connsiteX1474" fmla="*/ 1314901 w 11463051"/>
              <a:gd name="connsiteY1474" fmla="*/ 2237423 h 4071368"/>
              <a:gd name="connsiteX1475" fmla="*/ 10873847 w 11463051"/>
              <a:gd name="connsiteY1475" fmla="*/ 2234685 h 4071368"/>
              <a:gd name="connsiteX1476" fmla="*/ 10884548 w 11463051"/>
              <a:gd name="connsiteY1476" fmla="*/ 2239710 h 4071368"/>
              <a:gd name="connsiteX1477" fmla="*/ 10968151 w 11463051"/>
              <a:gd name="connsiteY1477" fmla="*/ 2283426 h 4071368"/>
              <a:gd name="connsiteX1478" fmla="*/ 11065020 w 11463051"/>
              <a:gd name="connsiteY1478" fmla="*/ 2348867 h 4071368"/>
              <a:gd name="connsiteX1479" fmla="*/ 11003130 w 11463051"/>
              <a:gd name="connsiteY1479" fmla="*/ 2309532 h 4071368"/>
              <a:gd name="connsiteX1480" fmla="*/ 10923773 w 11463051"/>
              <a:gd name="connsiteY1480" fmla="*/ 2264402 h 4071368"/>
              <a:gd name="connsiteX1481" fmla="*/ 10877018 w 11463051"/>
              <a:gd name="connsiteY1481" fmla="*/ 2239590 h 4071368"/>
              <a:gd name="connsiteX1482" fmla="*/ 10873847 w 11463051"/>
              <a:gd name="connsiteY1482" fmla="*/ 2234685 h 4071368"/>
              <a:gd name="connsiteX1483" fmla="*/ 1681110 w 11463051"/>
              <a:gd name="connsiteY1483" fmla="*/ 2212285 h 4071368"/>
              <a:gd name="connsiteX1484" fmla="*/ 1684657 w 11463051"/>
              <a:gd name="connsiteY1484" fmla="*/ 2216561 h 4071368"/>
              <a:gd name="connsiteX1485" fmla="*/ 1683500 w 11463051"/>
              <a:gd name="connsiteY1485" fmla="*/ 2213910 h 4071368"/>
              <a:gd name="connsiteX1486" fmla="*/ 1681110 w 11463051"/>
              <a:gd name="connsiteY1486" fmla="*/ 2212285 h 4071368"/>
              <a:gd name="connsiteX1487" fmla="*/ 1278869 w 11463051"/>
              <a:gd name="connsiteY1487" fmla="*/ 2209648 h 4071368"/>
              <a:gd name="connsiteX1488" fmla="*/ 1286773 w 11463051"/>
              <a:gd name="connsiteY1488" fmla="*/ 2209804 h 4071368"/>
              <a:gd name="connsiteX1489" fmla="*/ 1297310 w 11463051"/>
              <a:gd name="connsiteY1489" fmla="*/ 2209838 h 4071368"/>
              <a:gd name="connsiteX1490" fmla="*/ 1293642 w 11463051"/>
              <a:gd name="connsiteY1490" fmla="*/ 2211185 h 4071368"/>
              <a:gd name="connsiteX1491" fmla="*/ 1267596 w 11463051"/>
              <a:gd name="connsiteY1491" fmla="*/ 2218365 h 4071368"/>
              <a:gd name="connsiteX1492" fmla="*/ 1272022 w 11463051"/>
              <a:gd name="connsiteY1492" fmla="*/ 2211983 h 4071368"/>
              <a:gd name="connsiteX1493" fmla="*/ 1722336 w 11463051"/>
              <a:gd name="connsiteY1493" fmla="*/ 2209588 h 4071368"/>
              <a:gd name="connsiteX1494" fmla="*/ 1711753 w 11463051"/>
              <a:gd name="connsiteY1494" fmla="*/ 2210038 h 4071368"/>
              <a:gd name="connsiteX1495" fmla="*/ 1696432 w 11463051"/>
              <a:gd name="connsiteY1495" fmla="*/ 2213452 h 4071368"/>
              <a:gd name="connsiteX1496" fmla="*/ 1733931 w 11463051"/>
              <a:gd name="connsiteY1496" fmla="*/ 2210100 h 4071368"/>
              <a:gd name="connsiteX1497" fmla="*/ 1613234 w 11463051"/>
              <a:gd name="connsiteY1497" fmla="*/ 2205421 h 4071368"/>
              <a:gd name="connsiteX1498" fmla="*/ 1615237 w 11463051"/>
              <a:gd name="connsiteY1498" fmla="*/ 2205423 h 4071368"/>
              <a:gd name="connsiteX1499" fmla="*/ 1617779 w 11463051"/>
              <a:gd name="connsiteY1499" fmla="*/ 2205596 h 4071368"/>
              <a:gd name="connsiteX1500" fmla="*/ 1609077 w 11463051"/>
              <a:gd name="connsiteY1500" fmla="*/ 2206629 h 4071368"/>
              <a:gd name="connsiteX1501" fmla="*/ 1656536 w 11463051"/>
              <a:gd name="connsiteY1501" fmla="*/ 2193904 h 4071368"/>
              <a:gd name="connsiteX1502" fmla="*/ 1652103 w 11463051"/>
              <a:gd name="connsiteY1502" fmla="*/ 2194424 h 4071368"/>
              <a:gd name="connsiteX1503" fmla="*/ 1638802 w 11463051"/>
              <a:gd name="connsiteY1503" fmla="*/ 2196576 h 4071368"/>
              <a:gd name="connsiteX1504" fmla="*/ 1655362 w 11463051"/>
              <a:gd name="connsiteY1504" fmla="*/ 2194965 h 4071368"/>
              <a:gd name="connsiteX1505" fmla="*/ 1290363 w 11463051"/>
              <a:gd name="connsiteY1505" fmla="*/ 2193637 h 4071368"/>
              <a:gd name="connsiteX1506" fmla="*/ 1253165 w 11463051"/>
              <a:gd name="connsiteY1506" fmla="*/ 2203684 h 4071368"/>
              <a:gd name="connsiteX1507" fmla="*/ 1244059 w 11463051"/>
              <a:gd name="connsiteY1507" fmla="*/ 2202450 h 4071368"/>
              <a:gd name="connsiteX1508" fmla="*/ 1239809 w 11463051"/>
              <a:gd name="connsiteY1508" fmla="*/ 2200168 h 4071368"/>
              <a:gd name="connsiteX1509" fmla="*/ 1241916 w 11463051"/>
              <a:gd name="connsiteY1509" fmla="*/ 2198678 h 4071368"/>
              <a:gd name="connsiteX1510" fmla="*/ 1246811 w 11463051"/>
              <a:gd name="connsiteY1510" fmla="*/ 2197366 h 4071368"/>
              <a:gd name="connsiteX1511" fmla="*/ 1289582 w 11463051"/>
              <a:gd name="connsiteY1511" fmla="*/ 2193667 h 4071368"/>
              <a:gd name="connsiteX1512" fmla="*/ 1643050 w 11463051"/>
              <a:gd name="connsiteY1512" fmla="*/ 2158292 h 4071368"/>
              <a:gd name="connsiteX1513" fmla="*/ 1577628 w 11463051"/>
              <a:gd name="connsiteY1513" fmla="*/ 2164545 h 4071368"/>
              <a:gd name="connsiteX1514" fmla="*/ 1576622 w 11463051"/>
              <a:gd name="connsiteY1514" fmla="*/ 2164796 h 4071368"/>
              <a:gd name="connsiteX1515" fmla="*/ 1577938 w 11463051"/>
              <a:gd name="connsiteY1515" fmla="*/ 2168144 h 4071368"/>
              <a:gd name="connsiteX1516" fmla="*/ 1594998 w 11463051"/>
              <a:gd name="connsiteY1516" fmla="*/ 2167115 h 4071368"/>
              <a:gd name="connsiteX1517" fmla="*/ 1632436 w 11463051"/>
              <a:gd name="connsiteY1517" fmla="*/ 2160967 h 4071368"/>
              <a:gd name="connsiteX1518" fmla="*/ 1306581 w 11463051"/>
              <a:gd name="connsiteY1518" fmla="*/ 2153144 h 4071368"/>
              <a:gd name="connsiteX1519" fmla="*/ 1308907 w 11463051"/>
              <a:gd name="connsiteY1519" fmla="*/ 2156205 h 4071368"/>
              <a:gd name="connsiteX1520" fmla="*/ 1303785 w 11463051"/>
              <a:gd name="connsiteY1520" fmla="*/ 2158244 h 4071368"/>
              <a:gd name="connsiteX1521" fmla="*/ 1306581 w 11463051"/>
              <a:gd name="connsiteY1521" fmla="*/ 2153144 h 4071368"/>
              <a:gd name="connsiteX1522" fmla="*/ 10826827 w 11463051"/>
              <a:gd name="connsiteY1522" fmla="*/ 2149245 h 4071368"/>
              <a:gd name="connsiteX1523" fmla="*/ 10828418 w 11463051"/>
              <a:gd name="connsiteY1523" fmla="*/ 2149691 h 4071368"/>
              <a:gd name="connsiteX1524" fmla="*/ 10833540 w 11463051"/>
              <a:gd name="connsiteY1524" fmla="*/ 2153240 h 4071368"/>
              <a:gd name="connsiteX1525" fmla="*/ 1255752 w 11463051"/>
              <a:gd name="connsiteY1525" fmla="*/ 2117503 h 4071368"/>
              <a:gd name="connsiteX1526" fmla="*/ 1222611 w 11463051"/>
              <a:gd name="connsiteY1526" fmla="*/ 2126063 h 4071368"/>
              <a:gd name="connsiteX1527" fmla="*/ 1218100 w 11463051"/>
              <a:gd name="connsiteY1527" fmla="*/ 2125831 h 4071368"/>
              <a:gd name="connsiteX1528" fmla="*/ 1187089 w 11463051"/>
              <a:gd name="connsiteY1528" fmla="*/ 2125428 h 4071368"/>
              <a:gd name="connsiteX1529" fmla="*/ 1145716 w 11463051"/>
              <a:gd name="connsiteY1529" fmla="*/ 2123489 h 4071368"/>
              <a:gd name="connsiteX1530" fmla="*/ 1148634 w 11463051"/>
              <a:gd name="connsiteY1530" fmla="*/ 2121367 h 4071368"/>
              <a:gd name="connsiteX1531" fmla="*/ 1150238 w 11463051"/>
              <a:gd name="connsiteY1531" fmla="*/ 2120618 h 4071368"/>
              <a:gd name="connsiteX1532" fmla="*/ 1164898 w 11463051"/>
              <a:gd name="connsiteY1532" fmla="*/ 2119549 h 4071368"/>
              <a:gd name="connsiteX1533" fmla="*/ 1214228 w 11463051"/>
              <a:gd name="connsiteY1533" fmla="*/ 2121016 h 4071368"/>
              <a:gd name="connsiteX1534" fmla="*/ 10689500 w 11463051"/>
              <a:gd name="connsiteY1534" fmla="*/ 2107117 h 4071368"/>
              <a:gd name="connsiteX1535" fmla="*/ 10694204 w 11463051"/>
              <a:gd name="connsiteY1535" fmla="*/ 2108866 h 4071368"/>
              <a:gd name="connsiteX1536" fmla="*/ 10697068 w 11463051"/>
              <a:gd name="connsiteY1536" fmla="*/ 2112244 h 4071368"/>
              <a:gd name="connsiteX1537" fmla="*/ 10689469 w 11463051"/>
              <a:gd name="connsiteY1537" fmla="*/ 2108823 h 4071368"/>
              <a:gd name="connsiteX1538" fmla="*/ 10689500 w 11463051"/>
              <a:gd name="connsiteY1538" fmla="*/ 2107117 h 4071368"/>
              <a:gd name="connsiteX1539" fmla="*/ 1757243 w 11463051"/>
              <a:gd name="connsiteY1539" fmla="*/ 2106339 h 4071368"/>
              <a:gd name="connsiteX1540" fmla="*/ 1753331 w 11463051"/>
              <a:gd name="connsiteY1540" fmla="*/ 2106378 h 4071368"/>
              <a:gd name="connsiteX1541" fmla="*/ 1749692 w 11463051"/>
              <a:gd name="connsiteY1541" fmla="*/ 2107050 h 4071368"/>
              <a:gd name="connsiteX1542" fmla="*/ 1741540 w 11463051"/>
              <a:gd name="connsiteY1542" fmla="*/ 2107695 h 4071368"/>
              <a:gd name="connsiteX1543" fmla="*/ 1737173 w 11463051"/>
              <a:gd name="connsiteY1543" fmla="*/ 2109509 h 4071368"/>
              <a:gd name="connsiteX1544" fmla="*/ 10781132 w 11463051"/>
              <a:gd name="connsiteY1544" fmla="*/ 2098147 h 4071368"/>
              <a:gd name="connsiteX1545" fmla="*/ 10783339 w 11463051"/>
              <a:gd name="connsiteY1545" fmla="*/ 2098245 h 4071368"/>
              <a:gd name="connsiteX1546" fmla="*/ 10785813 w 11463051"/>
              <a:gd name="connsiteY1546" fmla="*/ 2101480 h 4071368"/>
              <a:gd name="connsiteX1547" fmla="*/ 10782559 w 11463051"/>
              <a:gd name="connsiteY1547" fmla="*/ 2101193 h 4071368"/>
              <a:gd name="connsiteX1548" fmla="*/ 10781132 w 11463051"/>
              <a:gd name="connsiteY1548" fmla="*/ 2098147 h 4071368"/>
              <a:gd name="connsiteX1549" fmla="*/ 10776451 w 11463051"/>
              <a:gd name="connsiteY1549" fmla="*/ 2094817 h 4071368"/>
              <a:gd name="connsiteX1550" fmla="*/ 10778658 w 11463051"/>
              <a:gd name="connsiteY1550" fmla="*/ 2094913 h 4071368"/>
              <a:gd name="connsiteX1551" fmla="*/ 10781132 w 11463051"/>
              <a:gd name="connsiteY1551" fmla="*/ 2098147 h 4071368"/>
              <a:gd name="connsiteX1552" fmla="*/ 10777877 w 11463051"/>
              <a:gd name="connsiteY1552" fmla="*/ 2097861 h 4071368"/>
              <a:gd name="connsiteX1553" fmla="*/ 10776451 w 11463051"/>
              <a:gd name="connsiteY1553" fmla="*/ 2094817 h 4071368"/>
              <a:gd name="connsiteX1554" fmla="*/ 10763385 w 11463051"/>
              <a:gd name="connsiteY1554" fmla="*/ 2086891 h 4071368"/>
              <a:gd name="connsiteX1555" fmla="*/ 10769891 w 11463051"/>
              <a:gd name="connsiteY1555" fmla="*/ 2089213 h 4071368"/>
              <a:gd name="connsiteX1556" fmla="*/ 10776451 w 11463051"/>
              <a:gd name="connsiteY1556" fmla="*/ 2094817 h 4071368"/>
              <a:gd name="connsiteX1557" fmla="*/ 10763385 w 11463051"/>
              <a:gd name="connsiteY1557" fmla="*/ 2086891 h 4071368"/>
              <a:gd name="connsiteX1558" fmla="*/ 10657696 w 11463051"/>
              <a:gd name="connsiteY1558" fmla="*/ 2084301 h 4071368"/>
              <a:gd name="connsiteX1559" fmla="*/ 10654554 w 11463051"/>
              <a:gd name="connsiteY1559" fmla="*/ 2088186 h 4071368"/>
              <a:gd name="connsiteX1560" fmla="*/ 10654073 w 11463051"/>
              <a:gd name="connsiteY1560" fmla="*/ 2085684 h 4071368"/>
              <a:gd name="connsiteX1561" fmla="*/ 10657696 w 11463051"/>
              <a:gd name="connsiteY1561" fmla="*/ 2084301 h 4071368"/>
              <a:gd name="connsiteX1562" fmla="*/ 10651549 w 11463051"/>
              <a:gd name="connsiteY1562" fmla="*/ 2066831 h 4071368"/>
              <a:gd name="connsiteX1563" fmla="*/ 10655901 w 11463051"/>
              <a:gd name="connsiteY1563" fmla="*/ 2068299 h 4071368"/>
              <a:gd name="connsiteX1564" fmla="*/ 10659810 w 11463051"/>
              <a:gd name="connsiteY1564" fmla="*/ 2071850 h 4071368"/>
              <a:gd name="connsiteX1565" fmla="*/ 10651549 w 11463051"/>
              <a:gd name="connsiteY1565" fmla="*/ 2066831 h 4071368"/>
              <a:gd name="connsiteX1566" fmla="*/ 1057598 w 11463051"/>
              <a:gd name="connsiteY1566" fmla="*/ 2047284 h 4071368"/>
              <a:gd name="connsiteX1567" fmla="*/ 1052569 w 11463051"/>
              <a:gd name="connsiteY1567" fmla="*/ 2049128 h 4071368"/>
              <a:gd name="connsiteX1568" fmla="*/ 1041714 w 11463051"/>
              <a:gd name="connsiteY1568" fmla="*/ 2054025 h 4071368"/>
              <a:gd name="connsiteX1569" fmla="*/ 1016983 w 11463051"/>
              <a:gd name="connsiteY1569" fmla="*/ 2053580 h 4071368"/>
              <a:gd name="connsiteX1570" fmla="*/ 991125 w 11463051"/>
              <a:gd name="connsiteY1570" fmla="*/ 2052037 h 4071368"/>
              <a:gd name="connsiteX1571" fmla="*/ 998111 w 11463051"/>
              <a:gd name="connsiteY1571" fmla="*/ 2049340 h 4071368"/>
              <a:gd name="connsiteX1572" fmla="*/ 1004155 w 11463051"/>
              <a:gd name="connsiteY1572" fmla="*/ 2047487 h 4071368"/>
              <a:gd name="connsiteX1573" fmla="*/ 1578580 w 11463051"/>
              <a:gd name="connsiteY1573" fmla="*/ 2043629 h 4071368"/>
              <a:gd name="connsiteX1574" fmla="*/ 1556187 w 11463051"/>
              <a:gd name="connsiteY1574" fmla="*/ 2047767 h 4071368"/>
              <a:gd name="connsiteX1575" fmla="*/ 1545920 w 11463051"/>
              <a:gd name="connsiteY1575" fmla="*/ 2052708 h 4071368"/>
              <a:gd name="connsiteX1576" fmla="*/ 1543266 w 11463051"/>
              <a:gd name="connsiteY1576" fmla="*/ 2053764 h 4071368"/>
              <a:gd name="connsiteX1577" fmla="*/ 1542857 w 11463051"/>
              <a:gd name="connsiteY1577" fmla="*/ 2053787 h 4071368"/>
              <a:gd name="connsiteX1578" fmla="*/ 1533683 w 11463051"/>
              <a:gd name="connsiteY1578" fmla="*/ 2055232 h 4071368"/>
              <a:gd name="connsiteX1579" fmla="*/ 1544856 w 11463051"/>
              <a:gd name="connsiteY1579" fmla="*/ 2049861 h 4071368"/>
              <a:gd name="connsiteX1580" fmla="*/ 1491498 w 11463051"/>
              <a:gd name="connsiteY1580" fmla="*/ 2059722 h 4071368"/>
              <a:gd name="connsiteX1581" fmla="*/ 1483637 w 11463051"/>
              <a:gd name="connsiteY1581" fmla="*/ 2061338 h 4071368"/>
              <a:gd name="connsiteX1582" fmla="*/ 1503265 w 11463051"/>
              <a:gd name="connsiteY1582" fmla="*/ 2060510 h 4071368"/>
              <a:gd name="connsiteX1583" fmla="*/ 1562694 w 11463051"/>
              <a:gd name="connsiteY1583" fmla="*/ 2051343 h 4071368"/>
              <a:gd name="connsiteX1584" fmla="*/ 1575644 w 11463051"/>
              <a:gd name="connsiteY1584" fmla="*/ 2046508 h 4071368"/>
              <a:gd name="connsiteX1585" fmla="*/ 1198725 w 11463051"/>
              <a:gd name="connsiteY1585" fmla="*/ 2038388 h 4071368"/>
              <a:gd name="connsiteX1586" fmla="*/ 1212318 w 11463051"/>
              <a:gd name="connsiteY1586" fmla="*/ 2038588 h 4071368"/>
              <a:gd name="connsiteX1587" fmla="*/ 1180732 w 11463051"/>
              <a:gd name="connsiteY1587" fmla="*/ 2046441 h 4071368"/>
              <a:gd name="connsiteX1588" fmla="*/ 1157697 w 11463051"/>
              <a:gd name="connsiteY1588" fmla="*/ 2054149 h 4071368"/>
              <a:gd name="connsiteX1589" fmla="*/ 1093713 w 11463051"/>
              <a:gd name="connsiteY1589" fmla="*/ 2054960 h 4071368"/>
              <a:gd name="connsiteX1590" fmla="*/ 1083903 w 11463051"/>
              <a:gd name="connsiteY1590" fmla="*/ 2054783 h 4071368"/>
              <a:gd name="connsiteX1591" fmla="*/ 1089781 w 11463051"/>
              <a:gd name="connsiteY1591" fmla="*/ 2052680 h 4071368"/>
              <a:gd name="connsiteX1592" fmla="*/ 1105400 w 11463051"/>
              <a:gd name="connsiteY1592" fmla="*/ 2046762 h 4071368"/>
              <a:gd name="connsiteX1593" fmla="*/ 1104829 w 11463051"/>
              <a:gd name="connsiteY1593" fmla="*/ 2046271 h 4071368"/>
              <a:gd name="connsiteX1594" fmla="*/ 1135850 w 11463051"/>
              <a:gd name="connsiteY1594" fmla="*/ 2045448 h 4071368"/>
              <a:gd name="connsiteX1595" fmla="*/ 1198725 w 11463051"/>
              <a:gd name="connsiteY1595" fmla="*/ 2038388 h 4071368"/>
              <a:gd name="connsiteX1596" fmla="*/ 1624394 w 11463051"/>
              <a:gd name="connsiteY1596" fmla="*/ 2036389 h 4071368"/>
              <a:gd name="connsiteX1597" fmla="*/ 1607711 w 11463051"/>
              <a:gd name="connsiteY1597" fmla="*/ 2038244 h 4071368"/>
              <a:gd name="connsiteX1598" fmla="*/ 1601002 w 11463051"/>
              <a:gd name="connsiteY1598" fmla="*/ 2039484 h 4071368"/>
              <a:gd name="connsiteX1599" fmla="*/ 1580625 w 11463051"/>
              <a:gd name="connsiteY1599" fmla="*/ 2048577 h 4071368"/>
              <a:gd name="connsiteX1600" fmla="*/ 1606494 w 11463051"/>
              <a:gd name="connsiteY1600" fmla="*/ 2044587 h 4071368"/>
              <a:gd name="connsiteX1601" fmla="*/ 1619091 w 11463051"/>
              <a:gd name="connsiteY1601" fmla="*/ 2038399 h 4071368"/>
              <a:gd name="connsiteX1602" fmla="*/ 10668812 w 11463051"/>
              <a:gd name="connsiteY1602" fmla="*/ 2030533 h 4071368"/>
              <a:gd name="connsiteX1603" fmla="*/ 10668598 w 11463051"/>
              <a:gd name="connsiteY1603" fmla="*/ 2031930 h 4071368"/>
              <a:gd name="connsiteX1604" fmla="*/ 10675345 w 11463051"/>
              <a:gd name="connsiteY1604" fmla="*/ 2036516 h 4071368"/>
              <a:gd name="connsiteX1605" fmla="*/ 10677607 w 11463051"/>
              <a:gd name="connsiteY1605" fmla="*/ 2034407 h 4071368"/>
              <a:gd name="connsiteX1606" fmla="*/ 10668812 w 11463051"/>
              <a:gd name="connsiteY1606" fmla="*/ 2030533 h 4071368"/>
              <a:gd name="connsiteX1607" fmla="*/ 1730268 w 11463051"/>
              <a:gd name="connsiteY1607" fmla="*/ 2024588 h 4071368"/>
              <a:gd name="connsiteX1608" fmla="*/ 1718979 w 11463051"/>
              <a:gd name="connsiteY1608" fmla="*/ 2025870 h 4071368"/>
              <a:gd name="connsiteX1609" fmla="*/ 1643476 w 11463051"/>
              <a:gd name="connsiteY1609" fmla="*/ 2034267 h 4071368"/>
              <a:gd name="connsiteX1610" fmla="*/ 1625041 w 11463051"/>
              <a:gd name="connsiteY1610" fmla="*/ 2041725 h 4071368"/>
              <a:gd name="connsiteX1611" fmla="*/ 1630042 w 11463051"/>
              <a:gd name="connsiteY1611" fmla="*/ 2040954 h 4071368"/>
              <a:gd name="connsiteX1612" fmla="*/ 1682473 w 11463051"/>
              <a:gd name="connsiteY1612" fmla="*/ 2035662 h 4071368"/>
              <a:gd name="connsiteX1613" fmla="*/ 1718948 w 11463051"/>
              <a:gd name="connsiteY1613" fmla="*/ 2027715 h 4071368"/>
              <a:gd name="connsiteX1614" fmla="*/ 1704814 w 11463051"/>
              <a:gd name="connsiteY1614" fmla="*/ 2033407 h 4071368"/>
              <a:gd name="connsiteX1615" fmla="*/ 1726982 w 11463051"/>
              <a:gd name="connsiteY1615" fmla="*/ 2031169 h 4071368"/>
              <a:gd name="connsiteX1616" fmla="*/ 1739946 w 11463051"/>
              <a:gd name="connsiteY1616" fmla="*/ 2025434 h 4071368"/>
              <a:gd name="connsiteX1617" fmla="*/ 1290426 w 11463051"/>
              <a:gd name="connsiteY1617" fmla="*/ 2020811 h 4071368"/>
              <a:gd name="connsiteX1618" fmla="*/ 1245910 w 11463051"/>
              <a:gd name="connsiteY1618" fmla="*/ 2030903 h 4071368"/>
              <a:gd name="connsiteX1619" fmla="*/ 1243836 w 11463051"/>
              <a:gd name="connsiteY1619" fmla="*/ 2030426 h 4071368"/>
              <a:gd name="connsiteX1620" fmla="*/ 1240447 w 11463051"/>
              <a:gd name="connsiteY1620" fmla="*/ 2028175 h 4071368"/>
              <a:gd name="connsiteX1621" fmla="*/ 1285527 w 11463051"/>
              <a:gd name="connsiteY1621" fmla="*/ 2020948 h 4071368"/>
              <a:gd name="connsiteX1622" fmla="*/ 1377519 w 11463051"/>
              <a:gd name="connsiteY1622" fmla="*/ 2013245 h 4071368"/>
              <a:gd name="connsiteX1623" fmla="*/ 1374104 w 11463051"/>
              <a:gd name="connsiteY1623" fmla="*/ 2013442 h 4071368"/>
              <a:gd name="connsiteX1624" fmla="*/ 1370579 w 11463051"/>
              <a:gd name="connsiteY1624" fmla="*/ 2014787 h 4071368"/>
              <a:gd name="connsiteX1625" fmla="*/ 1372816 w 11463051"/>
              <a:gd name="connsiteY1625" fmla="*/ 2017148 h 4071368"/>
              <a:gd name="connsiteX1626" fmla="*/ 1377745 w 11463051"/>
              <a:gd name="connsiteY1626" fmla="*/ 2016390 h 4071368"/>
              <a:gd name="connsiteX1627" fmla="*/ 1377519 w 11463051"/>
              <a:gd name="connsiteY1627" fmla="*/ 2013245 h 4071368"/>
              <a:gd name="connsiteX1628" fmla="*/ 1322266 w 11463051"/>
              <a:gd name="connsiteY1628" fmla="*/ 1992448 h 4071368"/>
              <a:gd name="connsiteX1629" fmla="*/ 1324017 w 11463051"/>
              <a:gd name="connsiteY1629" fmla="*/ 1994415 h 4071368"/>
              <a:gd name="connsiteX1630" fmla="*/ 1324147 w 11463051"/>
              <a:gd name="connsiteY1630" fmla="*/ 1994561 h 4071368"/>
              <a:gd name="connsiteX1631" fmla="*/ 1325024 w 11463051"/>
              <a:gd name="connsiteY1631" fmla="*/ 1995545 h 4071368"/>
              <a:gd name="connsiteX1632" fmla="*/ 1325069 w 11463051"/>
              <a:gd name="connsiteY1632" fmla="*/ 1995595 h 4071368"/>
              <a:gd name="connsiteX1633" fmla="*/ 1324147 w 11463051"/>
              <a:gd name="connsiteY1633" fmla="*/ 1994561 h 4071368"/>
              <a:gd name="connsiteX1634" fmla="*/ 10577307 w 11463051"/>
              <a:gd name="connsiteY1634" fmla="*/ 1986901 h 4071368"/>
              <a:gd name="connsiteX1635" fmla="*/ 10604238 w 11463051"/>
              <a:gd name="connsiteY1635" fmla="*/ 2000381 h 4071368"/>
              <a:gd name="connsiteX1636" fmla="*/ 10587648 w 11463051"/>
              <a:gd name="connsiteY1636" fmla="*/ 1993367 h 4071368"/>
              <a:gd name="connsiteX1637" fmla="*/ 10577200 w 11463051"/>
              <a:gd name="connsiteY1637" fmla="*/ 1986834 h 4071368"/>
              <a:gd name="connsiteX1638" fmla="*/ 10577307 w 11463051"/>
              <a:gd name="connsiteY1638" fmla="*/ 1986901 h 4071368"/>
              <a:gd name="connsiteX1639" fmla="*/ 10577198 w 11463051"/>
              <a:gd name="connsiteY1639" fmla="*/ 1986847 h 4071368"/>
              <a:gd name="connsiteX1640" fmla="*/ 1437193 w 11463051"/>
              <a:gd name="connsiteY1640" fmla="*/ 1984263 h 4071368"/>
              <a:gd name="connsiteX1641" fmla="*/ 1440744 w 11463051"/>
              <a:gd name="connsiteY1641" fmla="*/ 1988536 h 4071368"/>
              <a:gd name="connsiteX1642" fmla="*/ 1440201 w 11463051"/>
              <a:gd name="connsiteY1642" fmla="*/ 1985377 h 4071368"/>
              <a:gd name="connsiteX1643" fmla="*/ 1437193 w 11463051"/>
              <a:gd name="connsiteY1643" fmla="*/ 1984263 h 4071368"/>
              <a:gd name="connsiteX1644" fmla="*/ 1541706 w 11463051"/>
              <a:gd name="connsiteY1644" fmla="*/ 1975488 h 4071368"/>
              <a:gd name="connsiteX1645" fmla="*/ 1528100 w 11463051"/>
              <a:gd name="connsiteY1645" fmla="*/ 1976358 h 4071368"/>
              <a:gd name="connsiteX1646" fmla="*/ 1523978 w 11463051"/>
              <a:gd name="connsiteY1646" fmla="*/ 1977698 h 4071368"/>
              <a:gd name="connsiteX1647" fmla="*/ 1535723 w 11463051"/>
              <a:gd name="connsiteY1647" fmla="*/ 1978575 h 4071368"/>
              <a:gd name="connsiteX1648" fmla="*/ 1540990 w 11463051"/>
              <a:gd name="connsiteY1648" fmla="*/ 1979202 h 4071368"/>
              <a:gd name="connsiteX1649" fmla="*/ 1547490 w 11463051"/>
              <a:gd name="connsiteY1649" fmla="*/ 1978805 h 4071368"/>
              <a:gd name="connsiteX1650" fmla="*/ 1541706 w 11463051"/>
              <a:gd name="connsiteY1650" fmla="*/ 1975488 h 4071368"/>
              <a:gd name="connsiteX1651" fmla="*/ 10552092 w 11463051"/>
              <a:gd name="connsiteY1651" fmla="*/ 1974780 h 4071368"/>
              <a:gd name="connsiteX1652" fmla="*/ 10563597 w 11463051"/>
              <a:gd name="connsiteY1652" fmla="*/ 1980040 h 4071368"/>
              <a:gd name="connsiteX1653" fmla="*/ 10577198 w 11463051"/>
              <a:gd name="connsiteY1653" fmla="*/ 1986847 h 4071368"/>
              <a:gd name="connsiteX1654" fmla="*/ 10576453 w 11463051"/>
              <a:gd name="connsiteY1654" fmla="*/ 1989376 h 4071368"/>
              <a:gd name="connsiteX1655" fmla="*/ 10552092 w 11463051"/>
              <a:gd name="connsiteY1655" fmla="*/ 1974780 h 4071368"/>
              <a:gd name="connsiteX1656" fmla="*/ 1624964 w 11463051"/>
              <a:gd name="connsiteY1656" fmla="*/ 1963374 h 4071368"/>
              <a:gd name="connsiteX1657" fmla="*/ 1598687 w 11463051"/>
              <a:gd name="connsiteY1657" fmla="*/ 1967413 h 4071368"/>
              <a:gd name="connsiteX1658" fmla="*/ 1594756 w 11463051"/>
              <a:gd name="connsiteY1658" fmla="*/ 1966511 h 4071368"/>
              <a:gd name="connsiteX1659" fmla="*/ 1593801 w 11463051"/>
              <a:gd name="connsiteY1659" fmla="*/ 1966782 h 4071368"/>
              <a:gd name="connsiteX1660" fmla="*/ 1593486 w 11463051"/>
              <a:gd name="connsiteY1660" fmla="*/ 1968397 h 4071368"/>
              <a:gd name="connsiteX1661" fmla="*/ 1594750 w 11463051"/>
              <a:gd name="connsiteY1661" fmla="*/ 1969014 h 4071368"/>
              <a:gd name="connsiteX1662" fmla="*/ 1598687 w 11463051"/>
              <a:gd name="connsiteY1662" fmla="*/ 1967413 h 4071368"/>
              <a:gd name="connsiteX1663" fmla="*/ 1607520 w 11463051"/>
              <a:gd name="connsiteY1663" fmla="*/ 1967679 h 4071368"/>
              <a:gd name="connsiteX1664" fmla="*/ 1534113 w 11463051"/>
              <a:gd name="connsiteY1664" fmla="*/ 1962691 h 4071368"/>
              <a:gd name="connsiteX1665" fmla="*/ 1459370 w 11463051"/>
              <a:gd name="connsiteY1665" fmla="*/ 1979742 h 4071368"/>
              <a:gd name="connsiteX1666" fmla="*/ 1502076 w 11463051"/>
              <a:gd name="connsiteY1666" fmla="*/ 1972065 h 4071368"/>
              <a:gd name="connsiteX1667" fmla="*/ 1544235 w 11463051"/>
              <a:gd name="connsiteY1667" fmla="*/ 1964286 h 4071368"/>
              <a:gd name="connsiteX1668" fmla="*/ 1534113 w 11463051"/>
              <a:gd name="connsiteY1668" fmla="*/ 1962691 h 4071368"/>
              <a:gd name="connsiteX1669" fmla="*/ 1655582 w 11463051"/>
              <a:gd name="connsiteY1669" fmla="*/ 1959048 h 4071368"/>
              <a:gd name="connsiteX1670" fmla="*/ 1635342 w 11463051"/>
              <a:gd name="connsiteY1670" fmla="*/ 1966988 h 4071368"/>
              <a:gd name="connsiteX1671" fmla="*/ 1633961 w 11463051"/>
              <a:gd name="connsiteY1671" fmla="*/ 1967660 h 4071368"/>
              <a:gd name="connsiteX1672" fmla="*/ 1648318 w 11463051"/>
              <a:gd name="connsiteY1672" fmla="*/ 1964182 h 4071368"/>
              <a:gd name="connsiteX1673" fmla="*/ 1662048 w 11463051"/>
              <a:gd name="connsiteY1673" fmla="*/ 1960400 h 4071368"/>
              <a:gd name="connsiteX1674" fmla="*/ 1568998 w 11463051"/>
              <a:gd name="connsiteY1674" fmla="*/ 1958096 h 4071368"/>
              <a:gd name="connsiteX1675" fmla="*/ 1552676 w 11463051"/>
              <a:gd name="connsiteY1675" fmla="*/ 1959223 h 4071368"/>
              <a:gd name="connsiteX1676" fmla="*/ 1548997 w 11463051"/>
              <a:gd name="connsiteY1676" fmla="*/ 1960290 h 4071368"/>
              <a:gd name="connsiteX1677" fmla="*/ 1547526 w 11463051"/>
              <a:gd name="connsiteY1677" fmla="*/ 1961555 h 4071368"/>
              <a:gd name="connsiteX1678" fmla="*/ 1561511 w 11463051"/>
              <a:gd name="connsiteY1678" fmla="*/ 1963625 h 4071368"/>
              <a:gd name="connsiteX1679" fmla="*/ 1576532 w 11463051"/>
              <a:gd name="connsiteY1679" fmla="*/ 1961918 h 4071368"/>
              <a:gd name="connsiteX1680" fmla="*/ 1568998 w 11463051"/>
              <a:gd name="connsiteY1680" fmla="*/ 1958096 h 4071368"/>
              <a:gd name="connsiteX1681" fmla="*/ 1643294 w 11463051"/>
              <a:gd name="connsiteY1681" fmla="*/ 1948557 h 4071368"/>
              <a:gd name="connsiteX1682" fmla="*/ 1585963 w 11463051"/>
              <a:gd name="connsiteY1682" fmla="*/ 1955056 h 4071368"/>
              <a:gd name="connsiteX1683" fmla="*/ 1583385 w 11463051"/>
              <a:gd name="connsiteY1683" fmla="*/ 1956230 h 4071368"/>
              <a:gd name="connsiteX1684" fmla="*/ 1597544 w 11463051"/>
              <a:gd name="connsiteY1684" fmla="*/ 1958085 h 4071368"/>
              <a:gd name="connsiteX1685" fmla="*/ 1615402 w 11463051"/>
              <a:gd name="connsiteY1685" fmla="*/ 1956870 h 4071368"/>
              <a:gd name="connsiteX1686" fmla="*/ 1649618 w 11463051"/>
              <a:gd name="connsiteY1686" fmla="*/ 1952910 h 4071368"/>
              <a:gd name="connsiteX1687" fmla="*/ 1643294 w 11463051"/>
              <a:gd name="connsiteY1687" fmla="*/ 1948557 h 4071368"/>
              <a:gd name="connsiteX1688" fmla="*/ 1087004 w 11463051"/>
              <a:gd name="connsiteY1688" fmla="*/ 1938794 h 4071368"/>
              <a:gd name="connsiteX1689" fmla="*/ 1102551 w 11463051"/>
              <a:gd name="connsiteY1689" fmla="*/ 1941584 h 4071368"/>
              <a:gd name="connsiteX1690" fmla="*/ 1086492 w 11463051"/>
              <a:gd name="connsiteY1690" fmla="*/ 1943133 h 4071368"/>
              <a:gd name="connsiteX1691" fmla="*/ 1082486 w 11463051"/>
              <a:gd name="connsiteY1691" fmla="*/ 1940142 h 4071368"/>
              <a:gd name="connsiteX1692" fmla="*/ 1087004 w 11463051"/>
              <a:gd name="connsiteY1692" fmla="*/ 1938794 h 4071368"/>
              <a:gd name="connsiteX1693" fmla="*/ 10324077 w 11463051"/>
              <a:gd name="connsiteY1693" fmla="*/ 1846642 h 4071368"/>
              <a:gd name="connsiteX1694" fmla="*/ 10320412 w 11463051"/>
              <a:gd name="connsiteY1694" fmla="*/ 1849095 h 4071368"/>
              <a:gd name="connsiteX1695" fmla="*/ 10321891 w 11463051"/>
              <a:gd name="connsiteY1695" fmla="*/ 1847341 h 4071368"/>
              <a:gd name="connsiteX1696" fmla="*/ 10324077 w 11463051"/>
              <a:gd name="connsiteY1696" fmla="*/ 1846642 h 4071368"/>
              <a:gd name="connsiteX1697" fmla="*/ 1233736 w 11463051"/>
              <a:gd name="connsiteY1697" fmla="*/ 1833678 h 4071368"/>
              <a:gd name="connsiteX1698" fmla="*/ 1233494 w 11463051"/>
              <a:gd name="connsiteY1698" fmla="*/ 1834401 h 4071368"/>
              <a:gd name="connsiteX1699" fmla="*/ 1231101 w 11463051"/>
              <a:gd name="connsiteY1699" fmla="*/ 1833889 h 4071368"/>
              <a:gd name="connsiteX1700" fmla="*/ 10284367 w 11463051"/>
              <a:gd name="connsiteY1700" fmla="*/ 1833074 h 4071368"/>
              <a:gd name="connsiteX1701" fmla="*/ 10312151 w 11463051"/>
              <a:gd name="connsiteY1701" fmla="*/ 1844077 h 4071368"/>
              <a:gd name="connsiteX1702" fmla="*/ 10284367 w 11463051"/>
              <a:gd name="connsiteY1702" fmla="*/ 1833074 h 4071368"/>
              <a:gd name="connsiteX1703" fmla="*/ 1216681 w 11463051"/>
              <a:gd name="connsiteY1703" fmla="*/ 1832181 h 4071368"/>
              <a:gd name="connsiteX1704" fmla="*/ 1201304 w 11463051"/>
              <a:gd name="connsiteY1704" fmla="*/ 1833526 h 4071368"/>
              <a:gd name="connsiteX1705" fmla="*/ 1197166 w 11463051"/>
              <a:gd name="connsiteY1705" fmla="*/ 1834285 h 4071368"/>
              <a:gd name="connsiteX1706" fmla="*/ 1206836 w 11463051"/>
              <a:gd name="connsiteY1706" fmla="*/ 1833593 h 4071368"/>
              <a:gd name="connsiteX1707" fmla="*/ 1037354 w 11463051"/>
              <a:gd name="connsiteY1707" fmla="*/ 1816488 h 4071368"/>
              <a:gd name="connsiteX1708" fmla="*/ 1039339 w 11463051"/>
              <a:gd name="connsiteY1708" fmla="*/ 1816750 h 4071368"/>
              <a:gd name="connsiteX1709" fmla="*/ 1041835 w 11463051"/>
              <a:gd name="connsiteY1709" fmla="*/ 1817252 h 4071368"/>
              <a:gd name="connsiteX1710" fmla="*/ 1033077 w 11463051"/>
              <a:gd name="connsiteY1710" fmla="*/ 1817146 h 4071368"/>
              <a:gd name="connsiteX1711" fmla="*/ 10187105 w 11463051"/>
              <a:gd name="connsiteY1711" fmla="*/ 1782796 h 4071368"/>
              <a:gd name="connsiteX1712" fmla="*/ 10189120 w 11463051"/>
              <a:gd name="connsiteY1712" fmla="*/ 1782977 h 4071368"/>
              <a:gd name="connsiteX1713" fmla="*/ 10190689 w 11463051"/>
              <a:gd name="connsiteY1713" fmla="*/ 1783225 h 4071368"/>
              <a:gd name="connsiteX1714" fmla="*/ 10193797 w 11463051"/>
              <a:gd name="connsiteY1714" fmla="*/ 1784692 h 4071368"/>
              <a:gd name="connsiteX1715" fmla="*/ 10187105 w 11463051"/>
              <a:gd name="connsiteY1715" fmla="*/ 1782796 h 4071368"/>
              <a:gd name="connsiteX1716" fmla="*/ 10211659 w 11463051"/>
              <a:gd name="connsiteY1716" fmla="*/ 1763371 h 4071368"/>
              <a:gd name="connsiteX1717" fmla="*/ 10222524 w 11463051"/>
              <a:gd name="connsiteY1717" fmla="*/ 1766944 h 4071368"/>
              <a:gd name="connsiteX1718" fmla="*/ 10307942 w 11463051"/>
              <a:gd name="connsiteY1718" fmla="*/ 1799132 h 4071368"/>
              <a:gd name="connsiteX1719" fmla="*/ 10408647 w 11463051"/>
              <a:gd name="connsiteY1719" fmla="*/ 1850632 h 4071368"/>
              <a:gd name="connsiteX1720" fmla="*/ 10344598 w 11463051"/>
              <a:gd name="connsiteY1720" fmla="*/ 1820105 h 4071368"/>
              <a:gd name="connsiteX1721" fmla="*/ 10263092 w 11463051"/>
              <a:gd name="connsiteY1721" fmla="*/ 1786061 h 4071368"/>
              <a:gd name="connsiteX1722" fmla="*/ 10215280 w 11463051"/>
              <a:gd name="connsiteY1722" fmla="*/ 1767711 h 4071368"/>
              <a:gd name="connsiteX1723" fmla="*/ 10211659 w 11463051"/>
              <a:gd name="connsiteY1723" fmla="*/ 1763371 h 4071368"/>
              <a:gd name="connsiteX1724" fmla="*/ 10044030 w 11463051"/>
              <a:gd name="connsiteY1724" fmla="*/ 1752985 h 4071368"/>
              <a:gd name="connsiteX1725" fmla="*/ 10118544 w 11463051"/>
              <a:gd name="connsiteY1725" fmla="*/ 1781782 h 4071368"/>
              <a:gd name="connsiteX1726" fmla="*/ 10131506 w 11463051"/>
              <a:gd name="connsiteY1726" fmla="*/ 1786329 h 4071368"/>
              <a:gd name="connsiteX1727" fmla="*/ 10134340 w 11463051"/>
              <a:gd name="connsiteY1727" fmla="*/ 1787252 h 4071368"/>
              <a:gd name="connsiteX1728" fmla="*/ 10125506 w 11463051"/>
              <a:gd name="connsiteY1728" fmla="*/ 1781205 h 4071368"/>
              <a:gd name="connsiteX1729" fmla="*/ 10100292 w 11463051"/>
              <a:gd name="connsiteY1729" fmla="*/ 1771255 h 4071368"/>
              <a:gd name="connsiteX1730" fmla="*/ 10091652 w 11463051"/>
              <a:gd name="connsiteY1730" fmla="*/ 1769158 h 4071368"/>
              <a:gd name="connsiteX1731" fmla="*/ 10062872 w 11463051"/>
              <a:gd name="connsiteY1731" fmla="*/ 1759559 h 4071368"/>
              <a:gd name="connsiteX1732" fmla="*/ 1228883 w 11463051"/>
              <a:gd name="connsiteY1732" fmla="*/ 1733594 h 4071368"/>
              <a:gd name="connsiteX1733" fmla="*/ 1209596 w 11463051"/>
              <a:gd name="connsiteY1733" fmla="*/ 1735383 h 4071368"/>
              <a:gd name="connsiteX1734" fmla="*/ 1185421 w 11463051"/>
              <a:gd name="connsiteY1734" fmla="*/ 1736656 h 4071368"/>
              <a:gd name="connsiteX1735" fmla="*/ 1177257 w 11463051"/>
              <a:gd name="connsiteY1735" fmla="*/ 1736236 h 4071368"/>
              <a:gd name="connsiteX1736" fmla="*/ 1172691 w 11463051"/>
              <a:gd name="connsiteY1736" fmla="*/ 1737469 h 4071368"/>
              <a:gd name="connsiteX1737" fmla="*/ 1194078 w 11463051"/>
              <a:gd name="connsiteY1737" fmla="*/ 1736902 h 4071368"/>
              <a:gd name="connsiteX1738" fmla="*/ 1219816 w 11463051"/>
              <a:gd name="connsiteY1738" fmla="*/ 1736148 h 4071368"/>
              <a:gd name="connsiteX1739" fmla="*/ 1267111 w 11463051"/>
              <a:gd name="connsiteY1739" fmla="*/ 1730947 h 4071368"/>
              <a:gd name="connsiteX1740" fmla="*/ 1250193 w 11463051"/>
              <a:gd name="connsiteY1740" fmla="*/ 1734706 h 4071368"/>
              <a:gd name="connsiteX1741" fmla="*/ 1251373 w 11463051"/>
              <a:gd name="connsiteY1741" fmla="*/ 1734889 h 4071368"/>
              <a:gd name="connsiteX1742" fmla="*/ 1270645 w 11463051"/>
              <a:gd name="connsiteY1742" fmla="*/ 1736925 h 4071368"/>
              <a:gd name="connsiteX1743" fmla="*/ 1284657 w 11463051"/>
              <a:gd name="connsiteY1743" fmla="*/ 1734110 h 4071368"/>
              <a:gd name="connsiteX1744" fmla="*/ 1278798 w 11463051"/>
              <a:gd name="connsiteY1744" fmla="*/ 1731821 h 4071368"/>
              <a:gd name="connsiteX1745" fmla="*/ 1179032 w 11463051"/>
              <a:gd name="connsiteY1745" fmla="*/ 1715092 h 4071368"/>
              <a:gd name="connsiteX1746" fmla="*/ 1177913 w 11463051"/>
              <a:gd name="connsiteY1746" fmla="*/ 1715137 h 4071368"/>
              <a:gd name="connsiteX1747" fmla="*/ 1181412 w 11463051"/>
              <a:gd name="connsiteY1747" fmla="*/ 1715620 h 4071368"/>
              <a:gd name="connsiteX1748" fmla="*/ 1182337 w 11463051"/>
              <a:gd name="connsiteY1748" fmla="*/ 1715251 h 4071368"/>
              <a:gd name="connsiteX1749" fmla="*/ 10285657 w 11463051"/>
              <a:gd name="connsiteY1749" fmla="*/ 1685688 h 4071368"/>
              <a:gd name="connsiteX1750" fmla="*/ 10287247 w 11463051"/>
              <a:gd name="connsiteY1750" fmla="*/ 1686132 h 4071368"/>
              <a:gd name="connsiteX1751" fmla="*/ 10292371 w 11463051"/>
              <a:gd name="connsiteY1751" fmla="*/ 1689683 h 4071368"/>
              <a:gd name="connsiteX1752" fmla="*/ 1209834 w 11463051"/>
              <a:gd name="connsiteY1752" fmla="*/ 1675792 h 4071368"/>
              <a:gd name="connsiteX1753" fmla="*/ 1211098 w 11463051"/>
              <a:gd name="connsiteY1753" fmla="*/ 1675846 h 4071368"/>
              <a:gd name="connsiteX1754" fmla="*/ 1211299 w 11463051"/>
              <a:gd name="connsiteY1754" fmla="*/ 1675795 h 4071368"/>
              <a:gd name="connsiteX1755" fmla="*/ 955444 w 11463051"/>
              <a:gd name="connsiteY1755" fmla="*/ 1664662 h 4071368"/>
              <a:gd name="connsiteX1756" fmla="*/ 957524 w 11463051"/>
              <a:gd name="connsiteY1756" fmla="*/ 1664693 h 4071368"/>
              <a:gd name="connsiteX1757" fmla="*/ 947985 w 11463051"/>
              <a:gd name="connsiteY1757" fmla="*/ 1667118 h 4071368"/>
              <a:gd name="connsiteX1758" fmla="*/ 1155847 w 11463051"/>
              <a:gd name="connsiteY1758" fmla="*/ 1656425 h 4071368"/>
              <a:gd name="connsiteX1759" fmla="*/ 1145981 w 11463051"/>
              <a:gd name="connsiteY1759" fmla="*/ 1658974 h 4071368"/>
              <a:gd name="connsiteX1760" fmla="*/ 1161386 w 11463051"/>
              <a:gd name="connsiteY1760" fmla="*/ 1656445 h 4071368"/>
              <a:gd name="connsiteX1761" fmla="*/ 1078311 w 11463051"/>
              <a:gd name="connsiteY1761" fmla="*/ 1656165 h 4071368"/>
              <a:gd name="connsiteX1762" fmla="*/ 1123709 w 11463051"/>
              <a:gd name="connsiteY1762" fmla="*/ 1657515 h 4071368"/>
              <a:gd name="connsiteX1763" fmla="*/ 1137319 w 11463051"/>
              <a:gd name="connsiteY1763" fmla="*/ 1656363 h 4071368"/>
              <a:gd name="connsiteX1764" fmla="*/ 1069256 w 11463051"/>
              <a:gd name="connsiteY1764" fmla="*/ 1656134 h 4071368"/>
              <a:gd name="connsiteX1765" fmla="*/ 1068811 w 11463051"/>
              <a:gd name="connsiteY1765" fmla="*/ 1656336 h 4071368"/>
              <a:gd name="connsiteX1766" fmla="*/ 1068474 w 11463051"/>
              <a:gd name="connsiteY1766" fmla="*/ 1656478 h 4071368"/>
              <a:gd name="connsiteX1767" fmla="*/ 1073017 w 11463051"/>
              <a:gd name="connsiteY1767" fmla="*/ 1656147 h 4071368"/>
              <a:gd name="connsiteX1768" fmla="*/ 10148331 w 11463051"/>
              <a:gd name="connsiteY1768" fmla="*/ 1643560 h 4071368"/>
              <a:gd name="connsiteX1769" fmla="*/ 10153033 w 11463051"/>
              <a:gd name="connsiteY1769" fmla="*/ 1645308 h 4071368"/>
              <a:gd name="connsiteX1770" fmla="*/ 10155898 w 11463051"/>
              <a:gd name="connsiteY1770" fmla="*/ 1648686 h 4071368"/>
              <a:gd name="connsiteX1771" fmla="*/ 10148299 w 11463051"/>
              <a:gd name="connsiteY1771" fmla="*/ 1645266 h 4071368"/>
              <a:gd name="connsiteX1772" fmla="*/ 10148331 w 11463051"/>
              <a:gd name="connsiteY1772" fmla="*/ 1643560 h 4071368"/>
              <a:gd name="connsiteX1773" fmla="*/ 10239963 w 11463051"/>
              <a:gd name="connsiteY1773" fmla="*/ 1634590 h 4071368"/>
              <a:gd name="connsiteX1774" fmla="*/ 10242167 w 11463051"/>
              <a:gd name="connsiteY1774" fmla="*/ 1634686 h 4071368"/>
              <a:gd name="connsiteX1775" fmla="*/ 10244642 w 11463051"/>
              <a:gd name="connsiteY1775" fmla="*/ 1637923 h 4071368"/>
              <a:gd name="connsiteX1776" fmla="*/ 10241388 w 11463051"/>
              <a:gd name="connsiteY1776" fmla="*/ 1637635 h 4071368"/>
              <a:gd name="connsiteX1777" fmla="*/ 10239963 w 11463051"/>
              <a:gd name="connsiteY1777" fmla="*/ 1634590 h 4071368"/>
              <a:gd name="connsiteX1778" fmla="*/ 10235280 w 11463051"/>
              <a:gd name="connsiteY1778" fmla="*/ 1631259 h 4071368"/>
              <a:gd name="connsiteX1779" fmla="*/ 10237488 w 11463051"/>
              <a:gd name="connsiteY1779" fmla="*/ 1631356 h 4071368"/>
              <a:gd name="connsiteX1780" fmla="*/ 10239963 w 11463051"/>
              <a:gd name="connsiteY1780" fmla="*/ 1634590 h 4071368"/>
              <a:gd name="connsiteX1781" fmla="*/ 10236707 w 11463051"/>
              <a:gd name="connsiteY1781" fmla="*/ 1634304 h 4071368"/>
              <a:gd name="connsiteX1782" fmla="*/ 10235280 w 11463051"/>
              <a:gd name="connsiteY1782" fmla="*/ 1631259 h 4071368"/>
              <a:gd name="connsiteX1783" fmla="*/ 1181026 w 11463051"/>
              <a:gd name="connsiteY1783" fmla="*/ 1626800 h 4071368"/>
              <a:gd name="connsiteX1784" fmla="*/ 1146218 w 11463051"/>
              <a:gd name="connsiteY1784" fmla="*/ 1635934 h 4071368"/>
              <a:gd name="connsiteX1785" fmla="*/ 1161462 w 11463051"/>
              <a:gd name="connsiteY1785" fmla="*/ 1633876 h 4071368"/>
              <a:gd name="connsiteX1786" fmla="*/ 1181025 w 11463051"/>
              <a:gd name="connsiteY1786" fmla="*/ 1626819 h 4071368"/>
              <a:gd name="connsiteX1787" fmla="*/ 10222215 w 11463051"/>
              <a:gd name="connsiteY1787" fmla="*/ 1623334 h 4071368"/>
              <a:gd name="connsiteX1788" fmla="*/ 10228720 w 11463051"/>
              <a:gd name="connsiteY1788" fmla="*/ 1625655 h 4071368"/>
              <a:gd name="connsiteX1789" fmla="*/ 10235280 w 11463051"/>
              <a:gd name="connsiteY1789" fmla="*/ 1631259 h 4071368"/>
              <a:gd name="connsiteX1790" fmla="*/ 10222215 w 11463051"/>
              <a:gd name="connsiteY1790" fmla="*/ 1623334 h 4071368"/>
              <a:gd name="connsiteX1791" fmla="*/ 1167332 w 11463051"/>
              <a:gd name="connsiteY1791" fmla="*/ 1623128 h 4071368"/>
              <a:gd name="connsiteX1792" fmla="*/ 1136843 w 11463051"/>
              <a:gd name="connsiteY1792" fmla="*/ 1624204 h 4071368"/>
              <a:gd name="connsiteX1793" fmla="*/ 1126298 w 11463051"/>
              <a:gd name="connsiteY1793" fmla="*/ 1627197 h 4071368"/>
              <a:gd name="connsiteX1794" fmla="*/ 1138345 w 11463051"/>
              <a:gd name="connsiteY1794" fmla="*/ 1625899 h 4071368"/>
              <a:gd name="connsiteX1795" fmla="*/ 1124473 w 11463051"/>
              <a:gd name="connsiteY1795" fmla="*/ 1627714 h 4071368"/>
              <a:gd name="connsiteX1796" fmla="*/ 1089220 w 11463051"/>
              <a:gd name="connsiteY1796" fmla="*/ 1637716 h 4071368"/>
              <a:gd name="connsiteX1797" fmla="*/ 1052936 w 11463051"/>
              <a:gd name="connsiteY1797" fmla="*/ 1648526 h 4071368"/>
              <a:gd name="connsiteX1798" fmla="*/ 1104067 w 11463051"/>
              <a:gd name="connsiteY1798" fmla="*/ 1641625 h 4071368"/>
              <a:gd name="connsiteX1799" fmla="*/ 1157589 w 11463051"/>
              <a:gd name="connsiteY1799" fmla="*/ 1626093 h 4071368"/>
              <a:gd name="connsiteX1800" fmla="*/ 1074511 w 11463051"/>
              <a:gd name="connsiteY1800" fmla="*/ 1622299 h 4071368"/>
              <a:gd name="connsiteX1801" fmla="*/ 1046200 w 11463051"/>
              <a:gd name="connsiteY1801" fmla="*/ 1630166 h 4071368"/>
              <a:gd name="connsiteX1802" fmla="*/ 1005967 w 11463051"/>
              <a:gd name="connsiteY1802" fmla="*/ 1640152 h 4071368"/>
              <a:gd name="connsiteX1803" fmla="*/ 1041771 w 11463051"/>
              <a:gd name="connsiteY1803" fmla="*/ 1636298 h 4071368"/>
              <a:gd name="connsiteX1804" fmla="*/ 1087659 w 11463051"/>
              <a:gd name="connsiteY1804" fmla="*/ 1622343 h 4071368"/>
              <a:gd name="connsiteX1805" fmla="*/ 1036202 w 11463051"/>
              <a:gd name="connsiteY1805" fmla="*/ 1622170 h 4071368"/>
              <a:gd name="connsiteX1806" fmla="*/ 933447 w 11463051"/>
              <a:gd name="connsiteY1806" fmla="*/ 1633109 h 4071368"/>
              <a:gd name="connsiteX1807" fmla="*/ 899520 w 11463051"/>
              <a:gd name="connsiteY1807" fmla="*/ 1651612 h 4071368"/>
              <a:gd name="connsiteX1808" fmla="*/ 989327 w 11463051"/>
              <a:gd name="connsiteY1808" fmla="*/ 1641944 h 4071368"/>
              <a:gd name="connsiteX1809" fmla="*/ 1048953 w 11463051"/>
              <a:gd name="connsiteY1809" fmla="*/ 1622675 h 4071368"/>
              <a:gd name="connsiteX1810" fmla="*/ 1050598 w 11463051"/>
              <a:gd name="connsiteY1810" fmla="*/ 1622218 h 4071368"/>
              <a:gd name="connsiteX1811" fmla="*/ 1323412 w 11463051"/>
              <a:gd name="connsiteY1811" fmla="*/ 1611618 h 4071368"/>
              <a:gd name="connsiteX1812" fmla="*/ 1320988 w 11463051"/>
              <a:gd name="connsiteY1812" fmla="*/ 1611865 h 4071368"/>
              <a:gd name="connsiteX1813" fmla="*/ 1308170 w 11463051"/>
              <a:gd name="connsiteY1813" fmla="*/ 1615353 h 4071368"/>
              <a:gd name="connsiteX1814" fmla="*/ 1307770 w 11463051"/>
              <a:gd name="connsiteY1814" fmla="*/ 1615490 h 4071368"/>
              <a:gd name="connsiteX1815" fmla="*/ 876533 w 11463051"/>
              <a:gd name="connsiteY1815" fmla="*/ 1606400 h 4071368"/>
              <a:gd name="connsiteX1816" fmla="*/ 812165 w 11463051"/>
              <a:gd name="connsiteY1816" fmla="*/ 1613518 h 4071368"/>
              <a:gd name="connsiteX1817" fmla="*/ 777686 w 11463051"/>
              <a:gd name="connsiteY1817" fmla="*/ 1628633 h 4071368"/>
              <a:gd name="connsiteX1818" fmla="*/ 1009728 w 11463051"/>
              <a:gd name="connsiteY1818" fmla="*/ 1606848 h 4071368"/>
              <a:gd name="connsiteX1819" fmla="*/ 880483 w 11463051"/>
              <a:gd name="connsiteY1819" fmla="*/ 1606412 h 4071368"/>
              <a:gd name="connsiteX1820" fmla="*/ 876533 w 11463051"/>
              <a:gd name="connsiteY1820" fmla="*/ 1606400 h 4071368"/>
              <a:gd name="connsiteX1821" fmla="*/ 1199377 w 11463051"/>
              <a:gd name="connsiteY1821" fmla="*/ 1606202 h 4071368"/>
              <a:gd name="connsiteX1822" fmla="*/ 1190581 w 11463051"/>
              <a:gd name="connsiteY1822" fmla="*/ 1608696 h 4071368"/>
              <a:gd name="connsiteX1823" fmla="*/ 1175510 w 11463051"/>
              <a:gd name="connsiteY1823" fmla="*/ 1613150 h 4071368"/>
              <a:gd name="connsiteX1824" fmla="*/ 1193861 w 11463051"/>
              <a:gd name="connsiteY1824" fmla="*/ 1615053 h 4071368"/>
              <a:gd name="connsiteX1825" fmla="*/ 1194525 w 11463051"/>
              <a:gd name="connsiteY1825" fmla="*/ 1614850 h 4071368"/>
              <a:gd name="connsiteX1826" fmla="*/ 1195117 w 11463051"/>
              <a:gd name="connsiteY1826" fmla="*/ 1612709 h 4071368"/>
              <a:gd name="connsiteX1827" fmla="*/ 1198960 w 11463051"/>
              <a:gd name="connsiteY1827" fmla="*/ 1606786 h 4071368"/>
              <a:gd name="connsiteX1828" fmla="*/ 10110379 w 11463051"/>
              <a:gd name="connsiteY1828" fmla="*/ 1603274 h 4071368"/>
              <a:gd name="connsiteX1829" fmla="*/ 10114730 w 11463051"/>
              <a:gd name="connsiteY1829" fmla="*/ 1604741 h 4071368"/>
              <a:gd name="connsiteX1830" fmla="*/ 10118639 w 11463051"/>
              <a:gd name="connsiteY1830" fmla="*/ 1608292 h 4071368"/>
              <a:gd name="connsiteX1831" fmla="*/ 10110379 w 11463051"/>
              <a:gd name="connsiteY1831" fmla="*/ 1603274 h 4071368"/>
              <a:gd name="connsiteX1832" fmla="*/ 960178 w 11463051"/>
              <a:gd name="connsiteY1832" fmla="*/ 1572264 h 4071368"/>
              <a:gd name="connsiteX1833" fmla="*/ 944900 w 11463051"/>
              <a:gd name="connsiteY1833" fmla="*/ 1583496 h 4071368"/>
              <a:gd name="connsiteX1834" fmla="*/ 971440 w 11463051"/>
              <a:gd name="connsiteY1834" fmla="*/ 1580201 h 4071368"/>
              <a:gd name="connsiteX1835" fmla="*/ 975413 w 11463051"/>
              <a:gd name="connsiteY1835" fmla="*/ 1572315 h 4071368"/>
              <a:gd name="connsiteX1836" fmla="*/ 960178 w 11463051"/>
              <a:gd name="connsiteY1836" fmla="*/ 1572264 h 4071368"/>
              <a:gd name="connsiteX1837" fmla="*/ 10127641 w 11463051"/>
              <a:gd name="connsiteY1837" fmla="*/ 1566975 h 4071368"/>
              <a:gd name="connsiteX1838" fmla="*/ 10127429 w 11463051"/>
              <a:gd name="connsiteY1838" fmla="*/ 1568372 h 4071368"/>
              <a:gd name="connsiteX1839" fmla="*/ 10134174 w 11463051"/>
              <a:gd name="connsiteY1839" fmla="*/ 1572959 h 4071368"/>
              <a:gd name="connsiteX1840" fmla="*/ 10136436 w 11463051"/>
              <a:gd name="connsiteY1840" fmla="*/ 1570849 h 4071368"/>
              <a:gd name="connsiteX1841" fmla="*/ 10127641 w 11463051"/>
              <a:gd name="connsiteY1841" fmla="*/ 1566975 h 4071368"/>
              <a:gd name="connsiteX1842" fmla="*/ 10036137 w 11463051"/>
              <a:gd name="connsiteY1842" fmla="*/ 1523344 h 4071368"/>
              <a:gd name="connsiteX1843" fmla="*/ 10063067 w 11463051"/>
              <a:gd name="connsiteY1843" fmla="*/ 1536824 h 4071368"/>
              <a:gd name="connsiteX1844" fmla="*/ 10046478 w 11463051"/>
              <a:gd name="connsiteY1844" fmla="*/ 1529810 h 4071368"/>
              <a:gd name="connsiteX1845" fmla="*/ 10036031 w 11463051"/>
              <a:gd name="connsiteY1845" fmla="*/ 1523277 h 4071368"/>
              <a:gd name="connsiteX1846" fmla="*/ 10036137 w 11463051"/>
              <a:gd name="connsiteY1846" fmla="*/ 1523344 h 4071368"/>
              <a:gd name="connsiteX1847" fmla="*/ 10036027 w 11463051"/>
              <a:gd name="connsiteY1847" fmla="*/ 1523290 h 4071368"/>
              <a:gd name="connsiteX1848" fmla="*/ 10010922 w 11463051"/>
              <a:gd name="connsiteY1848" fmla="*/ 1511222 h 4071368"/>
              <a:gd name="connsiteX1849" fmla="*/ 10022427 w 11463051"/>
              <a:gd name="connsiteY1849" fmla="*/ 1516482 h 4071368"/>
              <a:gd name="connsiteX1850" fmla="*/ 10036027 w 11463051"/>
              <a:gd name="connsiteY1850" fmla="*/ 1523290 h 4071368"/>
              <a:gd name="connsiteX1851" fmla="*/ 10035282 w 11463051"/>
              <a:gd name="connsiteY1851" fmla="*/ 1525819 h 4071368"/>
              <a:gd name="connsiteX1852" fmla="*/ 10010922 w 11463051"/>
              <a:gd name="connsiteY1852" fmla="*/ 1511222 h 4071368"/>
              <a:gd name="connsiteX1853" fmla="*/ 996483 w 11463051"/>
              <a:gd name="connsiteY1853" fmla="*/ 1475293 h 4071368"/>
              <a:gd name="connsiteX1854" fmla="*/ 1012032 w 11463051"/>
              <a:gd name="connsiteY1854" fmla="*/ 1478082 h 4071368"/>
              <a:gd name="connsiteX1855" fmla="*/ 995971 w 11463051"/>
              <a:gd name="connsiteY1855" fmla="*/ 1479630 h 4071368"/>
              <a:gd name="connsiteX1856" fmla="*/ 991967 w 11463051"/>
              <a:gd name="connsiteY1856" fmla="*/ 1476640 h 4071368"/>
              <a:gd name="connsiteX1857" fmla="*/ 996483 w 11463051"/>
              <a:gd name="connsiteY1857" fmla="*/ 1475293 h 4071368"/>
              <a:gd name="connsiteX1858" fmla="*/ 9782907 w 11463051"/>
              <a:gd name="connsiteY1858" fmla="*/ 1383085 h 4071368"/>
              <a:gd name="connsiteX1859" fmla="*/ 9779242 w 11463051"/>
              <a:gd name="connsiteY1859" fmla="*/ 1385538 h 4071368"/>
              <a:gd name="connsiteX1860" fmla="*/ 9780720 w 11463051"/>
              <a:gd name="connsiteY1860" fmla="*/ 1383783 h 4071368"/>
              <a:gd name="connsiteX1861" fmla="*/ 9782907 w 11463051"/>
              <a:gd name="connsiteY1861" fmla="*/ 1383085 h 4071368"/>
              <a:gd name="connsiteX1862" fmla="*/ 9743197 w 11463051"/>
              <a:gd name="connsiteY1862" fmla="*/ 1369516 h 4071368"/>
              <a:gd name="connsiteX1863" fmla="*/ 9770979 w 11463051"/>
              <a:gd name="connsiteY1863" fmla="*/ 1380520 h 4071368"/>
              <a:gd name="connsiteX1864" fmla="*/ 9743197 w 11463051"/>
              <a:gd name="connsiteY1864" fmla="*/ 1369516 h 4071368"/>
              <a:gd name="connsiteX1865" fmla="*/ 658896 w 11463051"/>
              <a:gd name="connsiteY1865" fmla="*/ 1335758 h 4071368"/>
              <a:gd name="connsiteX1866" fmla="*/ 657323 w 11463051"/>
              <a:gd name="connsiteY1866" fmla="*/ 1335966 h 4071368"/>
              <a:gd name="connsiteX1867" fmla="*/ 649987 w 11463051"/>
              <a:gd name="connsiteY1867" fmla="*/ 1335943 h 4071368"/>
              <a:gd name="connsiteX1868" fmla="*/ 9673919 w 11463051"/>
              <a:gd name="connsiteY1868" fmla="*/ 1316501 h 4071368"/>
              <a:gd name="connsiteX1869" fmla="*/ 9676127 w 11463051"/>
              <a:gd name="connsiteY1869" fmla="*/ 1316596 h 4071368"/>
              <a:gd name="connsiteX1870" fmla="*/ 9678600 w 11463051"/>
              <a:gd name="connsiteY1870" fmla="*/ 1319832 h 4071368"/>
              <a:gd name="connsiteX1871" fmla="*/ 9675346 w 11463051"/>
              <a:gd name="connsiteY1871" fmla="*/ 1319545 h 4071368"/>
              <a:gd name="connsiteX1872" fmla="*/ 9673919 w 11463051"/>
              <a:gd name="connsiteY1872" fmla="*/ 1316501 h 4071368"/>
              <a:gd name="connsiteX1873" fmla="*/ 9660854 w 11463051"/>
              <a:gd name="connsiteY1873" fmla="*/ 1308575 h 4071368"/>
              <a:gd name="connsiteX1874" fmla="*/ 9667358 w 11463051"/>
              <a:gd name="connsiteY1874" fmla="*/ 1310897 h 4071368"/>
              <a:gd name="connsiteX1875" fmla="*/ 9673919 w 11463051"/>
              <a:gd name="connsiteY1875" fmla="*/ 1316501 h 4071368"/>
              <a:gd name="connsiteX1876" fmla="*/ 9660854 w 11463051"/>
              <a:gd name="connsiteY1876" fmla="*/ 1308575 h 4071368"/>
              <a:gd name="connsiteX1877" fmla="*/ 9670489 w 11463051"/>
              <a:gd name="connsiteY1877" fmla="*/ 1299814 h 4071368"/>
              <a:gd name="connsiteX1878" fmla="*/ 9681355 w 11463051"/>
              <a:gd name="connsiteY1878" fmla="*/ 1303387 h 4071368"/>
              <a:gd name="connsiteX1879" fmla="*/ 9766772 w 11463051"/>
              <a:gd name="connsiteY1879" fmla="*/ 1335575 h 4071368"/>
              <a:gd name="connsiteX1880" fmla="*/ 9867478 w 11463051"/>
              <a:gd name="connsiteY1880" fmla="*/ 1387074 h 4071368"/>
              <a:gd name="connsiteX1881" fmla="*/ 9803427 w 11463051"/>
              <a:gd name="connsiteY1881" fmla="*/ 1356547 h 4071368"/>
              <a:gd name="connsiteX1882" fmla="*/ 9721921 w 11463051"/>
              <a:gd name="connsiteY1882" fmla="*/ 1322505 h 4071368"/>
              <a:gd name="connsiteX1883" fmla="*/ 9674110 w 11463051"/>
              <a:gd name="connsiteY1883" fmla="*/ 1304153 h 4071368"/>
              <a:gd name="connsiteX1884" fmla="*/ 9670489 w 11463051"/>
              <a:gd name="connsiteY1884" fmla="*/ 1299814 h 4071368"/>
              <a:gd name="connsiteX1885" fmla="*/ 9549017 w 11463051"/>
              <a:gd name="connsiteY1885" fmla="*/ 1288514 h 4071368"/>
              <a:gd name="connsiteX1886" fmla="*/ 9553370 w 11463051"/>
              <a:gd name="connsiteY1886" fmla="*/ 1289983 h 4071368"/>
              <a:gd name="connsiteX1887" fmla="*/ 9557279 w 11463051"/>
              <a:gd name="connsiteY1887" fmla="*/ 1293533 h 4071368"/>
              <a:gd name="connsiteX1888" fmla="*/ 9549017 w 11463051"/>
              <a:gd name="connsiteY1888" fmla="*/ 1288514 h 4071368"/>
              <a:gd name="connsiteX1889" fmla="*/ 9474541 w 11463051"/>
              <a:gd name="connsiteY1889" fmla="*/ 1272276 h 4071368"/>
              <a:gd name="connsiteX1890" fmla="*/ 9486275 w 11463051"/>
              <a:gd name="connsiteY1890" fmla="*/ 1279269 h 4071368"/>
              <a:gd name="connsiteX1891" fmla="*/ 9501960 w 11463051"/>
              <a:gd name="connsiteY1891" fmla="*/ 1289079 h 4071368"/>
              <a:gd name="connsiteX1892" fmla="*/ 9577374 w 11463051"/>
              <a:gd name="connsiteY1892" fmla="*/ 1318224 h 4071368"/>
              <a:gd name="connsiteX1893" fmla="*/ 9593384 w 11463051"/>
              <a:gd name="connsiteY1893" fmla="*/ 1323839 h 4071368"/>
              <a:gd name="connsiteX1894" fmla="*/ 9584337 w 11463051"/>
              <a:gd name="connsiteY1894" fmla="*/ 1317647 h 4071368"/>
              <a:gd name="connsiteX1895" fmla="*/ 9546601 w 11463051"/>
              <a:gd name="connsiteY1895" fmla="*/ 1302758 h 4071368"/>
              <a:gd name="connsiteX1896" fmla="*/ 9539336 w 11463051"/>
              <a:gd name="connsiteY1896" fmla="*/ 1299450 h 4071368"/>
              <a:gd name="connsiteX1897" fmla="*/ 9547045 w 11463051"/>
              <a:gd name="connsiteY1897" fmla="*/ 1304470 h 4071368"/>
              <a:gd name="connsiteX1898" fmla="*/ 9534260 w 11463051"/>
              <a:gd name="connsiteY1898" fmla="*/ 1297138 h 4071368"/>
              <a:gd name="connsiteX1899" fmla="*/ 9496081 w 11463051"/>
              <a:gd name="connsiteY1899" fmla="*/ 1279754 h 4071368"/>
              <a:gd name="connsiteX1900" fmla="*/ 9527533 w 11463051"/>
              <a:gd name="connsiteY1900" fmla="*/ 1260700 h 4071368"/>
              <a:gd name="connsiteX1901" fmla="*/ 9533440 w 11463051"/>
              <a:gd name="connsiteY1901" fmla="*/ 1265254 h 4071368"/>
              <a:gd name="connsiteX1902" fmla="*/ 9627518 w 11463051"/>
              <a:gd name="connsiteY1902" fmla="*/ 1326474 h 4071368"/>
              <a:gd name="connsiteX1903" fmla="*/ 9645565 w 11463051"/>
              <a:gd name="connsiteY1903" fmla="*/ 1336808 h 4071368"/>
              <a:gd name="connsiteX1904" fmla="*/ 9647952 w 11463051"/>
              <a:gd name="connsiteY1904" fmla="*/ 1338492 h 4071368"/>
              <a:gd name="connsiteX1905" fmla="*/ 9669965 w 11463051"/>
              <a:gd name="connsiteY1905" fmla="*/ 1346662 h 4071368"/>
              <a:gd name="connsiteX1906" fmla="*/ 9630144 w 11463051"/>
              <a:gd name="connsiteY1906" fmla="*/ 1320717 h 4071368"/>
              <a:gd name="connsiteX1907" fmla="*/ 9574952 w 11463051"/>
              <a:gd name="connsiteY1907" fmla="*/ 1285781 h 4071368"/>
              <a:gd name="connsiteX1908" fmla="*/ 9527533 w 11463051"/>
              <a:gd name="connsiteY1908" fmla="*/ 1260700 h 4071368"/>
              <a:gd name="connsiteX1909" fmla="*/ 323124 w 11463051"/>
              <a:gd name="connsiteY1909" fmla="*/ 1258526 h 4071368"/>
              <a:gd name="connsiteX1910" fmla="*/ 323458 w 11463051"/>
              <a:gd name="connsiteY1910" fmla="*/ 1259239 h 4071368"/>
              <a:gd name="connsiteX1911" fmla="*/ 319506 w 11463051"/>
              <a:gd name="connsiteY1911" fmla="*/ 1259226 h 4071368"/>
              <a:gd name="connsiteX1912" fmla="*/ 9566280 w 11463051"/>
              <a:gd name="connsiteY1912" fmla="*/ 1252217 h 4071368"/>
              <a:gd name="connsiteX1913" fmla="*/ 9566068 w 11463051"/>
              <a:gd name="connsiteY1913" fmla="*/ 1253613 h 4071368"/>
              <a:gd name="connsiteX1914" fmla="*/ 9572813 w 11463051"/>
              <a:gd name="connsiteY1914" fmla="*/ 1258200 h 4071368"/>
              <a:gd name="connsiteX1915" fmla="*/ 9575075 w 11463051"/>
              <a:gd name="connsiteY1915" fmla="*/ 1256090 h 4071368"/>
              <a:gd name="connsiteX1916" fmla="*/ 9566280 w 11463051"/>
              <a:gd name="connsiteY1916" fmla="*/ 1252217 h 4071368"/>
              <a:gd name="connsiteX1917" fmla="*/ 9423931 w 11463051"/>
              <a:gd name="connsiteY1917" fmla="*/ 1237084 h 4071368"/>
              <a:gd name="connsiteX1918" fmla="*/ 9420024 w 11463051"/>
              <a:gd name="connsiteY1918" fmla="*/ 1239786 h 4071368"/>
              <a:gd name="connsiteX1919" fmla="*/ 9451390 w 11463051"/>
              <a:gd name="connsiteY1919" fmla="*/ 1258478 h 4071368"/>
              <a:gd name="connsiteX1920" fmla="*/ 9497535 w 11463051"/>
              <a:gd name="connsiteY1920" fmla="*/ 1276079 h 4071368"/>
              <a:gd name="connsiteX1921" fmla="*/ 9491365 w 11463051"/>
              <a:gd name="connsiteY1921" fmla="*/ 1272542 h 4071368"/>
              <a:gd name="connsiteX1922" fmla="*/ 9436276 w 11463051"/>
              <a:gd name="connsiteY1922" fmla="*/ 1241494 h 4071368"/>
              <a:gd name="connsiteX1923" fmla="*/ 9423931 w 11463051"/>
              <a:gd name="connsiteY1923" fmla="*/ 1237084 h 4071368"/>
              <a:gd name="connsiteX1924" fmla="*/ 9402401 w 11463051"/>
              <a:gd name="connsiteY1924" fmla="*/ 1213470 h 4071368"/>
              <a:gd name="connsiteX1925" fmla="*/ 9417511 w 11463051"/>
              <a:gd name="connsiteY1925" fmla="*/ 1224450 h 4071368"/>
              <a:gd name="connsiteX1926" fmla="*/ 9484594 w 11463051"/>
              <a:gd name="connsiteY1926" fmla="*/ 1263803 h 4071368"/>
              <a:gd name="connsiteX1927" fmla="*/ 9511807 w 11463051"/>
              <a:gd name="connsiteY1927" fmla="*/ 1281523 h 4071368"/>
              <a:gd name="connsiteX1928" fmla="*/ 9516132 w 11463051"/>
              <a:gd name="connsiteY1928" fmla="*/ 1283174 h 4071368"/>
              <a:gd name="connsiteX1929" fmla="*/ 9619363 w 11463051"/>
              <a:gd name="connsiteY1929" fmla="*/ 1327883 h 4071368"/>
              <a:gd name="connsiteX1930" fmla="*/ 9627682 w 11463051"/>
              <a:gd name="connsiteY1930" fmla="*/ 1330968 h 4071368"/>
              <a:gd name="connsiteX1931" fmla="*/ 9586115 w 11463051"/>
              <a:gd name="connsiteY1931" fmla="*/ 1305957 h 4071368"/>
              <a:gd name="connsiteX1932" fmla="*/ 9533552 w 11463051"/>
              <a:gd name="connsiteY1932" fmla="*/ 1273346 h 4071368"/>
              <a:gd name="connsiteX1933" fmla="*/ 9489994 w 11463051"/>
              <a:gd name="connsiteY1933" fmla="*/ 1249765 h 4071368"/>
              <a:gd name="connsiteX1934" fmla="*/ 9520020 w 11463051"/>
              <a:gd name="connsiteY1934" fmla="*/ 1267773 h 4071368"/>
              <a:gd name="connsiteX1935" fmla="*/ 9549017 w 11463051"/>
              <a:gd name="connsiteY1935" fmla="*/ 1288514 h 4071368"/>
              <a:gd name="connsiteX1936" fmla="*/ 9494873 w 11463051"/>
              <a:gd name="connsiteY1936" fmla="*/ 1257047 h 4071368"/>
              <a:gd name="connsiteX1937" fmla="*/ 9475631 w 11463051"/>
              <a:gd name="connsiteY1937" fmla="*/ 1250875 h 4071368"/>
              <a:gd name="connsiteX1938" fmla="*/ 9412635 w 11463051"/>
              <a:gd name="connsiteY1938" fmla="*/ 1217166 h 4071368"/>
              <a:gd name="connsiteX1939" fmla="*/ 9402401 w 11463051"/>
              <a:gd name="connsiteY1939" fmla="*/ 1213470 h 4071368"/>
              <a:gd name="connsiteX1940" fmla="*/ 9474776 w 11463051"/>
              <a:gd name="connsiteY1940" fmla="*/ 1208585 h 4071368"/>
              <a:gd name="connsiteX1941" fmla="*/ 9501706 w 11463051"/>
              <a:gd name="connsiteY1941" fmla="*/ 1222064 h 4071368"/>
              <a:gd name="connsiteX1942" fmla="*/ 9485117 w 11463051"/>
              <a:gd name="connsiteY1942" fmla="*/ 1215050 h 4071368"/>
              <a:gd name="connsiteX1943" fmla="*/ 9474669 w 11463051"/>
              <a:gd name="connsiteY1943" fmla="*/ 1208518 h 4071368"/>
              <a:gd name="connsiteX1944" fmla="*/ 9474776 w 11463051"/>
              <a:gd name="connsiteY1944" fmla="*/ 1208585 h 4071368"/>
              <a:gd name="connsiteX1945" fmla="*/ 9474666 w 11463051"/>
              <a:gd name="connsiteY1945" fmla="*/ 1208530 h 4071368"/>
              <a:gd name="connsiteX1946" fmla="*/ 9449560 w 11463051"/>
              <a:gd name="connsiteY1946" fmla="*/ 1196463 h 4071368"/>
              <a:gd name="connsiteX1947" fmla="*/ 9461065 w 11463051"/>
              <a:gd name="connsiteY1947" fmla="*/ 1201724 h 4071368"/>
              <a:gd name="connsiteX1948" fmla="*/ 9474666 w 11463051"/>
              <a:gd name="connsiteY1948" fmla="*/ 1208530 h 4071368"/>
              <a:gd name="connsiteX1949" fmla="*/ 9473921 w 11463051"/>
              <a:gd name="connsiteY1949" fmla="*/ 1211061 h 4071368"/>
              <a:gd name="connsiteX1950" fmla="*/ 9449560 w 11463051"/>
              <a:gd name="connsiteY1950" fmla="*/ 1196463 h 4071368"/>
              <a:gd name="connsiteX1951" fmla="*/ 9445269 w 11463051"/>
              <a:gd name="connsiteY1951" fmla="*/ 1180711 h 4071368"/>
              <a:gd name="connsiteX1952" fmla="*/ 9442706 w 11463051"/>
              <a:gd name="connsiteY1952" fmla="*/ 1184808 h 4071368"/>
              <a:gd name="connsiteX1953" fmla="*/ 9441953 w 11463051"/>
              <a:gd name="connsiteY1953" fmla="*/ 1182463 h 4071368"/>
              <a:gd name="connsiteX1954" fmla="*/ 9445269 w 11463051"/>
              <a:gd name="connsiteY1954" fmla="*/ 1180711 h 4071368"/>
              <a:gd name="connsiteX1955" fmla="*/ 943716 w 11463051"/>
              <a:gd name="connsiteY1955" fmla="*/ 1180347 h 4071368"/>
              <a:gd name="connsiteX1956" fmla="*/ 936674 w 11463051"/>
              <a:gd name="connsiteY1956" fmla="*/ 1181976 h 4071368"/>
              <a:gd name="connsiteX1957" fmla="*/ 942125 w 11463051"/>
              <a:gd name="connsiteY1957" fmla="*/ 1181544 h 4071368"/>
              <a:gd name="connsiteX1958" fmla="*/ 997526 w 11463051"/>
              <a:gd name="connsiteY1958" fmla="*/ 1158723 h 4071368"/>
              <a:gd name="connsiteX1959" fmla="*/ 977662 w 11463051"/>
              <a:gd name="connsiteY1959" fmla="*/ 1160556 h 4071368"/>
              <a:gd name="connsiteX1960" fmla="*/ 955681 w 11463051"/>
              <a:gd name="connsiteY1960" fmla="*/ 1166665 h 4071368"/>
              <a:gd name="connsiteX1961" fmla="*/ 873967 w 11463051"/>
              <a:gd name="connsiteY1961" fmla="*/ 1186944 h 4071368"/>
              <a:gd name="connsiteX1962" fmla="*/ 918915 w 11463051"/>
              <a:gd name="connsiteY1962" fmla="*/ 1183385 h 4071368"/>
              <a:gd name="connsiteX1963" fmla="*/ 948963 w 11463051"/>
              <a:gd name="connsiteY1963" fmla="*/ 1173491 h 4071368"/>
              <a:gd name="connsiteX1964" fmla="*/ 1100122 w 11463051"/>
              <a:gd name="connsiteY1964" fmla="*/ 1152282 h 4071368"/>
              <a:gd name="connsiteX1965" fmla="*/ 1061392 w 11463051"/>
              <a:gd name="connsiteY1965" fmla="*/ 1156429 h 4071368"/>
              <a:gd name="connsiteX1966" fmla="*/ 998699 w 11463051"/>
              <a:gd name="connsiteY1966" fmla="*/ 1174214 h 4071368"/>
              <a:gd name="connsiteX1967" fmla="*/ 991069 w 11463051"/>
              <a:gd name="connsiteY1967" fmla="*/ 1176487 h 4071368"/>
              <a:gd name="connsiteX1968" fmla="*/ 1036428 w 11463051"/>
              <a:gd name="connsiteY1968" fmla="*/ 1171221 h 4071368"/>
              <a:gd name="connsiteX1969" fmla="*/ 1136502 w 11463051"/>
              <a:gd name="connsiteY1969" fmla="*/ 1150374 h 4071368"/>
              <a:gd name="connsiteX1970" fmla="*/ 1132325 w 11463051"/>
              <a:gd name="connsiteY1970" fmla="*/ 1151542 h 4071368"/>
              <a:gd name="connsiteX1971" fmla="*/ 1078204 w 11463051"/>
              <a:gd name="connsiteY1971" fmla="*/ 1166371 h 4071368"/>
              <a:gd name="connsiteX1972" fmla="*/ 1106043 w 11463051"/>
              <a:gd name="connsiteY1972" fmla="*/ 1163137 h 4071368"/>
              <a:gd name="connsiteX1973" fmla="*/ 1133167 w 11463051"/>
              <a:gd name="connsiteY1973" fmla="*/ 1152651 h 4071368"/>
              <a:gd name="connsiteX1974" fmla="*/ 1057639 w 11463051"/>
              <a:gd name="connsiteY1974" fmla="*/ 1141329 h 4071368"/>
              <a:gd name="connsiteX1975" fmla="*/ 1043952 w 11463051"/>
              <a:gd name="connsiteY1975" fmla="*/ 1142134 h 4071368"/>
              <a:gd name="connsiteX1976" fmla="*/ 1040068 w 11463051"/>
              <a:gd name="connsiteY1976" fmla="*/ 1143213 h 4071368"/>
              <a:gd name="connsiteX1977" fmla="*/ 1056795 w 11463051"/>
              <a:gd name="connsiteY1977" fmla="*/ 1141873 h 4071368"/>
              <a:gd name="connsiteX1978" fmla="*/ 749275 w 11463051"/>
              <a:gd name="connsiteY1978" fmla="*/ 1139811 h 4071368"/>
              <a:gd name="connsiteX1979" fmla="*/ 744862 w 11463051"/>
              <a:gd name="connsiteY1979" fmla="*/ 1141450 h 4071368"/>
              <a:gd name="connsiteX1980" fmla="*/ 738119 w 11463051"/>
              <a:gd name="connsiteY1980" fmla="*/ 1142716 h 4071368"/>
              <a:gd name="connsiteX1981" fmla="*/ 722925 w 11463051"/>
              <a:gd name="connsiteY1981" fmla="*/ 1143784 h 4071368"/>
              <a:gd name="connsiteX1982" fmla="*/ 1100347 w 11463051"/>
              <a:gd name="connsiteY1982" fmla="*/ 1114311 h 4071368"/>
              <a:gd name="connsiteX1983" fmla="*/ 1088338 w 11463051"/>
              <a:gd name="connsiteY1983" fmla="*/ 1115844 h 4071368"/>
              <a:gd name="connsiteX1984" fmla="*/ 1090315 w 11463051"/>
              <a:gd name="connsiteY1984" fmla="*/ 1119201 h 4071368"/>
              <a:gd name="connsiteX1985" fmla="*/ 1100105 w 11463051"/>
              <a:gd name="connsiteY1985" fmla="*/ 1116075 h 4071368"/>
              <a:gd name="connsiteX1986" fmla="*/ 1100347 w 11463051"/>
              <a:gd name="connsiteY1986" fmla="*/ 1114311 h 4071368"/>
              <a:gd name="connsiteX1987" fmla="*/ 948798 w 11463051"/>
              <a:gd name="connsiteY1987" fmla="*/ 1113049 h 4071368"/>
              <a:gd name="connsiteX1988" fmla="*/ 944787 w 11463051"/>
              <a:gd name="connsiteY1988" fmla="*/ 1114495 h 4071368"/>
              <a:gd name="connsiteX1989" fmla="*/ 931234 w 11463051"/>
              <a:gd name="connsiteY1989" fmla="*/ 1116847 h 4071368"/>
              <a:gd name="connsiteX1990" fmla="*/ 927764 w 11463051"/>
              <a:gd name="connsiteY1990" fmla="*/ 1115638 h 4071368"/>
              <a:gd name="connsiteX1991" fmla="*/ 905286 w 11463051"/>
              <a:gd name="connsiteY1991" fmla="*/ 1112811 h 4071368"/>
              <a:gd name="connsiteX1992" fmla="*/ 921229 w 11463051"/>
              <a:gd name="connsiteY1992" fmla="*/ 1113359 h 4071368"/>
              <a:gd name="connsiteX1993" fmla="*/ 927764 w 11463051"/>
              <a:gd name="connsiteY1993" fmla="*/ 1115638 h 4071368"/>
              <a:gd name="connsiteX1994" fmla="*/ 829040 w 11463051"/>
              <a:gd name="connsiteY1994" fmla="*/ 1127787 h 4071368"/>
              <a:gd name="connsiteX1995" fmla="*/ 749275 w 11463051"/>
              <a:gd name="connsiteY1995" fmla="*/ 1139811 h 4071368"/>
              <a:gd name="connsiteX1996" fmla="*/ 753092 w 11463051"/>
              <a:gd name="connsiteY1996" fmla="*/ 1138392 h 4071368"/>
              <a:gd name="connsiteX1997" fmla="*/ 768070 w 11463051"/>
              <a:gd name="connsiteY1997" fmla="*/ 1131532 h 4071368"/>
              <a:gd name="connsiteX1998" fmla="*/ 848254 w 11463051"/>
              <a:gd name="connsiteY1998" fmla="*/ 1120518 h 4071368"/>
              <a:gd name="connsiteX1999" fmla="*/ 905286 w 11463051"/>
              <a:gd name="connsiteY1999" fmla="*/ 1112811 h 4071368"/>
              <a:gd name="connsiteX2000" fmla="*/ 1036433 w 11463051"/>
              <a:gd name="connsiteY2000" fmla="*/ 1102263 h 4071368"/>
              <a:gd name="connsiteX2001" fmla="*/ 948798 w 11463051"/>
              <a:gd name="connsiteY2001" fmla="*/ 1113049 h 4071368"/>
              <a:gd name="connsiteX2002" fmla="*/ 958350 w 11463051"/>
              <a:gd name="connsiteY2002" fmla="*/ 1109605 h 4071368"/>
              <a:gd name="connsiteX2003" fmla="*/ 1094974 w 11463051"/>
              <a:gd name="connsiteY2003" fmla="*/ 1095209 h 4071368"/>
              <a:gd name="connsiteX2004" fmla="*/ 1043812 w 11463051"/>
              <a:gd name="connsiteY2004" fmla="*/ 1101570 h 4071368"/>
              <a:gd name="connsiteX2005" fmla="*/ 1036433 w 11463051"/>
              <a:gd name="connsiteY2005" fmla="*/ 1102263 h 4071368"/>
              <a:gd name="connsiteX2006" fmla="*/ 1087854 w 11463051"/>
              <a:gd name="connsiteY2006" fmla="*/ 1095934 h 4071368"/>
              <a:gd name="connsiteX2007" fmla="*/ 1226492 w 11463051"/>
              <a:gd name="connsiteY2007" fmla="*/ 1094335 h 4071368"/>
              <a:gd name="connsiteX2008" fmla="*/ 1211687 w 11463051"/>
              <a:gd name="connsiteY2008" fmla="*/ 1098446 h 4071368"/>
              <a:gd name="connsiteX2009" fmla="*/ 1189138 w 11463051"/>
              <a:gd name="connsiteY2009" fmla="*/ 1100985 h 4071368"/>
              <a:gd name="connsiteX2010" fmla="*/ 1226644 w 11463051"/>
              <a:gd name="connsiteY2010" fmla="*/ 1094293 h 4071368"/>
              <a:gd name="connsiteX2011" fmla="*/ 1226643 w 11463051"/>
              <a:gd name="connsiteY2011" fmla="*/ 1094309 h 4071368"/>
              <a:gd name="connsiteX2012" fmla="*/ 1226492 w 11463051"/>
              <a:gd name="connsiteY2012" fmla="*/ 1094335 h 4071368"/>
              <a:gd name="connsiteX2013" fmla="*/ 1261286 w 11463051"/>
              <a:gd name="connsiteY2013" fmla="*/ 1088712 h 4071368"/>
              <a:gd name="connsiteX2014" fmla="*/ 1226638 w 11463051"/>
              <a:gd name="connsiteY2014" fmla="*/ 1097631 h 4071368"/>
              <a:gd name="connsiteX2015" fmla="*/ 1226643 w 11463051"/>
              <a:gd name="connsiteY2015" fmla="*/ 1094309 h 4071368"/>
              <a:gd name="connsiteX2016" fmla="*/ 1245507 w 11463051"/>
              <a:gd name="connsiteY2016" fmla="*/ 1090951 h 4071368"/>
              <a:gd name="connsiteX2017" fmla="*/ 1261286 w 11463051"/>
              <a:gd name="connsiteY2017" fmla="*/ 1088712 h 4071368"/>
              <a:gd name="connsiteX2018" fmla="*/ 1335803 w 11463051"/>
              <a:gd name="connsiteY2018" fmla="*/ 1073614 h 4071368"/>
              <a:gd name="connsiteX2019" fmla="*/ 1218496 w 11463051"/>
              <a:gd name="connsiteY2019" fmla="*/ 1082605 h 4071368"/>
              <a:gd name="connsiteX2020" fmla="*/ 1210999 w 11463051"/>
              <a:gd name="connsiteY2020" fmla="*/ 1083369 h 4071368"/>
              <a:gd name="connsiteX2021" fmla="*/ 1191077 w 11463051"/>
              <a:gd name="connsiteY2021" fmla="*/ 1089376 h 4071368"/>
              <a:gd name="connsiteX2022" fmla="*/ 1187500 w 11463051"/>
              <a:gd name="connsiteY2022" fmla="*/ 1099012 h 4071368"/>
              <a:gd name="connsiteX2023" fmla="*/ 1183047 w 11463051"/>
              <a:gd name="connsiteY2023" fmla="*/ 1102292 h 4071368"/>
              <a:gd name="connsiteX2024" fmla="*/ 1181630 w 11463051"/>
              <a:gd name="connsiteY2024" fmla="*/ 1102741 h 4071368"/>
              <a:gd name="connsiteX2025" fmla="*/ 1216317 w 11463051"/>
              <a:gd name="connsiteY2025" fmla="*/ 1098625 h 4071368"/>
              <a:gd name="connsiteX2026" fmla="*/ 1180523 w 11463051"/>
              <a:gd name="connsiteY2026" fmla="*/ 1103092 h 4071368"/>
              <a:gd name="connsiteX2027" fmla="*/ 1177366 w 11463051"/>
              <a:gd name="connsiteY2027" fmla="*/ 1104093 h 4071368"/>
              <a:gd name="connsiteX2028" fmla="*/ 1226638 w 11463051"/>
              <a:gd name="connsiteY2028" fmla="*/ 1097631 h 4071368"/>
              <a:gd name="connsiteX2029" fmla="*/ 1225711 w 11463051"/>
              <a:gd name="connsiteY2029" fmla="*/ 1100378 h 4071368"/>
              <a:gd name="connsiteX2030" fmla="*/ 1223074 w 11463051"/>
              <a:gd name="connsiteY2030" fmla="*/ 1100591 h 4071368"/>
              <a:gd name="connsiteX2031" fmla="*/ 1225467 w 11463051"/>
              <a:gd name="connsiteY2031" fmla="*/ 1101102 h 4071368"/>
              <a:gd name="connsiteX2032" fmla="*/ 1225711 w 11463051"/>
              <a:gd name="connsiteY2032" fmla="*/ 1100378 h 4071368"/>
              <a:gd name="connsiteX2033" fmla="*/ 1240699 w 11463051"/>
              <a:gd name="connsiteY2033" fmla="*/ 1099179 h 4071368"/>
              <a:gd name="connsiteX2034" fmla="*/ 1294262 w 11463051"/>
              <a:gd name="connsiteY2034" fmla="*/ 1082603 h 4071368"/>
              <a:gd name="connsiteX2035" fmla="*/ 351885 w 11463051"/>
              <a:gd name="connsiteY2035" fmla="*/ 1068596 h 4071368"/>
              <a:gd name="connsiteX2036" fmla="*/ 350626 w 11463051"/>
              <a:gd name="connsiteY2036" fmla="*/ 1069191 h 4071368"/>
              <a:gd name="connsiteX2037" fmla="*/ 347239 w 11463051"/>
              <a:gd name="connsiteY2037" fmla="*/ 1069180 h 4071368"/>
              <a:gd name="connsiteX2038" fmla="*/ 9221545 w 11463051"/>
              <a:gd name="connsiteY2038" fmla="*/ 1068324 h 4071368"/>
              <a:gd name="connsiteX2039" fmla="*/ 9217880 w 11463051"/>
              <a:gd name="connsiteY2039" fmla="*/ 1070779 h 4071368"/>
              <a:gd name="connsiteX2040" fmla="*/ 9219358 w 11463051"/>
              <a:gd name="connsiteY2040" fmla="*/ 1069023 h 4071368"/>
              <a:gd name="connsiteX2041" fmla="*/ 9221545 w 11463051"/>
              <a:gd name="connsiteY2041" fmla="*/ 1068324 h 4071368"/>
              <a:gd name="connsiteX2042" fmla="*/ 9181836 w 11463051"/>
              <a:gd name="connsiteY2042" fmla="*/ 1054758 h 4071368"/>
              <a:gd name="connsiteX2043" fmla="*/ 9209619 w 11463051"/>
              <a:gd name="connsiteY2043" fmla="*/ 1065761 h 4071368"/>
              <a:gd name="connsiteX2044" fmla="*/ 9181836 w 11463051"/>
              <a:gd name="connsiteY2044" fmla="*/ 1054758 h 4071368"/>
              <a:gd name="connsiteX2045" fmla="*/ 699229 w 11463051"/>
              <a:gd name="connsiteY2045" fmla="*/ 1011965 h 4071368"/>
              <a:gd name="connsiteX2046" fmla="*/ 689379 w 11463051"/>
              <a:gd name="connsiteY2046" fmla="*/ 1014122 h 4071368"/>
              <a:gd name="connsiteX2047" fmla="*/ 673625 w 11463051"/>
              <a:gd name="connsiteY2047" fmla="*/ 1021193 h 4071368"/>
              <a:gd name="connsiteX2048" fmla="*/ 426843 w 11463051"/>
              <a:gd name="connsiteY2048" fmla="*/ 1062113 h 4071368"/>
              <a:gd name="connsiteX2049" fmla="*/ 387045 w 11463051"/>
              <a:gd name="connsiteY2049" fmla="*/ 1064166 h 4071368"/>
              <a:gd name="connsiteX2050" fmla="*/ 351885 w 11463051"/>
              <a:gd name="connsiteY2050" fmla="*/ 1068596 h 4071368"/>
              <a:gd name="connsiteX2051" fmla="*/ 358751 w 11463051"/>
              <a:gd name="connsiteY2051" fmla="*/ 1065339 h 4071368"/>
              <a:gd name="connsiteX2052" fmla="*/ 369839 w 11463051"/>
              <a:gd name="connsiteY2052" fmla="*/ 1061921 h 4071368"/>
              <a:gd name="connsiteX2053" fmla="*/ 651075 w 11463051"/>
              <a:gd name="connsiteY2053" fmla="*/ 1013217 h 4071368"/>
              <a:gd name="connsiteX2054" fmla="*/ 647098 w 11463051"/>
              <a:gd name="connsiteY2054" fmla="*/ 1021104 h 4071368"/>
              <a:gd name="connsiteX2055" fmla="*/ 712057 w 11463051"/>
              <a:gd name="connsiteY2055" fmla="*/ 1009716 h 4071368"/>
              <a:gd name="connsiteX2056" fmla="*/ 699229 w 11463051"/>
              <a:gd name="connsiteY2056" fmla="*/ 1011965 h 4071368"/>
              <a:gd name="connsiteX2057" fmla="*/ 708090 w 11463051"/>
              <a:gd name="connsiteY2057" fmla="*/ 1010025 h 4071368"/>
              <a:gd name="connsiteX2058" fmla="*/ 9076029 w 11463051"/>
              <a:gd name="connsiteY2058" fmla="*/ 994926 h 4071368"/>
              <a:gd name="connsiteX2059" fmla="*/ 9106096 w 11463051"/>
              <a:gd name="connsiteY2059" fmla="*/ 1002017 h 4071368"/>
              <a:gd name="connsiteX2060" fmla="*/ 9190108 w 11463051"/>
              <a:gd name="connsiteY2060" fmla="*/ 1036626 h 4071368"/>
              <a:gd name="connsiteX2061" fmla="*/ 9302764 w 11463051"/>
              <a:gd name="connsiteY2061" fmla="*/ 1087786 h 4071368"/>
              <a:gd name="connsiteX2062" fmla="*/ 9352394 w 11463051"/>
              <a:gd name="connsiteY2062" fmla="*/ 1114424 h 4071368"/>
              <a:gd name="connsiteX2063" fmla="*/ 9386835 w 11463051"/>
              <a:gd name="connsiteY2063" fmla="*/ 1134379 h 4071368"/>
              <a:gd name="connsiteX2064" fmla="*/ 9383263 w 11463051"/>
              <a:gd name="connsiteY2064" fmla="*/ 1133162 h 4071368"/>
              <a:gd name="connsiteX2065" fmla="*/ 9355537 w 11463051"/>
              <a:gd name="connsiteY2065" fmla="*/ 1121141 h 4071368"/>
              <a:gd name="connsiteX2066" fmla="*/ 9352766 w 11463051"/>
              <a:gd name="connsiteY2066" fmla="*/ 1120168 h 4071368"/>
              <a:gd name="connsiteX2067" fmla="*/ 9338836 w 11463051"/>
              <a:gd name="connsiteY2067" fmla="*/ 1112107 h 4071368"/>
              <a:gd name="connsiteX2068" fmla="*/ 9292729 w 11463051"/>
              <a:gd name="connsiteY2068" fmla="*/ 1088042 h 4071368"/>
              <a:gd name="connsiteX2069" fmla="*/ 9086461 w 11463051"/>
              <a:gd name="connsiteY2069" fmla="*/ 1002574 h 4071368"/>
              <a:gd name="connsiteX2070" fmla="*/ 9076029 w 11463051"/>
              <a:gd name="connsiteY2070" fmla="*/ 994926 h 4071368"/>
              <a:gd name="connsiteX2071" fmla="*/ 9109127 w 11463051"/>
              <a:gd name="connsiteY2071" fmla="*/ 985055 h 4071368"/>
              <a:gd name="connsiteX2072" fmla="*/ 9119992 w 11463051"/>
              <a:gd name="connsiteY2072" fmla="*/ 988626 h 4071368"/>
              <a:gd name="connsiteX2073" fmla="*/ 9205411 w 11463051"/>
              <a:gd name="connsiteY2073" fmla="*/ 1020816 h 4071368"/>
              <a:gd name="connsiteX2074" fmla="*/ 9306116 w 11463051"/>
              <a:gd name="connsiteY2074" fmla="*/ 1072316 h 4071368"/>
              <a:gd name="connsiteX2075" fmla="*/ 9242065 w 11463051"/>
              <a:gd name="connsiteY2075" fmla="*/ 1041788 h 4071368"/>
              <a:gd name="connsiteX2076" fmla="*/ 9160560 w 11463051"/>
              <a:gd name="connsiteY2076" fmla="*/ 1007745 h 4071368"/>
              <a:gd name="connsiteX2077" fmla="*/ 9112748 w 11463051"/>
              <a:gd name="connsiteY2077" fmla="*/ 989395 h 4071368"/>
              <a:gd name="connsiteX2078" fmla="*/ 9109127 w 11463051"/>
              <a:gd name="connsiteY2078" fmla="*/ 985055 h 4071368"/>
              <a:gd name="connsiteX2079" fmla="*/ 8883907 w 11463051"/>
              <a:gd name="connsiteY2079" fmla="*/ 865952 h 4071368"/>
              <a:gd name="connsiteX2080" fmla="*/ 8881345 w 11463051"/>
              <a:gd name="connsiteY2080" fmla="*/ 870050 h 4071368"/>
              <a:gd name="connsiteX2081" fmla="*/ 8880591 w 11463051"/>
              <a:gd name="connsiteY2081" fmla="*/ 867704 h 4071368"/>
              <a:gd name="connsiteX2082" fmla="*/ 8883907 w 11463051"/>
              <a:gd name="connsiteY2082" fmla="*/ 865952 h 4071368"/>
              <a:gd name="connsiteX2083" fmla="*/ 8614550 w 11463051"/>
              <a:gd name="connsiteY2083" fmla="*/ 845027 h 4071368"/>
              <a:gd name="connsiteX2084" fmla="*/ 8615868 w 11463051"/>
              <a:gd name="connsiteY2084" fmla="*/ 847376 h 4071368"/>
              <a:gd name="connsiteX2085" fmla="*/ 8609214 w 11463051"/>
              <a:gd name="connsiteY2085" fmla="*/ 845365 h 4071368"/>
              <a:gd name="connsiteX2086" fmla="*/ 8614550 w 11463051"/>
              <a:gd name="connsiteY2086" fmla="*/ 845027 h 4071368"/>
              <a:gd name="connsiteX2087" fmla="*/ 2642555 w 11463051"/>
              <a:gd name="connsiteY2087" fmla="*/ 821660 h 4071368"/>
              <a:gd name="connsiteX2088" fmla="*/ 2647511 w 11463051"/>
              <a:gd name="connsiteY2088" fmla="*/ 822466 h 4071368"/>
              <a:gd name="connsiteX2089" fmla="*/ 2648520 w 11463051"/>
              <a:gd name="connsiteY2089" fmla="*/ 822470 h 4071368"/>
              <a:gd name="connsiteX2090" fmla="*/ 2637339 w 11463051"/>
              <a:gd name="connsiteY2090" fmla="*/ 820952 h 4071368"/>
              <a:gd name="connsiteX2091" fmla="*/ 2637066 w 11463051"/>
              <a:gd name="connsiteY2091" fmla="*/ 821034 h 4071368"/>
              <a:gd name="connsiteX2092" fmla="*/ 2636862 w 11463051"/>
              <a:gd name="connsiteY2092" fmla="*/ 821091 h 4071368"/>
              <a:gd name="connsiteX2093" fmla="*/ 2639506 w 11463051"/>
              <a:gd name="connsiteY2093" fmla="*/ 821246 h 4071368"/>
              <a:gd name="connsiteX2094" fmla="*/ 2571095 w 11463051"/>
              <a:gd name="connsiteY2094" fmla="*/ 817190 h 4071368"/>
              <a:gd name="connsiteX2095" fmla="*/ 2572292 w 11463051"/>
              <a:gd name="connsiteY2095" fmla="*/ 817367 h 4071368"/>
              <a:gd name="connsiteX2096" fmla="*/ 2566610 w 11463051"/>
              <a:gd name="connsiteY2096" fmla="*/ 818037 h 4071368"/>
              <a:gd name="connsiteX2097" fmla="*/ 2785794 w 11463051"/>
              <a:gd name="connsiteY2097" fmla="*/ 814629 h 4071368"/>
              <a:gd name="connsiteX2098" fmla="*/ 2778140 w 11463051"/>
              <a:gd name="connsiteY2098" fmla="*/ 815662 h 4071368"/>
              <a:gd name="connsiteX2099" fmla="*/ 2777900 w 11463051"/>
              <a:gd name="connsiteY2099" fmla="*/ 815710 h 4071368"/>
              <a:gd name="connsiteX2100" fmla="*/ 2787210 w 11463051"/>
              <a:gd name="connsiteY2100" fmla="*/ 814671 h 4071368"/>
              <a:gd name="connsiteX2101" fmla="*/ 2703991 w 11463051"/>
              <a:gd name="connsiteY2101" fmla="*/ 812566 h 4071368"/>
              <a:gd name="connsiteX2102" fmla="*/ 2683234 w 11463051"/>
              <a:gd name="connsiteY2102" fmla="*/ 815177 h 4071368"/>
              <a:gd name="connsiteX2103" fmla="*/ 2692176 w 11463051"/>
              <a:gd name="connsiteY2103" fmla="*/ 815153 h 4071368"/>
              <a:gd name="connsiteX2104" fmla="*/ 2703989 w 11463051"/>
              <a:gd name="connsiteY2104" fmla="*/ 812577 h 4071368"/>
              <a:gd name="connsiteX2105" fmla="*/ 2678725 w 11463051"/>
              <a:gd name="connsiteY2105" fmla="*/ 807703 h 4071368"/>
              <a:gd name="connsiteX2106" fmla="*/ 2672419 w 11463051"/>
              <a:gd name="connsiteY2106" fmla="*/ 808623 h 4071368"/>
              <a:gd name="connsiteX2107" fmla="*/ 2679462 w 11463051"/>
              <a:gd name="connsiteY2107" fmla="*/ 808794 h 4071368"/>
              <a:gd name="connsiteX2108" fmla="*/ 2671328 w 11463051"/>
              <a:gd name="connsiteY2108" fmla="*/ 808782 h 4071368"/>
              <a:gd name="connsiteX2109" fmla="*/ 2650249 w 11463051"/>
              <a:gd name="connsiteY2109" fmla="*/ 811859 h 4071368"/>
              <a:gd name="connsiteX2110" fmla="*/ 2628512 w 11463051"/>
              <a:gd name="connsiteY2110" fmla="*/ 815323 h 4071368"/>
              <a:gd name="connsiteX2111" fmla="*/ 2658507 w 11463051"/>
              <a:gd name="connsiteY2111" fmla="*/ 815244 h 4071368"/>
              <a:gd name="connsiteX2112" fmla="*/ 2690538 w 11463051"/>
              <a:gd name="connsiteY2112" fmla="*/ 810372 h 4071368"/>
              <a:gd name="connsiteX2113" fmla="*/ 2696379 w 11463051"/>
              <a:gd name="connsiteY2113" fmla="*/ 809406 h 4071368"/>
              <a:gd name="connsiteX2114" fmla="*/ 2716137 w 11463051"/>
              <a:gd name="connsiteY2114" fmla="*/ 802094 h 4071368"/>
              <a:gd name="connsiteX2115" fmla="*/ 2710878 w 11463051"/>
              <a:gd name="connsiteY2115" fmla="*/ 802860 h 4071368"/>
              <a:gd name="connsiteX2116" fmla="*/ 2701852 w 11463051"/>
              <a:gd name="connsiteY2116" fmla="*/ 804279 h 4071368"/>
              <a:gd name="connsiteX2117" fmla="*/ 2712283 w 11463051"/>
              <a:gd name="connsiteY2117" fmla="*/ 806774 h 4071368"/>
              <a:gd name="connsiteX2118" fmla="*/ 2712681 w 11463051"/>
              <a:gd name="connsiteY2118" fmla="*/ 806708 h 4071368"/>
              <a:gd name="connsiteX2119" fmla="*/ 2713186 w 11463051"/>
              <a:gd name="connsiteY2119" fmla="*/ 805519 h 4071368"/>
              <a:gd name="connsiteX2120" fmla="*/ 2715853 w 11463051"/>
              <a:gd name="connsiteY2120" fmla="*/ 802399 h 4071368"/>
              <a:gd name="connsiteX2121" fmla="*/ 2642947 w 11463051"/>
              <a:gd name="connsiteY2121" fmla="*/ 801853 h 4071368"/>
              <a:gd name="connsiteX2122" fmla="*/ 2626031 w 11463051"/>
              <a:gd name="connsiteY2122" fmla="*/ 804228 h 4071368"/>
              <a:gd name="connsiteX2123" fmla="*/ 2602082 w 11463051"/>
              <a:gd name="connsiteY2123" fmla="*/ 806916 h 4071368"/>
              <a:gd name="connsiteX2124" fmla="*/ 2623010 w 11463051"/>
              <a:gd name="connsiteY2124" fmla="*/ 807424 h 4071368"/>
              <a:gd name="connsiteX2125" fmla="*/ 2650522 w 11463051"/>
              <a:gd name="connsiteY2125" fmla="*/ 802880 h 4071368"/>
              <a:gd name="connsiteX2126" fmla="*/ 2560823 w 11463051"/>
              <a:gd name="connsiteY2126" fmla="*/ 797329 h 4071368"/>
              <a:gd name="connsiteX2127" fmla="*/ 2539859 w 11463051"/>
              <a:gd name="connsiteY2127" fmla="*/ 805406 h 4071368"/>
              <a:gd name="connsiteX2128" fmla="*/ 2592355 w 11463051"/>
              <a:gd name="connsiteY2128" fmla="*/ 806680 h 4071368"/>
              <a:gd name="connsiteX2129" fmla="*/ 2628189 w 11463051"/>
              <a:gd name="connsiteY2129" fmla="*/ 800120 h 4071368"/>
              <a:gd name="connsiteX2130" fmla="*/ 2629171 w 11463051"/>
              <a:gd name="connsiteY2130" fmla="*/ 799982 h 4071368"/>
              <a:gd name="connsiteX2131" fmla="*/ 2620878 w 11463051"/>
              <a:gd name="connsiteY2131" fmla="*/ 798858 h 4071368"/>
              <a:gd name="connsiteX2132" fmla="*/ 2560823 w 11463051"/>
              <a:gd name="connsiteY2132" fmla="*/ 797329 h 4071368"/>
              <a:gd name="connsiteX2133" fmla="*/ 2492419 w 11463051"/>
              <a:gd name="connsiteY2133" fmla="*/ 776792 h 4071368"/>
              <a:gd name="connsiteX2134" fmla="*/ 2471395 w 11463051"/>
              <a:gd name="connsiteY2134" fmla="*/ 782875 h 4071368"/>
              <a:gd name="connsiteX2135" fmla="*/ 2606788 w 11463051"/>
              <a:gd name="connsiteY2135" fmla="*/ 788009 h 4071368"/>
              <a:gd name="connsiteX2136" fmla="*/ 2532335 w 11463051"/>
              <a:gd name="connsiteY2136" fmla="*/ 777905 h 4071368"/>
              <a:gd name="connsiteX2137" fmla="*/ 2530058 w 11463051"/>
              <a:gd name="connsiteY2137" fmla="*/ 777597 h 4071368"/>
              <a:gd name="connsiteX2138" fmla="*/ 2492419 w 11463051"/>
              <a:gd name="connsiteY2138" fmla="*/ 776792 h 4071368"/>
              <a:gd name="connsiteX2139" fmla="*/ 2580868 w 11463051"/>
              <a:gd name="connsiteY2139" fmla="*/ 764300 h 4071368"/>
              <a:gd name="connsiteX2140" fmla="*/ 2571206 w 11463051"/>
              <a:gd name="connsiteY2140" fmla="*/ 769609 h 4071368"/>
              <a:gd name="connsiteX2141" fmla="*/ 2586754 w 11463051"/>
              <a:gd name="connsiteY2141" fmla="*/ 769733 h 4071368"/>
              <a:gd name="connsiteX2142" fmla="*/ 2589645 w 11463051"/>
              <a:gd name="connsiteY2142" fmla="*/ 765490 h 4071368"/>
              <a:gd name="connsiteX2143" fmla="*/ 2580868 w 11463051"/>
              <a:gd name="connsiteY2143" fmla="*/ 764300 h 4071368"/>
              <a:gd name="connsiteX2144" fmla="*/ 2609183 w 11463051"/>
              <a:gd name="connsiteY2144" fmla="*/ 711180 h 4071368"/>
              <a:gd name="connsiteX2145" fmla="*/ 2617932 w 11463051"/>
              <a:gd name="connsiteY2145" fmla="*/ 713973 h 4071368"/>
              <a:gd name="connsiteX2146" fmla="*/ 2608558 w 11463051"/>
              <a:gd name="connsiteY2146" fmla="*/ 713641 h 4071368"/>
              <a:gd name="connsiteX2147" fmla="*/ 2606478 w 11463051"/>
              <a:gd name="connsiteY2147" fmla="*/ 711612 h 4071368"/>
              <a:gd name="connsiteX2148" fmla="*/ 2609183 w 11463051"/>
              <a:gd name="connsiteY2148" fmla="*/ 711180 h 4071368"/>
              <a:gd name="connsiteX2149" fmla="*/ 2420112 w 11463051"/>
              <a:gd name="connsiteY2149" fmla="*/ 604455 h 4071368"/>
              <a:gd name="connsiteX2150" fmla="*/ 2425261 w 11463051"/>
              <a:gd name="connsiteY2150" fmla="*/ 605028 h 4071368"/>
              <a:gd name="connsiteX2151" fmla="*/ 2424338 w 11463051"/>
              <a:gd name="connsiteY2151" fmla="*/ 605028 h 4071368"/>
              <a:gd name="connsiteX2152" fmla="*/ 2420112 w 11463051"/>
              <a:gd name="connsiteY2152" fmla="*/ 604455 h 4071368"/>
              <a:gd name="connsiteX2153" fmla="*/ 4347661 w 11463051"/>
              <a:gd name="connsiteY2153" fmla="*/ 583012 h 4071368"/>
              <a:gd name="connsiteX2154" fmla="*/ 4348276 w 11463051"/>
              <a:gd name="connsiteY2154" fmla="*/ 583135 h 4071368"/>
              <a:gd name="connsiteX2155" fmla="*/ 4349007 w 11463051"/>
              <a:gd name="connsiteY2155" fmla="*/ 583053 h 4071368"/>
              <a:gd name="connsiteX2156" fmla="*/ 2601257 w 11463051"/>
              <a:gd name="connsiteY2156" fmla="*/ 537172 h 4071368"/>
              <a:gd name="connsiteX2157" fmla="*/ 2597075 w 11463051"/>
              <a:gd name="connsiteY2157" fmla="*/ 537575 h 4071368"/>
              <a:gd name="connsiteX2158" fmla="*/ 2600248 w 11463051"/>
              <a:gd name="connsiteY2158" fmla="*/ 537742 h 4071368"/>
              <a:gd name="connsiteX2159" fmla="*/ 2237633 w 11463051"/>
              <a:gd name="connsiteY2159" fmla="*/ 534920 h 4071368"/>
              <a:gd name="connsiteX2160" fmla="*/ 2237771 w 11463051"/>
              <a:gd name="connsiteY2160" fmla="*/ 535356 h 4071368"/>
              <a:gd name="connsiteX2161" fmla="*/ 2235495 w 11463051"/>
              <a:gd name="connsiteY2161" fmla="*/ 535047 h 4071368"/>
              <a:gd name="connsiteX2162" fmla="*/ 2714650 w 11463051"/>
              <a:gd name="connsiteY2162" fmla="*/ 534594 h 4071368"/>
              <a:gd name="connsiteX2163" fmla="*/ 2712154 w 11463051"/>
              <a:gd name="connsiteY2163" fmla="*/ 534949 h 4071368"/>
              <a:gd name="connsiteX2164" fmla="*/ 2679832 w 11463051"/>
              <a:gd name="connsiteY2164" fmla="*/ 539370 h 4071368"/>
              <a:gd name="connsiteX2165" fmla="*/ 2696123 w 11463051"/>
              <a:gd name="connsiteY2165" fmla="*/ 539628 h 4071368"/>
              <a:gd name="connsiteX2166" fmla="*/ 2712554 w 11463051"/>
              <a:gd name="connsiteY2166" fmla="*/ 535653 h 4071368"/>
              <a:gd name="connsiteX2167" fmla="*/ 2670900 w 11463051"/>
              <a:gd name="connsiteY2167" fmla="*/ 532358 h 4071368"/>
              <a:gd name="connsiteX2168" fmla="*/ 2633413 w 11463051"/>
              <a:gd name="connsiteY2168" fmla="*/ 537830 h 4071368"/>
              <a:gd name="connsiteX2169" fmla="*/ 2628842 w 11463051"/>
              <a:gd name="connsiteY2169" fmla="*/ 538558 h 4071368"/>
              <a:gd name="connsiteX2170" fmla="*/ 2655385 w 11463051"/>
              <a:gd name="connsiteY2170" fmla="*/ 538981 h 4071368"/>
              <a:gd name="connsiteX2171" fmla="*/ 2693538 w 11463051"/>
              <a:gd name="connsiteY2171" fmla="*/ 532921 h 4071368"/>
              <a:gd name="connsiteX2172" fmla="*/ 2622330 w 11463051"/>
              <a:gd name="connsiteY2172" fmla="*/ 528355 h 4071368"/>
              <a:gd name="connsiteX2173" fmla="*/ 2609196 w 11463051"/>
              <a:gd name="connsiteY2173" fmla="*/ 530199 h 4071368"/>
              <a:gd name="connsiteX2174" fmla="*/ 2560556 w 11463051"/>
              <a:gd name="connsiteY2174" fmla="*/ 535658 h 4071368"/>
              <a:gd name="connsiteX2175" fmla="*/ 2586733 w 11463051"/>
              <a:gd name="connsiteY2175" fmla="*/ 537032 h 4071368"/>
              <a:gd name="connsiteX2176" fmla="*/ 2604804 w 11463051"/>
              <a:gd name="connsiteY2176" fmla="*/ 533621 h 4071368"/>
              <a:gd name="connsiteX2177" fmla="*/ 2633918 w 11463051"/>
              <a:gd name="connsiteY2177" fmla="*/ 528812 h 4071368"/>
              <a:gd name="connsiteX2178" fmla="*/ 2662191 w 11463051"/>
              <a:gd name="connsiteY2178" fmla="*/ 522559 h 4071368"/>
              <a:gd name="connsiteX2179" fmla="*/ 2661940 w 11463051"/>
              <a:gd name="connsiteY2179" fmla="*/ 522790 h 4071368"/>
              <a:gd name="connsiteX2180" fmla="*/ 2659618 w 11463051"/>
              <a:gd name="connsiteY2180" fmla="*/ 523116 h 4071368"/>
              <a:gd name="connsiteX2181" fmla="*/ 2669361 w 11463051"/>
              <a:gd name="connsiteY2181" fmla="*/ 523619 h 4071368"/>
              <a:gd name="connsiteX2182" fmla="*/ 2669888 w 11463051"/>
              <a:gd name="connsiteY2182" fmla="*/ 523370 h 4071368"/>
              <a:gd name="connsiteX2183" fmla="*/ 2662191 w 11463051"/>
              <a:gd name="connsiteY2183" fmla="*/ 522559 h 4071368"/>
              <a:gd name="connsiteX2184" fmla="*/ 4067274 w 11463051"/>
              <a:gd name="connsiteY2184" fmla="*/ 514278 h 4071368"/>
              <a:gd name="connsiteX2185" fmla="*/ 4054083 w 11463051"/>
              <a:gd name="connsiteY2185" fmla="*/ 521526 h 4071368"/>
              <a:gd name="connsiteX2186" fmla="*/ 4075309 w 11463051"/>
              <a:gd name="connsiteY2186" fmla="*/ 521696 h 4071368"/>
              <a:gd name="connsiteX2187" fmla="*/ 4079259 w 11463051"/>
              <a:gd name="connsiteY2187" fmla="*/ 515904 h 4071368"/>
              <a:gd name="connsiteX2188" fmla="*/ 4067274 w 11463051"/>
              <a:gd name="connsiteY2188" fmla="*/ 514278 h 4071368"/>
              <a:gd name="connsiteX2189" fmla="*/ 2689525 w 11463051"/>
              <a:gd name="connsiteY2189" fmla="*/ 511022 h 4071368"/>
              <a:gd name="connsiteX2190" fmla="*/ 2690408 w 11463051"/>
              <a:gd name="connsiteY2190" fmla="*/ 513108 h 4071368"/>
              <a:gd name="connsiteX2191" fmla="*/ 2696288 w 11463051"/>
              <a:gd name="connsiteY2191" fmla="*/ 512053 h 4071368"/>
              <a:gd name="connsiteX2192" fmla="*/ 2696562 w 11463051"/>
              <a:gd name="connsiteY2192" fmla="*/ 511054 h 4071368"/>
              <a:gd name="connsiteX2193" fmla="*/ 2689525 w 11463051"/>
              <a:gd name="connsiteY2193" fmla="*/ 511022 h 4071368"/>
              <a:gd name="connsiteX2194" fmla="*/ 2770786 w 11463051"/>
              <a:gd name="connsiteY2194" fmla="*/ 509158 h 4071368"/>
              <a:gd name="connsiteX2195" fmla="*/ 2761940 w 11463051"/>
              <a:gd name="connsiteY2195" fmla="*/ 510399 h 4071368"/>
              <a:gd name="connsiteX2196" fmla="*/ 2748751 w 11463051"/>
              <a:gd name="connsiteY2196" fmla="*/ 510143 h 4071368"/>
              <a:gd name="connsiteX2197" fmla="*/ 2770876 w 11463051"/>
              <a:gd name="connsiteY2197" fmla="*/ 509147 h 4071368"/>
              <a:gd name="connsiteX2198" fmla="*/ 2770874 w 11463051"/>
              <a:gd name="connsiteY2198" fmla="*/ 509155 h 4071368"/>
              <a:gd name="connsiteX2199" fmla="*/ 2770786 w 11463051"/>
              <a:gd name="connsiteY2199" fmla="*/ 509158 h 4071368"/>
              <a:gd name="connsiteX2200" fmla="*/ 2782003 w 11463051"/>
              <a:gd name="connsiteY2200" fmla="*/ 508657 h 4071368"/>
              <a:gd name="connsiteX2201" fmla="*/ 2770619 w 11463051"/>
              <a:gd name="connsiteY2201" fmla="*/ 511070 h 4071368"/>
              <a:gd name="connsiteX2202" fmla="*/ 2770874 w 11463051"/>
              <a:gd name="connsiteY2202" fmla="*/ 509155 h 4071368"/>
              <a:gd name="connsiteX2203" fmla="*/ 2762693 w 11463051"/>
              <a:gd name="connsiteY2203" fmla="*/ 501657 h 4071368"/>
              <a:gd name="connsiteX2204" fmla="*/ 2750753 w 11463051"/>
              <a:gd name="connsiteY2204" fmla="*/ 503600 h 4071368"/>
              <a:gd name="connsiteX2205" fmla="*/ 2747957 w 11463051"/>
              <a:gd name="connsiteY2205" fmla="*/ 508881 h 4071368"/>
              <a:gd name="connsiteX2206" fmla="*/ 2745141 w 11463051"/>
              <a:gd name="connsiteY2206" fmla="*/ 510432 h 4071368"/>
              <a:gd name="connsiteX2207" fmla="*/ 2744289 w 11463051"/>
              <a:gd name="connsiteY2207" fmla="*/ 510583 h 4071368"/>
              <a:gd name="connsiteX2208" fmla="*/ 2764594 w 11463051"/>
              <a:gd name="connsiteY2208" fmla="*/ 510855 h 4071368"/>
              <a:gd name="connsiteX2209" fmla="*/ 2743625 w 11463051"/>
              <a:gd name="connsiteY2209" fmla="*/ 510701 h 4071368"/>
              <a:gd name="connsiteX2210" fmla="*/ 2741730 w 11463051"/>
              <a:gd name="connsiteY2210" fmla="*/ 511037 h 4071368"/>
              <a:gd name="connsiteX2211" fmla="*/ 2770619 w 11463051"/>
              <a:gd name="connsiteY2211" fmla="*/ 511070 h 4071368"/>
              <a:gd name="connsiteX2212" fmla="*/ 2769875 w 11463051"/>
              <a:gd name="connsiteY2212" fmla="*/ 512581 h 4071368"/>
              <a:gd name="connsiteX2213" fmla="*/ 2768339 w 11463051"/>
              <a:gd name="connsiteY2213" fmla="*/ 512503 h 4071368"/>
              <a:gd name="connsiteX2214" fmla="*/ 2769679 w 11463051"/>
              <a:gd name="connsiteY2214" fmla="*/ 512980 h 4071368"/>
              <a:gd name="connsiteX2215" fmla="*/ 2769875 w 11463051"/>
              <a:gd name="connsiteY2215" fmla="*/ 512581 h 4071368"/>
              <a:gd name="connsiteX2216" fmla="*/ 2778605 w 11463051"/>
              <a:gd name="connsiteY2216" fmla="*/ 513033 h 4071368"/>
              <a:gd name="connsiteX2217" fmla="*/ 2810738 w 11463051"/>
              <a:gd name="connsiteY2217" fmla="*/ 507563 h 4071368"/>
              <a:gd name="connsiteX2218" fmla="*/ 2835365 w 11463051"/>
              <a:gd name="connsiteY2218" fmla="*/ 505549 h 4071368"/>
              <a:gd name="connsiteX2219" fmla="*/ 2767071 w 11463051"/>
              <a:gd name="connsiteY2219" fmla="*/ 501788 h 4071368"/>
              <a:gd name="connsiteX2220" fmla="*/ 2660646 w 11463051"/>
              <a:gd name="connsiteY2220" fmla="*/ 499239 h 4071368"/>
              <a:gd name="connsiteX2221" fmla="*/ 2690763 w 11463051"/>
              <a:gd name="connsiteY2221" fmla="*/ 499511 h 4071368"/>
              <a:gd name="connsiteX2222" fmla="*/ 2694922 w 11463051"/>
              <a:gd name="connsiteY2222" fmla="*/ 499636 h 4071368"/>
              <a:gd name="connsiteX2223" fmla="*/ 2664950 w 11463051"/>
              <a:gd name="connsiteY2223" fmla="*/ 499401 h 4071368"/>
              <a:gd name="connsiteX2224" fmla="*/ 2492286 w 11463051"/>
              <a:gd name="connsiteY2224" fmla="*/ 498988 h 4071368"/>
              <a:gd name="connsiteX2225" fmla="*/ 2489617 w 11463051"/>
              <a:gd name="connsiteY2225" fmla="*/ 499595 h 4071368"/>
              <a:gd name="connsiteX2226" fmla="*/ 2485634 w 11463051"/>
              <a:gd name="connsiteY2226" fmla="*/ 499811 h 4071368"/>
              <a:gd name="connsiteX2227" fmla="*/ 2476797 w 11463051"/>
              <a:gd name="connsiteY2227" fmla="*/ 499269 h 4071368"/>
              <a:gd name="connsiteX2228" fmla="*/ 2596997 w 11463051"/>
              <a:gd name="connsiteY2228" fmla="*/ 498663 h 4071368"/>
              <a:gd name="connsiteX2229" fmla="*/ 2609316 w 11463051"/>
              <a:gd name="connsiteY2229" fmla="*/ 498775 h 4071368"/>
              <a:gd name="connsiteX2230" fmla="*/ 2606894 w 11463051"/>
              <a:gd name="connsiteY2230" fmla="*/ 499302 h 4071368"/>
              <a:gd name="connsiteX2231" fmla="*/ 2598903 w 11463051"/>
              <a:gd name="connsiteY2231" fmla="*/ 499624 h 4071368"/>
              <a:gd name="connsiteX2232" fmla="*/ 2615084 w 11463051"/>
              <a:gd name="connsiteY2232" fmla="*/ 497517 h 4071368"/>
              <a:gd name="connsiteX2233" fmla="*/ 2660646 w 11463051"/>
              <a:gd name="connsiteY2233" fmla="*/ 499239 h 4071368"/>
              <a:gd name="connsiteX2234" fmla="*/ 2609316 w 11463051"/>
              <a:gd name="connsiteY2234" fmla="*/ 498775 h 4071368"/>
              <a:gd name="connsiteX2235" fmla="*/ 2584257 w 11463051"/>
              <a:gd name="connsiteY2235" fmla="*/ 495320 h 4071368"/>
              <a:gd name="connsiteX2236" fmla="*/ 2593404 w 11463051"/>
              <a:gd name="connsiteY2236" fmla="*/ 496851 h 4071368"/>
              <a:gd name="connsiteX2237" fmla="*/ 2596997 w 11463051"/>
              <a:gd name="connsiteY2237" fmla="*/ 498663 h 4071368"/>
              <a:gd name="connsiteX2238" fmla="*/ 2539173 w 11463051"/>
              <a:gd name="connsiteY2238" fmla="*/ 498139 h 4071368"/>
              <a:gd name="connsiteX2239" fmla="*/ 2492286 w 11463051"/>
              <a:gd name="connsiteY2239" fmla="*/ 498988 h 4071368"/>
              <a:gd name="connsiteX2240" fmla="*/ 2494594 w 11463051"/>
              <a:gd name="connsiteY2240" fmla="*/ 498461 h 4071368"/>
              <a:gd name="connsiteX2241" fmla="*/ 2503748 w 11463051"/>
              <a:gd name="connsiteY2241" fmla="*/ 495649 h 4071368"/>
              <a:gd name="connsiteX2242" fmla="*/ 2550802 w 11463051"/>
              <a:gd name="connsiteY2242" fmla="*/ 495415 h 4071368"/>
              <a:gd name="connsiteX2243" fmla="*/ 2584257 w 11463051"/>
              <a:gd name="connsiteY2243" fmla="*/ 495320 h 4071368"/>
              <a:gd name="connsiteX2244" fmla="*/ 4105936 w 11463051"/>
              <a:gd name="connsiteY2244" fmla="*/ 441750 h 4071368"/>
              <a:gd name="connsiteX2245" fmla="*/ 4117881 w 11463051"/>
              <a:gd name="connsiteY2245" fmla="*/ 445564 h 4071368"/>
              <a:gd name="connsiteX2246" fmla="*/ 4105082 w 11463051"/>
              <a:gd name="connsiteY2246" fmla="*/ 445111 h 4071368"/>
              <a:gd name="connsiteX2247" fmla="*/ 4102242 w 11463051"/>
              <a:gd name="connsiteY2247" fmla="*/ 442339 h 4071368"/>
              <a:gd name="connsiteX2248" fmla="*/ 4105936 w 11463051"/>
              <a:gd name="connsiteY2248" fmla="*/ 441750 h 4071368"/>
              <a:gd name="connsiteX2249" fmla="*/ 2265966 w 11463051"/>
              <a:gd name="connsiteY2249" fmla="*/ 427632 h 4071368"/>
              <a:gd name="connsiteX2250" fmla="*/ 2268688 w 11463051"/>
              <a:gd name="connsiteY2250" fmla="*/ 427650 h 4071368"/>
              <a:gd name="connsiteX2251" fmla="*/ 2267917 w 11463051"/>
              <a:gd name="connsiteY2251" fmla="*/ 427898 h 4071368"/>
              <a:gd name="connsiteX2252" fmla="*/ 2265966 w 11463051"/>
              <a:gd name="connsiteY2252" fmla="*/ 427632 h 4071368"/>
              <a:gd name="connsiteX2253" fmla="*/ 2478444 w 11463051"/>
              <a:gd name="connsiteY2253" fmla="*/ 421049 h 4071368"/>
              <a:gd name="connsiteX2254" fmla="*/ 2480754 w 11463051"/>
              <a:gd name="connsiteY2254" fmla="*/ 421173 h 4071368"/>
              <a:gd name="connsiteX2255" fmla="*/ 2473189 w 11463051"/>
              <a:gd name="connsiteY2255" fmla="*/ 421492 h 4071368"/>
              <a:gd name="connsiteX2256" fmla="*/ 2445340 w 11463051"/>
              <a:gd name="connsiteY2256" fmla="*/ 418542 h 4071368"/>
              <a:gd name="connsiteX2257" fmla="*/ 2442447 w 11463051"/>
              <a:gd name="connsiteY2257" fmla="*/ 422785 h 4071368"/>
              <a:gd name="connsiteX2258" fmla="*/ 2473189 w 11463051"/>
              <a:gd name="connsiteY2258" fmla="*/ 421492 h 4071368"/>
              <a:gd name="connsiteX2259" fmla="*/ 2467347 w 11463051"/>
              <a:gd name="connsiteY2259" fmla="*/ 421984 h 4071368"/>
              <a:gd name="connsiteX2260" fmla="*/ 2457729 w 11463051"/>
              <a:gd name="connsiteY2260" fmla="*/ 424858 h 4071368"/>
              <a:gd name="connsiteX2261" fmla="*/ 2312383 w 11463051"/>
              <a:gd name="connsiteY2261" fmla="*/ 429628 h 4071368"/>
              <a:gd name="connsiteX2262" fmla="*/ 2289289 w 11463051"/>
              <a:gd name="connsiteY2262" fmla="*/ 427778 h 4071368"/>
              <a:gd name="connsiteX2263" fmla="*/ 2268688 w 11463051"/>
              <a:gd name="connsiteY2263" fmla="*/ 427650 h 4071368"/>
              <a:gd name="connsiteX2264" fmla="*/ 2272893 w 11463051"/>
              <a:gd name="connsiteY2264" fmla="*/ 426297 h 4071368"/>
              <a:gd name="connsiteX2265" fmla="*/ 2279544 w 11463051"/>
              <a:gd name="connsiteY2265" fmla="*/ 425172 h 4071368"/>
              <a:gd name="connsiteX2266" fmla="*/ 2445340 w 11463051"/>
              <a:gd name="connsiteY2266" fmla="*/ 418542 h 4071368"/>
              <a:gd name="connsiteX2267" fmla="*/ 3847783 w 11463051"/>
              <a:gd name="connsiteY2267" fmla="*/ 296031 h 4071368"/>
              <a:gd name="connsiteX2268" fmla="*/ 3854813 w 11463051"/>
              <a:gd name="connsiteY2268" fmla="*/ 296812 h 4071368"/>
              <a:gd name="connsiteX2269" fmla="*/ 3853553 w 11463051"/>
              <a:gd name="connsiteY2269" fmla="*/ 296813 h 4071368"/>
              <a:gd name="connsiteX2270" fmla="*/ 3847783 w 11463051"/>
              <a:gd name="connsiteY2270" fmla="*/ 296031 h 4071368"/>
              <a:gd name="connsiteX2271" fmla="*/ 4095113 w 11463051"/>
              <a:gd name="connsiteY2271" fmla="*/ 204165 h 4071368"/>
              <a:gd name="connsiteX2272" fmla="*/ 4089403 w 11463051"/>
              <a:gd name="connsiteY2272" fmla="*/ 204715 h 4071368"/>
              <a:gd name="connsiteX2273" fmla="*/ 4093736 w 11463051"/>
              <a:gd name="connsiteY2273" fmla="*/ 204942 h 4071368"/>
              <a:gd name="connsiteX2274" fmla="*/ 3598632 w 11463051"/>
              <a:gd name="connsiteY2274" fmla="*/ 201089 h 4071368"/>
              <a:gd name="connsiteX2275" fmla="*/ 3598821 w 11463051"/>
              <a:gd name="connsiteY2275" fmla="*/ 201685 h 4071368"/>
              <a:gd name="connsiteX2276" fmla="*/ 3595713 w 11463051"/>
              <a:gd name="connsiteY2276" fmla="*/ 201263 h 4071368"/>
              <a:gd name="connsiteX2277" fmla="*/ 4249937 w 11463051"/>
              <a:gd name="connsiteY2277" fmla="*/ 200646 h 4071368"/>
              <a:gd name="connsiteX2278" fmla="*/ 4246528 w 11463051"/>
              <a:gd name="connsiteY2278" fmla="*/ 201130 h 4071368"/>
              <a:gd name="connsiteX2279" fmla="*/ 4202396 w 11463051"/>
              <a:gd name="connsiteY2279" fmla="*/ 207166 h 4071368"/>
              <a:gd name="connsiteX2280" fmla="*/ 4224640 w 11463051"/>
              <a:gd name="connsiteY2280" fmla="*/ 207519 h 4071368"/>
              <a:gd name="connsiteX2281" fmla="*/ 4247075 w 11463051"/>
              <a:gd name="connsiteY2281" fmla="*/ 202090 h 4071368"/>
              <a:gd name="connsiteX2282" fmla="*/ 4190202 w 11463051"/>
              <a:gd name="connsiteY2282" fmla="*/ 197591 h 4071368"/>
              <a:gd name="connsiteX2283" fmla="*/ 4139018 w 11463051"/>
              <a:gd name="connsiteY2283" fmla="*/ 205062 h 4071368"/>
              <a:gd name="connsiteX2284" fmla="*/ 4132777 w 11463051"/>
              <a:gd name="connsiteY2284" fmla="*/ 206057 h 4071368"/>
              <a:gd name="connsiteX2285" fmla="*/ 4169019 w 11463051"/>
              <a:gd name="connsiteY2285" fmla="*/ 206634 h 4071368"/>
              <a:gd name="connsiteX2286" fmla="*/ 4221112 w 11463051"/>
              <a:gd name="connsiteY2286" fmla="*/ 198361 h 4071368"/>
              <a:gd name="connsiteX2287" fmla="*/ 4123885 w 11463051"/>
              <a:gd name="connsiteY2287" fmla="*/ 192125 h 4071368"/>
              <a:gd name="connsiteX2288" fmla="*/ 4105953 w 11463051"/>
              <a:gd name="connsiteY2288" fmla="*/ 194644 h 4071368"/>
              <a:gd name="connsiteX2289" fmla="*/ 4039541 w 11463051"/>
              <a:gd name="connsiteY2289" fmla="*/ 202097 h 4071368"/>
              <a:gd name="connsiteX2290" fmla="*/ 4075282 w 11463051"/>
              <a:gd name="connsiteY2290" fmla="*/ 203974 h 4071368"/>
              <a:gd name="connsiteX2291" fmla="*/ 4099956 w 11463051"/>
              <a:gd name="connsiteY2291" fmla="*/ 199316 h 4071368"/>
              <a:gd name="connsiteX2292" fmla="*/ 4139708 w 11463051"/>
              <a:gd name="connsiteY2292" fmla="*/ 192750 h 4071368"/>
              <a:gd name="connsiteX2293" fmla="*/ 4178311 w 11463051"/>
              <a:gd name="connsiteY2293" fmla="*/ 184213 h 4071368"/>
              <a:gd name="connsiteX2294" fmla="*/ 4177967 w 11463051"/>
              <a:gd name="connsiteY2294" fmla="*/ 184529 h 4071368"/>
              <a:gd name="connsiteX2295" fmla="*/ 4174799 w 11463051"/>
              <a:gd name="connsiteY2295" fmla="*/ 184973 h 4071368"/>
              <a:gd name="connsiteX2296" fmla="*/ 4188100 w 11463051"/>
              <a:gd name="connsiteY2296" fmla="*/ 185660 h 4071368"/>
              <a:gd name="connsiteX2297" fmla="*/ 4188820 w 11463051"/>
              <a:gd name="connsiteY2297" fmla="*/ 185320 h 4071368"/>
              <a:gd name="connsiteX2298" fmla="*/ 4178311 w 11463051"/>
              <a:gd name="connsiteY2298" fmla="*/ 184213 h 4071368"/>
              <a:gd name="connsiteX2299" fmla="*/ 4215631 w 11463051"/>
              <a:gd name="connsiteY2299" fmla="*/ 168460 h 4071368"/>
              <a:gd name="connsiteX2300" fmla="*/ 4216837 w 11463051"/>
              <a:gd name="connsiteY2300" fmla="*/ 171308 h 4071368"/>
              <a:gd name="connsiteX2301" fmla="*/ 4224866 w 11463051"/>
              <a:gd name="connsiteY2301" fmla="*/ 169868 h 4071368"/>
              <a:gd name="connsiteX2302" fmla="*/ 4225240 w 11463051"/>
              <a:gd name="connsiteY2302" fmla="*/ 168505 h 4071368"/>
              <a:gd name="connsiteX2303" fmla="*/ 4215631 w 11463051"/>
              <a:gd name="connsiteY2303" fmla="*/ 168460 h 4071368"/>
              <a:gd name="connsiteX2304" fmla="*/ 4326583 w 11463051"/>
              <a:gd name="connsiteY2304" fmla="*/ 165915 h 4071368"/>
              <a:gd name="connsiteX2305" fmla="*/ 4314505 w 11463051"/>
              <a:gd name="connsiteY2305" fmla="*/ 167608 h 4071368"/>
              <a:gd name="connsiteX2306" fmla="*/ 4296496 w 11463051"/>
              <a:gd name="connsiteY2306" fmla="*/ 167260 h 4071368"/>
              <a:gd name="connsiteX2307" fmla="*/ 4326706 w 11463051"/>
              <a:gd name="connsiteY2307" fmla="*/ 165899 h 4071368"/>
              <a:gd name="connsiteX2308" fmla="*/ 4326704 w 11463051"/>
              <a:gd name="connsiteY2308" fmla="*/ 165910 h 4071368"/>
              <a:gd name="connsiteX2309" fmla="*/ 4326583 w 11463051"/>
              <a:gd name="connsiteY2309" fmla="*/ 165915 h 4071368"/>
              <a:gd name="connsiteX2310" fmla="*/ 4341897 w 11463051"/>
              <a:gd name="connsiteY2310" fmla="*/ 165232 h 4071368"/>
              <a:gd name="connsiteX2311" fmla="*/ 4326354 w 11463051"/>
              <a:gd name="connsiteY2311" fmla="*/ 168525 h 4071368"/>
              <a:gd name="connsiteX2312" fmla="*/ 4326704 w 11463051"/>
              <a:gd name="connsiteY2312" fmla="*/ 165910 h 4071368"/>
              <a:gd name="connsiteX2313" fmla="*/ 4315533 w 11463051"/>
              <a:gd name="connsiteY2313" fmla="*/ 155674 h 4071368"/>
              <a:gd name="connsiteX2314" fmla="*/ 4299231 w 11463051"/>
              <a:gd name="connsiteY2314" fmla="*/ 158326 h 4071368"/>
              <a:gd name="connsiteX2315" fmla="*/ 4295414 w 11463051"/>
              <a:gd name="connsiteY2315" fmla="*/ 165537 h 4071368"/>
              <a:gd name="connsiteX2316" fmla="*/ 4291568 w 11463051"/>
              <a:gd name="connsiteY2316" fmla="*/ 167655 h 4071368"/>
              <a:gd name="connsiteX2317" fmla="*/ 4290406 w 11463051"/>
              <a:gd name="connsiteY2317" fmla="*/ 167861 h 4071368"/>
              <a:gd name="connsiteX2318" fmla="*/ 4318130 w 11463051"/>
              <a:gd name="connsiteY2318" fmla="*/ 168232 h 4071368"/>
              <a:gd name="connsiteX2319" fmla="*/ 4289498 w 11463051"/>
              <a:gd name="connsiteY2319" fmla="*/ 168022 h 4071368"/>
              <a:gd name="connsiteX2320" fmla="*/ 4286910 w 11463051"/>
              <a:gd name="connsiteY2320" fmla="*/ 168480 h 4071368"/>
              <a:gd name="connsiteX2321" fmla="*/ 4326354 w 11463051"/>
              <a:gd name="connsiteY2321" fmla="*/ 168525 h 4071368"/>
              <a:gd name="connsiteX2322" fmla="*/ 4325339 w 11463051"/>
              <a:gd name="connsiteY2322" fmla="*/ 170589 h 4071368"/>
              <a:gd name="connsiteX2323" fmla="*/ 4323242 w 11463051"/>
              <a:gd name="connsiteY2323" fmla="*/ 170482 h 4071368"/>
              <a:gd name="connsiteX2324" fmla="*/ 4325072 w 11463051"/>
              <a:gd name="connsiteY2324" fmla="*/ 171134 h 4071368"/>
              <a:gd name="connsiteX2325" fmla="*/ 4325339 w 11463051"/>
              <a:gd name="connsiteY2325" fmla="*/ 170589 h 4071368"/>
              <a:gd name="connsiteX2326" fmla="*/ 4337258 w 11463051"/>
              <a:gd name="connsiteY2326" fmla="*/ 171206 h 4071368"/>
              <a:gd name="connsiteX2327" fmla="*/ 4381132 w 11463051"/>
              <a:gd name="connsiteY2327" fmla="*/ 163737 h 4071368"/>
              <a:gd name="connsiteX2328" fmla="*/ 4414756 w 11463051"/>
              <a:gd name="connsiteY2328" fmla="*/ 160987 h 4071368"/>
              <a:gd name="connsiteX2329" fmla="*/ 4321511 w 11463051"/>
              <a:gd name="connsiteY2329" fmla="*/ 155853 h 4071368"/>
              <a:gd name="connsiteX2330" fmla="*/ 4176200 w 11463051"/>
              <a:gd name="connsiteY2330" fmla="*/ 152372 h 4071368"/>
              <a:gd name="connsiteX2331" fmla="*/ 4217322 w 11463051"/>
              <a:gd name="connsiteY2331" fmla="*/ 152742 h 4071368"/>
              <a:gd name="connsiteX2332" fmla="*/ 4223001 w 11463051"/>
              <a:gd name="connsiteY2332" fmla="*/ 152913 h 4071368"/>
              <a:gd name="connsiteX2333" fmla="*/ 4182079 w 11463051"/>
              <a:gd name="connsiteY2333" fmla="*/ 152594 h 4071368"/>
              <a:gd name="connsiteX2334" fmla="*/ 3946327 w 11463051"/>
              <a:gd name="connsiteY2334" fmla="*/ 152028 h 4071368"/>
              <a:gd name="connsiteX2335" fmla="*/ 3942684 w 11463051"/>
              <a:gd name="connsiteY2335" fmla="*/ 152859 h 4071368"/>
              <a:gd name="connsiteX2336" fmla="*/ 3937246 w 11463051"/>
              <a:gd name="connsiteY2336" fmla="*/ 153153 h 4071368"/>
              <a:gd name="connsiteX2337" fmla="*/ 3925179 w 11463051"/>
              <a:gd name="connsiteY2337" fmla="*/ 152411 h 4071368"/>
              <a:gd name="connsiteX2338" fmla="*/ 4089296 w 11463051"/>
              <a:gd name="connsiteY2338" fmla="*/ 151585 h 4071368"/>
              <a:gd name="connsiteX2339" fmla="*/ 4106118 w 11463051"/>
              <a:gd name="connsiteY2339" fmla="*/ 151736 h 4071368"/>
              <a:gd name="connsiteX2340" fmla="*/ 4102811 w 11463051"/>
              <a:gd name="connsiteY2340" fmla="*/ 152458 h 4071368"/>
              <a:gd name="connsiteX2341" fmla="*/ 4091900 w 11463051"/>
              <a:gd name="connsiteY2341" fmla="*/ 152898 h 4071368"/>
              <a:gd name="connsiteX2342" fmla="*/ 4113992 w 11463051"/>
              <a:gd name="connsiteY2342" fmla="*/ 150021 h 4071368"/>
              <a:gd name="connsiteX2343" fmla="*/ 4176200 w 11463051"/>
              <a:gd name="connsiteY2343" fmla="*/ 152372 h 4071368"/>
              <a:gd name="connsiteX2344" fmla="*/ 4106118 w 11463051"/>
              <a:gd name="connsiteY2344" fmla="*/ 151736 h 4071368"/>
              <a:gd name="connsiteX2345" fmla="*/ 4071902 w 11463051"/>
              <a:gd name="connsiteY2345" fmla="*/ 147021 h 4071368"/>
              <a:gd name="connsiteX2346" fmla="*/ 4084391 w 11463051"/>
              <a:gd name="connsiteY2346" fmla="*/ 149112 h 4071368"/>
              <a:gd name="connsiteX2347" fmla="*/ 4089296 w 11463051"/>
              <a:gd name="connsiteY2347" fmla="*/ 151585 h 4071368"/>
              <a:gd name="connsiteX2348" fmla="*/ 4010347 w 11463051"/>
              <a:gd name="connsiteY2348" fmla="*/ 150870 h 4071368"/>
              <a:gd name="connsiteX2349" fmla="*/ 3946327 w 11463051"/>
              <a:gd name="connsiteY2349" fmla="*/ 152028 h 4071368"/>
              <a:gd name="connsiteX2350" fmla="*/ 3949479 w 11463051"/>
              <a:gd name="connsiteY2350" fmla="*/ 151309 h 4071368"/>
              <a:gd name="connsiteX2351" fmla="*/ 3961977 w 11463051"/>
              <a:gd name="connsiteY2351" fmla="*/ 147470 h 4071368"/>
              <a:gd name="connsiteX2352" fmla="*/ 4026223 w 11463051"/>
              <a:gd name="connsiteY2352" fmla="*/ 147150 h 4071368"/>
              <a:gd name="connsiteX2353" fmla="*/ 4071902 w 11463051"/>
              <a:gd name="connsiteY2353" fmla="*/ 147021 h 4071368"/>
              <a:gd name="connsiteX2354" fmla="*/ 3637317 w 11463051"/>
              <a:gd name="connsiteY2354" fmla="*/ 54603 h 4071368"/>
              <a:gd name="connsiteX2355" fmla="*/ 3641033 w 11463051"/>
              <a:gd name="connsiteY2355" fmla="*/ 54627 h 4071368"/>
              <a:gd name="connsiteX2356" fmla="*/ 3639982 w 11463051"/>
              <a:gd name="connsiteY2356" fmla="*/ 54965 h 4071368"/>
              <a:gd name="connsiteX2357" fmla="*/ 3637317 w 11463051"/>
              <a:gd name="connsiteY2357" fmla="*/ 54603 h 4071368"/>
              <a:gd name="connsiteX2358" fmla="*/ 3927428 w 11463051"/>
              <a:gd name="connsiteY2358" fmla="*/ 45613 h 4071368"/>
              <a:gd name="connsiteX2359" fmla="*/ 3930581 w 11463051"/>
              <a:gd name="connsiteY2359" fmla="*/ 45783 h 4071368"/>
              <a:gd name="connsiteX2360" fmla="*/ 3920253 w 11463051"/>
              <a:gd name="connsiteY2360" fmla="*/ 46218 h 4071368"/>
              <a:gd name="connsiteX2361" fmla="*/ 3882230 w 11463051"/>
              <a:gd name="connsiteY2361" fmla="*/ 42191 h 4071368"/>
              <a:gd name="connsiteX2362" fmla="*/ 3878280 w 11463051"/>
              <a:gd name="connsiteY2362" fmla="*/ 47983 h 4071368"/>
              <a:gd name="connsiteX2363" fmla="*/ 3920253 w 11463051"/>
              <a:gd name="connsiteY2363" fmla="*/ 46218 h 4071368"/>
              <a:gd name="connsiteX2364" fmla="*/ 3912278 w 11463051"/>
              <a:gd name="connsiteY2364" fmla="*/ 46889 h 4071368"/>
              <a:gd name="connsiteX2365" fmla="*/ 3899145 w 11463051"/>
              <a:gd name="connsiteY2365" fmla="*/ 50813 h 4071368"/>
              <a:gd name="connsiteX2366" fmla="*/ 3700693 w 11463051"/>
              <a:gd name="connsiteY2366" fmla="*/ 57327 h 4071368"/>
              <a:gd name="connsiteX2367" fmla="*/ 3669161 w 11463051"/>
              <a:gd name="connsiteY2367" fmla="*/ 54801 h 4071368"/>
              <a:gd name="connsiteX2368" fmla="*/ 3641033 w 11463051"/>
              <a:gd name="connsiteY2368" fmla="*/ 54627 h 4071368"/>
              <a:gd name="connsiteX2369" fmla="*/ 3646777 w 11463051"/>
              <a:gd name="connsiteY2369" fmla="*/ 52779 h 4071368"/>
              <a:gd name="connsiteX2370" fmla="*/ 3655855 w 11463051"/>
              <a:gd name="connsiteY2370" fmla="*/ 51243 h 4071368"/>
              <a:gd name="connsiteX2371" fmla="*/ 3882230 w 11463051"/>
              <a:gd name="connsiteY2371" fmla="*/ 42191 h 4071368"/>
              <a:gd name="connsiteX2372" fmla="*/ 4310667 w 11463051"/>
              <a:gd name="connsiteY2372" fmla="*/ 0 h 4071368"/>
              <a:gd name="connsiteX2373" fmla="*/ 4603357 w 11463051"/>
              <a:gd name="connsiteY2373" fmla="*/ 15312 h 4071368"/>
              <a:gd name="connsiteX2374" fmla="*/ 4747950 w 11463051"/>
              <a:gd name="connsiteY2374" fmla="*/ 25895 h 4071368"/>
              <a:gd name="connsiteX2375" fmla="*/ 4895650 w 11463051"/>
              <a:gd name="connsiteY2375" fmla="*/ 36899 h 4071368"/>
              <a:gd name="connsiteX2376" fmla="*/ 5186714 w 11463051"/>
              <a:gd name="connsiteY2376" fmla="*/ 64192 h 4071368"/>
              <a:gd name="connsiteX2377" fmla="*/ 5330522 w 11463051"/>
              <a:gd name="connsiteY2377" fmla="*/ 80545 h 4071368"/>
              <a:gd name="connsiteX2378" fmla="*/ 5477017 w 11463051"/>
              <a:gd name="connsiteY2378" fmla="*/ 100424 h 4071368"/>
              <a:gd name="connsiteX2379" fmla="*/ 5766899 w 11463051"/>
              <a:gd name="connsiteY2379" fmla="*/ 139763 h 4071368"/>
              <a:gd name="connsiteX2380" fmla="*/ 6055074 w 11463051"/>
              <a:gd name="connsiteY2380" fmla="*/ 188360 h 4071368"/>
              <a:gd name="connsiteX2381" fmla="*/ 6201207 w 11463051"/>
              <a:gd name="connsiteY2381" fmla="*/ 210901 h 4071368"/>
              <a:gd name="connsiteX2382" fmla="*/ 6343329 w 11463051"/>
              <a:gd name="connsiteY2382" fmla="*/ 239680 h 4071368"/>
              <a:gd name="connsiteX2383" fmla="*/ 6630359 w 11463051"/>
              <a:gd name="connsiteY2383" fmla="*/ 296706 h 4071368"/>
              <a:gd name="connsiteX2384" fmla="*/ 6889910 w 11463051"/>
              <a:gd name="connsiteY2384" fmla="*/ 356333 h 4071368"/>
              <a:gd name="connsiteX2385" fmla="*/ 7019685 w 11463051"/>
              <a:gd name="connsiteY2385" fmla="*/ 386147 h 4071368"/>
              <a:gd name="connsiteX2386" fmla="*/ 7149101 w 11463051"/>
              <a:gd name="connsiteY2386" fmla="*/ 418622 h 4071368"/>
              <a:gd name="connsiteX2387" fmla="*/ 7407001 w 11463051"/>
              <a:gd name="connsiteY2387" fmla="*/ 487064 h 4071368"/>
              <a:gd name="connsiteX2388" fmla="*/ 7532827 w 11463051"/>
              <a:gd name="connsiteY2388" fmla="*/ 522669 h 4071368"/>
              <a:gd name="connsiteX2389" fmla="*/ 7661397 w 11463051"/>
              <a:gd name="connsiteY2389" fmla="*/ 561357 h 4071368"/>
              <a:gd name="connsiteX2390" fmla="*/ 8312179 w 11463051"/>
              <a:gd name="connsiteY2390" fmla="*/ 767881 h 4071368"/>
              <a:gd name="connsiteX2391" fmla="*/ 8393235 w 11463051"/>
              <a:gd name="connsiteY2391" fmla="*/ 798513 h 4071368"/>
              <a:gd name="connsiteX2392" fmla="*/ 8393236 w 11463051"/>
              <a:gd name="connsiteY2392" fmla="*/ 798512 h 4071368"/>
              <a:gd name="connsiteX2393" fmla="*/ 8402721 w 11463051"/>
              <a:gd name="connsiteY2393" fmla="*/ 790118 h 4071368"/>
              <a:gd name="connsiteX2394" fmla="*/ 8398788 w 11463051"/>
              <a:gd name="connsiteY2394" fmla="*/ 784243 h 4071368"/>
              <a:gd name="connsiteX2395" fmla="*/ 8405553 w 11463051"/>
              <a:gd name="connsiteY2395" fmla="*/ 779713 h 4071368"/>
              <a:gd name="connsiteX2396" fmla="*/ 8405673 w 11463051"/>
              <a:gd name="connsiteY2396" fmla="*/ 779154 h 4071368"/>
              <a:gd name="connsiteX2397" fmla="*/ 8414090 w 11463051"/>
              <a:gd name="connsiteY2397" fmla="*/ 784291 h 4071368"/>
              <a:gd name="connsiteX2398" fmla="*/ 8525272 w 11463051"/>
              <a:gd name="connsiteY2398" fmla="*/ 829768 h 4071368"/>
              <a:gd name="connsiteX2399" fmla="*/ 8695469 w 11463051"/>
              <a:gd name="connsiteY2399" fmla="*/ 886981 h 4071368"/>
              <a:gd name="connsiteX2400" fmla="*/ 8866171 w 11463051"/>
              <a:gd name="connsiteY2400" fmla="*/ 945555 h 4071368"/>
              <a:gd name="connsiteX2401" fmla="*/ 9016013 w 11463051"/>
              <a:gd name="connsiteY2401" fmla="*/ 1003466 h 4071368"/>
              <a:gd name="connsiteX2402" fmla="*/ 9022975 w 11463051"/>
              <a:gd name="connsiteY2402" fmla="*/ 1002888 h 4071368"/>
              <a:gd name="connsiteX2403" fmla="*/ 8985239 w 11463051"/>
              <a:gd name="connsiteY2403" fmla="*/ 987999 h 4071368"/>
              <a:gd name="connsiteX2404" fmla="*/ 8934719 w 11463051"/>
              <a:gd name="connsiteY2404" fmla="*/ 964995 h 4071368"/>
              <a:gd name="connsiteX2405" fmla="*/ 8832763 w 11463051"/>
              <a:gd name="connsiteY2405" fmla="*/ 929812 h 4071368"/>
              <a:gd name="connsiteX2406" fmla="*/ 8678312 w 11463051"/>
              <a:gd name="connsiteY2406" fmla="*/ 872945 h 4071368"/>
              <a:gd name="connsiteX2407" fmla="*/ 8634362 w 11463051"/>
              <a:gd name="connsiteY2407" fmla="*/ 856092 h 4071368"/>
              <a:gd name="connsiteX2408" fmla="*/ 8643016 w 11463051"/>
              <a:gd name="connsiteY2408" fmla="*/ 854380 h 4071368"/>
              <a:gd name="connsiteX2409" fmla="*/ 8683669 w 11463051"/>
              <a:gd name="connsiteY2409" fmla="*/ 869359 h 4071368"/>
              <a:gd name="connsiteX2410" fmla="*/ 8846465 w 11463051"/>
              <a:gd name="connsiteY2410" fmla="*/ 927102 h 4071368"/>
              <a:gd name="connsiteX2411" fmla="*/ 9058004 w 11463051"/>
              <a:gd name="connsiteY2411" fmla="*/ 1013123 h 4071368"/>
              <a:gd name="connsiteX2412" fmla="*/ 9165584 w 11463051"/>
              <a:gd name="connsiteY2412" fmla="*/ 1053049 h 4071368"/>
              <a:gd name="connsiteX2413" fmla="*/ 9425841 w 11463051"/>
              <a:gd name="connsiteY2413" fmla="*/ 1184382 h 4071368"/>
              <a:gd name="connsiteX2414" fmla="*/ 9462872 w 11463051"/>
              <a:gd name="connsiteY2414" fmla="*/ 1209070 h 4071368"/>
              <a:gd name="connsiteX2415" fmla="*/ 9474008 w 11463051"/>
              <a:gd name="connsiteY2415" fmla="*/ 1213361 h 4071368"/>
              <a:gd name="connsiteX2416" fmla="*/ 9474031 w 11463051"/>
              <a:gd name="connsiteY2416" fmla="*/ 1213966 h 4071368"/>
              <a:gd name="connsiteX2417" fmla="*/ 9475967 w 11463051"/>
              <a:gd name="connsiteY2417" fmla="*/ 1214116 h 4071368"/>
              <a:gd name="connsiteX2418" fmla="*/ 9474008 w 11463051"/>
              <a:gd name="connsiteY2418" fmla="*/ 1213361 h 4071368"/>
              <a:gd name="connsiteX2419" fmla="*/ 9473921 w 11463051"/>
              <a:gd name="connsiteY2419" fmla="*/ 1211061 h 4071368"/>
              <a:gd name="connsiteX2420" fmla="*/ 9509967 w 11463051"/>
              <a:gd name="connsiteY2420" fmla="*/ 1227083 h 4071368"/>
              <a:gd name="connsiteX2421" fmla="*/ 9503398 w 11463051"/>
              <a:gd name="connsiteY2421" fmla="*/ 1220932 h 4071368"/>
              <a:gd name="connsiteX2422" fmla="*/ 9502846 w 11463051"/>
              <a:gd name="connsiteY2422" fmla="*/ 1212792 h 4071368"/>
              <a:gd name="connsiteX2423" fmla="*/ 9475895 w 11463051"/>
              <a:gd name="connsiteY2423" fmla="*/ 1195105 h 4071368"/>
              <a:gd name="connsiteX2424" fmla="*/ 9431738 w 11463051"/>
              <a:gd name="connsiteY2424" fmla="*/ 1167436 h 4071368"/>
              <a:gd name="connsiteX2425" fmla="*/ 9393207 w 11463051"/>
              <a:gd name="connsiteY2425" fmla="*/ 1143827 h 4071368"/>
              <a:gd name="connsiteX2426" fmla="*/ 9403363 w 11463051"/>
              <a:gd name="connsiteY2426" fmla="*/ 1148757 h 4071368"/>
              <a:gd name="connsiteX2427" fmla="*/ 9453140 w 11463051"/>
              <a:gd name="connsiteY2427" fmla="*/ 1179490 h 4071368"/>
              <a:gd name="connsiteX2428" fmla="*/ 9557414 w 11463051"/>
              <a:gd name="connsiteY2428" fmla="*/ 1240691 h 4071368"/>
              <a:gd name="connsiteX2429" fmla="*/ 9611464 w 11463051"/>
              <a:gd name="connsiteY2429" fmla="*/ 1275369 h 4071368"/>
              <a:gd name="connsiteX2430" fmla="*/ 9660854 w 11463051"/>
              <a:gd name="connsiteY2430" fmla="*/ 1308575 h 4071368"/>
              <a:gd name="connsiteX2431" fmla="*/ 9601364 w 11463051"/>
              <a:gd name="connsiteY2431" fmla="*/ 1272177 h 4071368"/>
              <a:gd name="connsiteX2432" fmla="*/ 9580983 w 11463051"/>
              <a:gd name="connsiteY2432" fmla="*/ 1260642 h 4071368"/>
              <a:gd name="connsiteX2433" fmla="*/ 9596008 w 11463051"/>
              <a:gd name="connsiteY2433" fmla="*/ 1275765 h 4071368"/>
              <a:gd name="connsiteX2434" fmla="*/ 9656150 w 11463051"/>
              <a:gd name="connsiteY2434" fmla="*/ 1313328 h 4071368"/>
              <a:gd name="connsiteX2435" fmla="*/ 9667456 w 11463051"/>
              <a:gd name="connsiteY2435" fmla="*/ 1316777 h 4071368"/>
              <a:gd name="connsiteX2436" fmla="*/ 9679327 w 11463051"/>
              <a:gd name="connsiteY2436" fmla="*/ 1321385 h 4071368"/>
              <a:gd name="connsiteX2437" fmla="*/ 9678600 w 11463051"/>
              <a:gd name="connsiteY2437" fmla="*/ 1319832 h 4071368"/>
              <a:gd name="connsiteX2438" fmla="*/ 9680808 w 11463051"/>
              <a:gd name="connsiteY2438" fmla="*/ 1319928 h 4071368"/>
              <a:gd name="connsiteX2439" fmla="*/ 9683015 w 11463051"/>
              <a:gd name="connsiteY2439" fmla="*/ 1322816 h 4071368"/>
              <a:gd name="connsiteX2440" fmla="*/ 9711250 w 11463051"/>
              <a:gd name="connsiteY2440" fmla="*/ 1333776 h 4071368"/>
              <a:gd name="connsiteX2441" fmla="*/ 9751469 w 11463051"/>
              <a:gd name="connsiteY2441" fmla="*/ 1351385 h 4071368"/>
              <a:gd name="connsiteX2442" fmla="*/ 9864126 w 11463051"/>
              <a:gd name="connsiteY2442" fmla="*/ 1402545 h 4071368"/>
              <a:gd name="connsiteX2443" fmla="*/ 9913755 w 11463051"/>
              <a:gd name="connsiteY2443" fmla="*/ 1429182 h 4071368"/>
              <a:gd name="connsiteX2444" fmla="*/ 9948196 w 11463051"/>
              <a:gd name="connsiteY2444" fmla="*/ 1449136 h 4071368"/>
              <a:gd name="connsiteX2445" fmla="*/ 9944625 w 11463051"/>
              <a:gd name="connsiteY2445" fmla="*/ 1447920 h 4071368"/>
              <a:gd name="connsiteX2446" fmla="*/ 9916899 w 11463051"/>
              <a:gd name="connsiteY2446" fmla="*/ 1435901 h 4071368"/>
              <a:gd name="connsiteX2447" fmla="*/ 9914127 w 11463051"/>
              <a:gd name="connsiteY2447" fmla="*/ 1434926 h 4071368"/>
              <a:gd name="connsiteX2448" fmla="*/ 9900196 w 11463051"/>
              <a:gd name="connsiteY2448" fmla="*/ 1426866 h 4071368"/>
              <a:gd name="connsiteX2449" fmla="*/ 9854090 w 11463051"/>
              <a:gd name="connsiteY2449" fmla="*/ 1402801 h 4071368"/>
              <a:gd name="connsiteX2450" fmla="*/ 9752611 w 11463051"/>
              <a:gd name="connsiteY2450" fmla="*/ 1358193 h 4071368"/>
              <a:gd name="connsiteX2451" fmla="*/ 9682384 w 11463051"/>
              <a:gd name="connsiteY2451" fmla="*/ 1330810 h 4071368"/>
              <a:gd name="connsiteX2452" fmla="*/ 9726682 w 11463051"/>
              <a:gd name="connsiteY2452" fmla="*/ 1361146 h 4071368"/>
              <a:gd name="connsiteX2453" fmla="*/ 9664585 w 11463051"/>
              <a:gd name="connsiteY2453" fmla="*/ 1324666 h 4071368"/>
              <a:gd name="connsiteX2454" fmla="*/ 9661208 w 11463051"/>
              <a:gd name="connsiteY2454" fmla="*/ 1322552 h 4071368"/>
              <a:gd name="connsiteX2455" fmla="*/ 9647822 w 11463051"/>
              <a:gd name="connsiteY2455" fmla="*/ 1317334 h 4071368"/>
              <a:gd name="connsiteX2456" fmla="*/ 9637391 w 11463051"/>
              <a:gd name="connsiteY2456" fmla="*/ 1309684 h 4071368"/>
              <a:gd name="connsiteX2457" fmla="*/ 9641837 w 11463051"/>
              <a:gd name="connsiteY2457" fmla="*/ 1310437 h 4071368"/>
              <a:gd name="connsiteX2458" fmla="*/ 9602932 w 11463051"/>
              <a:gd name="connsiteY2458" fmla="*/ 1286103 h 4071368"/>
              <a:gd name="connsiteX2459" fmla="*/ 9592698 w 11463051"/>
              <a:gd name="connsiteY2459" fmla="*/ 1282405 h 4071368"/>
              <a:gd name="connsiteX2460" fmla="*/ 9601241 w 11463051"/>
              <a:gd name="connsiteY2460" fmla="*/ 1287234 h 4071368"/>
              <a:gd name="connsiteX2461" fmla="*/ 9668160 w 11463051"/>
              <a:gd name="connsiteY2461" fmla="*/ 1331376 h 4071368"/>
              <a:gd name="connsiteX2462" fmla="*/ 9710418 w 11463051"/>
              <a:gd name="connsiteY2462" fmla="*/ 1360655 h 4071368"/>
              <a:gd name="connsiteX2463" fmla="*/ 9703407 w 11463051"/>
              <a:gd name="connsiteY2463" fmla="*/ 1358377 h 4071368"/>
              <a:gd name="connsiteX2464" fmla="*/ 9703088 w 11463051"/>
              <a:gd name="connsiteY2464" fmla="*/ 1358309 h 4071368"/>
              <a:gd name="connsiteX2465" fmla="*/ 9701140 w 11463051"/>
              <a:gd name="connsiteY2465" fmla="*/ 1357150 h 4071368"/>
              <a:gd name="connsiteX2466" fmla="*/ 9670609 w 11463051"/>
              <a:gd name="connsiteY2466" fmla="*/ 1337775 h 4071368"/>
              <a:gd name="connsiteX2467" fmla="*/ 9678612 w 11463051"/>
              <a:gd name="connsiteY2467" fmla="*/ 1348583 h 4071368"/>
              <a:gd name="connsiteX2468" fmla="*/ 9685218 w 11463051"/>
              <a:gd name="connsiteY2468" fmla="*/ 1352323 h 4071368"/>
              <a:gd name="connsiteX2469" fmla="*/ 9726946 w 11463051"/>
              <a:gd name="connsiteY2469" fmla="*/ 1367808 h 4071368"/>
              <a:gd name="connsiteX2470" fmla="*/ 9987202 w 11463051"/>
              <a:gd name="connsiteY2470" fmla="*/ 1499141 h 4071368"/>
              <a:gd name="connsiteX2471" fmla="*/ 10024234 w 11463051"/>
              <a:gd name="connsiteY2471" fmla="*/ 1523829 h 4071368"/>
              <a:gd name="connsiteX2472" fmla="*/ 10035369 w 11463051"/>
              <a:gd name="connsiteY2472" fmla="*/ 1528119 h 4071368"/>
              <a:gd name="connsiteX2473" fmla="*/ 10035392 w 11463051"/>
              <a:gd name="connsiteY2473" fmla="*/ 1528725 h 4071368"/>
              <a:gd name="connsiteX2474" fmla="*/ 10037329 w 11463051"/>
              <a:gd name="connsiteY2474" fmla="*/ 1528875 h 4071368"/>
              <a:gd name="connsiteX2475" fmla="*/ 10035369 w 11463051"/>
              <a:gd name="connsiteY2475" fmla="*/ 1528119 h 4071368"/>
              <a:gd name="connsiteX2476" fmla="*/ 10035282 w 11463051"/>
              <a:gd name="connsiteY2476" fmla="*/ 1525819 h 4071368"/>
              <a:gd name="connsiteX2477" fmla="*/ 10071328 w 11463051"/>
              <a:gd name="connsiteY2477" fmla="*/ 1541842 h 4071368"/>
              <a:gd name="connsiteX2478" fmla="*/ 10064759 w 11463051"/>
              <a:gd name="connsiteY2478" fmla="*/ 1535690 h 4071368"/>
              <a:gd name="connsiteX2479" fmla="*/ 10064208 w 11463051"/>
              <a:gd name="connsiteY2479" fmla="*/ 1527551 h 4071368"/>
              <a:gd name="connsiteX2480" fmla="*/ 10037257 w 11463051"/>
              <a:gd name="connsiteY2480" fmla="*/ 1509864 h 4071368"/>
              <a:gd name="connsiteX2481" fmla="*/ 9993099 w 11463051"/>
              <a:gd name="connsiteY2481" fmla="*/ 1482196 h 4071368"/>
              <a:gd name="connsiteX2482" fmla="*/ 9954570 w 11463051"/>
              <a:gd name="connsiteY2482" fmla="*/ 1458586 h 4071368"/>
              <a:gd name="connsiteX2483" fmla="*/ 9964727 w 11463051"/>
              <a:gd name="connsiteY2483" fmla="*/ 1463515 h 4071368"/>
              <a:gd name="connsiteX2484" fmla="*/ 10014502 w 11463051"/>
              <a:gd name="connsiteY2484" fmla="*/ 1494250 h 4071368"/>
              <a:gd name="connsiteX2485" fmla="*/ 10118774 w 11463051"/>
              <a:gd name="connsiteY2485" fmla="*/ 1555449 h 4071368"/>
              <a:gd name="connsiteX2486" fmla="*/ 10172825 w 11463051"/>
              <a:gd name="connsiteY2486" fmla="*/ 1590127 h 4071368"/>
              <a:gd name="connsiteX2487" fmla="*/ 10222215 w 11463051"/>
              <a:gd name="connsiteY2487" fmla="*/ 1623334 h 4071368"/>
              <a:gd name="connsiteX2488" fmla="*/ 10162726 w 11463051"/>
              <a:gd name="connsiteY2488" fmla="*/ 1586937 h 4071368"/>
              <a:gd name="connsiteX2489" fmla="*/ 10142344 w 11463051"/>
              <a:gd name="connsiteY2489" fmla="*/ 1575401 h 4071368"/>
              <a:gd name="connsiteX2490" fmla="*/ 10157370 w 11463051"/>
              <a:gd name="connsiteY2490" fmla="*/ 1590521 h 4071368"/>
              <a:gd name="connsiteX2491" fmla="*/ 10288044 w 11463051"/>
              <a:gd name="connsiteY2491" fmla="*/ 1675906 h 4071368"/>
              <a:gd name="connsiteX2492" fmla="*/ 10164293 w 11463051"/>
              <a:gd name="connsiteY2492" fmla="*/ 1600861 h 4071368"/>
              <a:gd name="connsiteX2493" fmla="*/ 10154060 w 11463051"/>
              <a:gd name="connsiteY2493" fmla="*/ 1597165 h 4071368"/>
              <a:gd name="connsiteX2494" fmla="*/ 10162603 w 11463051"/>
              <a:gd name="connsiteY2494" fmla="*/ 1601994 h 4071368"/>
              <a:gd name="connsiteX2495" fmla="*/ 10229522 w 11463051"/>
              <a:gd name="connsiteY2495" fmla="*/ 1646134 h 4071368"/>
              <a:gd name="connsiteX2496" fmla="*/ 10271778 w 11463051"/>
              <a:gd name="connsiteY2496" fmla="*/ 1675414 h 4071368"/>
              <a:gd name="connsiteX2497" fmla="*/ 10264767 w 11463051"/>
              <a:gd name="connsiteY2497" fmla="*/ 1673136 h 4071368"/>
              <a:gd name="connsiteX2498" fmla="*/ 10264450 w 11463051"/>
              <a:gd name="connsiteY2498" fmla="*/ 1673068 h 4071368"/>
              <a:gd name="connsiteX2499" fmla="*/ 10262501 w 11463051"/>
              <a:gd name="connsiteY2499" fmla="*/ 1671909 h 4071368"/>
              <a:gd name="connsiteX2500" fmla="*/ 10231972 w 11463051"/>
              <a:gd name="connsiteY2500" fmla="*/ 1652535 h 4071368"/>
              <a:gd name="connsiteX2501" fmla="*/ 10250577 w 11463051"/>
              <a:gd name="connsiteY2501" fmla="*/ 1669343 h 4071368"/>
              <a:gd name="connsiteX2502" fmla="*/ 10252788 w 11463051"/>
              <a:gd name="connsiteY2502" fmla="*/ 1670685 h 4071368"/>
              <a:gd name="connsiteX2503" fmla="*/ 10249431 w 11463051"/>
              <a:gd name="connsiteY2503" fmla="*/ 1672496 h 4071368"/>
              <a:gd name="connsiteX2504" fmla="*/ 10257213 w 11463051"/>
              <a:gd name="connsiteY2504" fmla="*/ 1676347 h 4071368"/>
              <a:gd name="connsiteX2505" fmla="*/ 10267088 w 11463051"/>
              <a:gd name="connsiteY2505" fmla="*/ 1679773 h 4071368"/>
              <a:gd name="connsiteX2506" fmla="*/ 10273006 w 11463051"/>
              <a:gd name="connsiteY2506" fmla="*/ 1683932 h 4071368"/>
              <a:gd name="connsiteX2507" fmla="*/ 10251718 w 11463051"/>
              <a:gd name="connsiteY2507" fmla="*/ 1674706 h 4071368"/>
              <a:gd name="connsiteX2508" fmla="*/ 10136314 w 11463051"/>
              <a:gd name="connsiteY2508" fmla="*/ 1600540 h 4071368"/>
              <a:gd name="connsiteX2509" fmla="*/ 10088895 w 11463051"/>
              <a:gd name="connsiteY2509" fmla="*/ 1575460 h 4071368"/>
              <a:gd name="connsiteX2510" fmla="*/ 10094801 w 11463051"/>
              <a:gd name="connsiteY2510" fmla="*/ 1580012 h 4071368"/>
              <a:gd name="connsiteX2511" fmla="*/ 10188880 w 11463051"/>
              <a:gd name="connsiteY2511" fmla="*/ 1641232 h 4071368"/>
              <a:gd name="connsiteX2512" fmla="*/ 10224530 w 11463051"/>
              <a:gd name="connsiteY2512" fmla="*/ 1663984 h 4071368"/>
              <a:gd name="connsiteX2513" fmla="*/ 10202017 w 11463051"/>
              <a:gd name="connsiteY2513" fmla="*/ 1653535 h 4071368"/>
              <a:gd name="connsiteX2514" fmla="*/ 10094913 w 11463051"/>
              <a:gd name="connsiteY2514" fmla="*/ 1588105 h 4071368"/>
              <a:gd name="connsiteX2515" fmla="*/ 10051356 w 11463051"/>
              <a:gd name="connsiteY2515" fmla="*/ 1564522 h 4071368"/>
              <a:gd name="connsiteX2516" fmla="*/ 10081381 w 11463051"/>
              <a:gd name="connsiteY2516" fmla="*/ 1582534 h 4071368"/>
              <a:gd name="connsiteX2517" fmla="*/ 10110379 w 11463051"/>
              <a:gd name="connsiteY2517" fmla="*/ 1603274 h 4071368"/>
              <a:gd name="connsiteX2518" fmla="*/ 10056233 w 11463051"/>
              <a:gd name="connsiteY2518" fmla="*/ 1571806 h 4071368"/>
              <a:gd name="connsiteX2519" fmla="*/ 10036992 w 11463051"/>
              <a:gd name="connsiteY2519" fmla="*/ 1565634 h 4071368"/>
              <a:gd name="connsiteX2520" fmla="*/ 9973995 w 11463051"/>
              <a:gd name="connsiteY2520" fmla="*/ 1531927 h 4071368"/>
              <a:gd name="connsiteX2521" fmla="*/ 9963762 w 11463051"/>
              <a:gd name="connsiteY2521" fmla="*/ 1528227 h 4071368"/>
              <a:gd name="connsiteX2522" fmla="*/ 9978875 w 11463051"/>
              <a:gd name="connsiteY2522" fmla="*/ 1539210 h 4071368"/>
              <a:gd name="connsiteX2523" fmla="*/ 10108407 w 11463051"/>
              <a:gd name="connsiteY2523" fmla="*/ 1619229 h 4071368"/>
              <a:gd name="connsiteX2524" fmla="*/ 9997638 w 11463051"/>
              <a:gd name="connsiteY2524" fmla="*/ 1556253 h 4071368"/>
              <a:gd name="connsiteX2525" fmla="*/ 9981386 w 11463051"/>
              <a:gd name="connsiteY2525" fmla="*/ 1554544 h 4071368"/>
              <a:gd name="connsiteX2526" fmla="*/ 10109816 w 11463051"/>
              <a:gd name="connsiteY2526" fmla="*/ 1632919 h 4071368"/>
              <a:gd name="connsiteX2527" fmla="*/ 10117684 w 11463051"/>
              <a:gd name="connsiteY2527" fmla="*/ 1644667 h 4071368"/>
              <a:gd name="connsiteX2528" fmla="*/ 10029625 w 11463051"/>
              <a:gd name="connsiteY2528" fmla="*/ 1596092 h 4071368"/>
              <a:gd name="connsiteX2529" fmla="*/ 10013018 w 11463051"/>
              <a:gd name="connsiteY2529" fmla="*/ 1590197 h 4071368"/>
              <a:gd name="connsiteX2530" fmla="*/ 10085094 w 11463051"/>
              <a:gd name="connsiteY2530" fmla="*/ 1634031 h 4071368"/>
              <a:gd name="connsiteX2531" fmla="*/ 10114348 w 11463051"/>
              <a:gd name="connsiteY2531" fmla="*/ 1651369 h 4071368"/>
              <a:gd name="connsiteX2532" fmla="*/ 10099021 w 11463051"/>
              <a:gd name="connsiteY2532" fmla="*/ 1648793 h 4071368"/>
              <a:gd name="connsiteX2533" fmla="*/ 10118914 w 11463051"/>
              <a:gd name="connsiteY2533" fmla="*/ 1660946 h 4071368"/>
              <a:gd name="connsiteX2534" fmla="*/ 10140330 w 11463051"/>
              <a:gd name="connsiteY2534" fmla="*/ 1667345 h 4071368"/>
              <a:gd name="connsiteX2535" fmla="*/ 10153447 w 11463051"/>
              <a:gd name="connsiteY2535" fmla="*/ 1675511 h 4071368"/>
              <a:gd name="connsiteX2536" fmla="*/ 10155033 w 11463051"/>
              <a:gd name="connsiteY2536" fmla="*/ 1676491 h 4071368"/>
              <a:gd name="connsiteX2537" fmla="*/ 10146309 w 11463051"/>
              <a:gd name="connsiteY2537" fmla="*/ 1674445 h 4071368"/>
              <a:gd name="connsiteX2538" fmla="*/ 10112179 w 11463051"/>
              <a:gd name="connsiteY2538" fmla="*/ 1665128 h 4071368"/>
              <a:gd name="connsiteX2539" fmla="*/ 10033111 w 11463051"/>
              <a:gd name="connsiteY2539" fmla="*/ 1639868 h 4071368"/>
              <a:gd name="connsiteX2540" fmla="*/ 10055947 w 11463051"/>
              <a:gd name="connsiteY2540" fmla="*/ 1651839 h 4071368"/>
              <a:gd name="connsiteX2541" fmla="*/ 10092400 w 11463051"/>
              <a:gd name="connsiteY2541" fmla="*/ 1665039 h 4071368"/>
              <a:gd name="connsiteX2542" fmla="*/ 10103781 w 11463051"/>
              <a:gd name="connsiteY2542" fmla="*/ 1673989 h 4071368"/>
              <a:gd name="connsiteX2543" fmla="*/ 10118721 w 11463051"/>
              <a:gd name="connsiteY2543" fmla="*/ 1676259 h 4071368"/>
              <a:gd name="connsiteX2544" fmla="*/ 10130366 w 11463051"/>
              <a:gd name="connsiteY2544" fmla="*/ 1685417 h 4071368"/>
              <a:gd name="connsiteX2545" fmla="*/ 10166591 w 11463051"/>
              <a:gd name="connsiteY2545" fmla="*/ 1695445 h 4071368"/>
              <a:gd name="connsiteX2546" fmla="*/ 10146548 w 11463051"/>
              <a:gd name="connsiteY2546" fmla="*/ 1695150 h 4071368"/>
              <a:gd name="connsiteX2547" fmla="*/ 10121778 w 11463051"/>
              <a:gd name="connsiteY2547" fmla="*/ 1688143 h 4071368"/>
              <a:gd name="connsiteX2548" fmla="*/ 10110242 w 11463051"/>
              <a:gd name="connsiteY2548" fmla="*/ 1691543 h 4071368"/>
              <a:gd name="connsiteX2549" fmla="*/ 10077877 w 11463051"/>
              <a:gd name="connsiteY2549" fmla="*/ 1682679 h 4071368"/>
              <a:gd name="connsiteX2550" fmla="*/ 10040905 w 11463051"/>
              <a:gd name="connsiteY2550" fmla="*/ 1667899 h 4071368"/>
              <a:gd name="connsiteX2551" fmla="*/ 10041745 w 11463051"/>
              <a:gd name="connsiteY2551" fmla="*/ 1668131 h 4071368"/>
              <a:gd name="connsiteX2552" fmla="*/ 10043753 w 11463051"/>
              <a:gd name="connsiteY2552" fmla="*/ 1668719 h 4071368"/>
              <a:gd name="connsiteX2553" fmla="*/ 10043315 w 11463051"/>
              <a:gd name="connsiteY2553" fmla="*/ 1668565 h 4071368"/>
              <a:gd name="connsiteX2554" fmla="*/ 10041745 w 11463051"/>
              <a:gd name="connsiteY2554" fmla="*/ 1668131 h 4071368"/>
              <a:gd name="connsiteX2555" fmla="*/ 10040775 w 11463051"/>
              <a:gd name="connsiteY2555" fmla="*/ 1667848 h 4071368"/>
              <a:gd name="connsiteX2556" fmla="*/ 10040905 w 11463051"/>
              <a:gd name="connsiteY2556" fmla="*/ 1667899 h 4071368"/>
              <a:gd name="connsiteX2557" fmla="*/ 10035915 w 11463051"/>
              <a:gd name="connsiteY2557" fmla="*/ 1666519 h 4071368"/>
              <a:gd name="connsiteX2558" fmla="*/ 10021035 w 11463051"/>
              <a:gd name="connsiteY2558" fmla="*/ 1664795 h 4071368"/>
              <a:gd name="connsiteX2559" fmla="*/ 10047392 w 11463051"/>
              <a:gd name="connsiteY2559" fmla="*/ 1673049 h 4071368"/>
              <a:gd name="connsiteX2560" fmla="*/ 10129908 w 11463051"/>
              <a:gd name="connsiteY2560" fmla="*/ 1700523 h 4071368"/>
              <a:gd name="connsiteX2561" fmla="*/ 10153009 w 11463051"/>
              <a:gd name="connsiteY2561" fmla="*/ 1712704 h 4071368"/>
              <a:gd name="connsiteX2562" fmla="*/ 10177741 w 11463051"/>
              <a:gd name="connsiteY2562" fmla="*/ 1722673 h 4071368"/>
              <a:gd name="connsiteX2563" fmla="*/ 10179174 w 11463051"/>
              <a:gd name="connsiteY2563" fmla="*/ 1736273 h 4071368"/>
              <a:gd name="connsiteX2564" fmla="*/ 10235369 w 11463051"/>
              <a:gd name="connsiteY2564" fmla="*/ 1752525 h 4071368"/>
              <a:gd name="connsiteX2565" fmla="*/ 10256972 w 11463051"/>
              <a:gd name="connsiteY2565" fmla="*/ 1758831 h 4071368"/>
              <a:gd name="connsiteX2566" fmla="*/ 10258776 w 11463051"/>
              <a:gd name="connsiteY2566" fmla="*/ 1760849 h 4071368"/>
              <a:gd name="connsiteX2567" fmla="*/ 10264472 w 11463051"/>
              <a:gd name="connsiteY2567" fmla="*/ 1766157 h 4071368"/>
              <a:gd name="connsiteX2568" fmla="*/ 10257471 w 11463051"/>
              <a:gd name="connsiteY2568" fmla="*/ 1764357 h 4071368"/>
              <a:gd name="connsiteX2569" fmla="*/ 10152432 w 11463051"/>
              <a:gd name="connsiteY2569" fmla="*/ 1737194 h 4071368"/>
              <a:gd name="connsiteX2570" fmla="*/ 10111404 w 11463051"/>
              <a:gd name="connsiteY2570" fmla="*/ 1726384 h 4071368"/>
              <a:gd name="connsiteX2571" fmla="*/ 10079944 w 11463051"/>
              <a:gd name="connsiteY2571" fmla="*/ 1720101 h 4071368"/>
              <a:gd name="connsiteX2572" fmla="*/ 10060201 w 11463051"/>
              <a:gd name="connsiteY2572" fmla="*/ 1717049 h 4071368"/>
              <a:gd name="connsiteX2573" fmla="*/ 10045150 w 11463051"/>
              <a:gd name="connsiteY2573" fmla="*/ 1723671 h 4071368"/>
              <a:gd name="connsiteX2574" fmla="*/ 10109586 w 11463051"/>
              <a:gd name="connsiteY2574" fmla="*/ 1743412 h 4071368"/>
              <a:gd name="connsiteX2575" fmla="*/ 10152391 w 11463051"/>
              <a:gd name="connsiteY2575" fmla="*/ 1761608 h 4071368"/>
              <a:gd name="connsiteX2576" fmla="*/ 10158970 w 11463051"/>
              <a:gd name="connsiteY2576" fmla="*/ 1769775 h 4071368"/>
              <a:gd name="connsiteX2577" fmla="*/ 10182024 w 11463051"/>
              <a:gd name="connsiteY2577" fmla="*/ 1775781 h 4071368"/>
              <a:gd name="connsiteX2578" fmla="*/ 10178562 w 11463051"/>
              <a:gd name="connsiteY2578" fmla="*/ 1773242 h 4071368"/>
              <a:gd name="connsiteX2579" fmla="*/ 10208626 w 11463051"/>
              <a:gd name="connsiteY2579" fmla="*/ 1780335 h 4071368"/>
              <a:gd name="connsiteX2580" fmla="*/ 10292640 w 11463051"/>
              <a:gd name="connsiteY2580" fmla="*/ 1814941 h 4071368"/>
              <a:gd name="connsiteX2581" fmla="*/ 10405297 w 11463051"/>
              <a:gd name="connsiteY2581" fmla="*/ 1866103 h 4071368"/>
              <a:gd name="connsiteX2582" fmla="*/ 10454925 w 11463051"/>
              <a:gd name="connsiteY2582" fmla="*/ 1892741 h 4071368"/>
              <a:gd name="connsiteX2583" fmla="*/ 10489367 w 11463051"/>
              <a:gd name="connsiteY2583" fmla="*/ 1912694 h 4071368"/>
              <a:gd name="connsiteX2584" fmla="*/ 10485794 w 11463051"/>
              <a:gd name="connsiteY2584" fmla="*/ 1911477 h 4071368"/>
              <a:gd name="connsiteX2585" fmla="*/ 10458069 w 11463051"/>
              <a:gd name="connsiteY2585" fmla="*/ 1899458 h 4071368"/>
              <a:gd name="connsiteX2586" fmla="*/ 10455299 w 11463051"/>
              <a:gd name="connsiteY2586" fmla="*/ 1898484 h 4071368"/>
              <a:gd name="connsiteX2587" fmla="*/ 10441367 w 11463051"/>
              <a:gd name="connsiteY2587" fmla="*/ 1890424 h 4071368"/>
              <a:gd name="connsiteX2588" fmla="*/ 10395260 w 11463051"/>
              <a:gd name="connsiteY2588" fmla="*/ 1866358 h 4071368"/>
              <a:gd name="connsiteX2589" fmla="*/ 10293781 w 11463051"/>
              <a:gd name="connsiteY2589" fmla="*/ 1821751 h 4071368"/>
              <a:gd name="connsiteX2590" fmla="*/ 10198251 w 11463051"/>
              <a:gd name="connsiteY2590" fmla="*/ 1784501 h 4071368"/>
              <a:gd name="connsiteX2591" fmla="*/ 10193797 w 11463051"/>
              <a:gd name="connsiteY2591" fmla="*/ 1784692 h 4071368"/>
              <a:gd name="connsiteX2592" fmla="*/ 10194784 w 11463051"/>
              <a:gd name="connsiteY2592" fmla="*/ 1783872 h 4071368"/>
              <a:gd name="connsiteX2593" fmla="*/ 10197010 w 11463051"/>
              <a:gd name="connsiteY2593" fmla="*/ 1784225 h 4071368"/>
              <a:gd name="connsiteX2594" fmla="*/ 10195728 w 11463051"/>
              <a:gd name="connsiteY2594" fmla="*/ 1783517 h 4071368"/>
              <a:gd name="connsiteX2595" fmla="*/ 10195377 w 11463051"/>
              <a:gd name="connsiteY2595" fmla="*/ 1783380 h 4071368"/>
              <a:gd name="connsiteX2596" fmla="*/ 10194784 w 11463051"/>
              <a:gd name="connsiteY2596" fmla="*/ 1783872 h 4071368"/>
              <a:gd name="connsiteX2597" fmla="*/ 10190689 w 11463051"/>
              <a:gd name="connsiteY2597" fmla="*/ 1783225 h 4071368"/>
              <a:gd name="connsiteX2598" fmla="*/ 10188251 w 11463051"/>
              <a:gd name="connsiteY2598" fmla="*/ 1782075 h 4071368"/>
              <a:gd name="connsiteX2599" fmla="*/ 10185285 w 11463051"/>
              <a:gd name="connsiteY2599" fmla="*/ 1781489 h 4071368"/>
              <a:gd name="connsiteX2600" fmla="*/ 10175071 w 11463051"/>
              <a:gd name="connsiteY2600" fmla="*/ 1785930 h 4071368"/>
              <a:gd name="connsiteX2601" fmla="*/ 10127390 w 11463051"/>
              <a:gd name="connsiteY2601" fmla="*/ 1772879 h 4071368"/>
              <a:gd name="connsiteX2602" fmla="*/ 10123838 w 11463051"/>
              <a:gd name="connsiteY2602" fmla="*/ 1773702 h 4071368"/>
              <a:gd name="connsiteX2603" fmla="*/ 10121731 w 11463051"/>
              <a:gd name="connsiteY2603" fmla="*/ 1774634 h 4071368"/>
              <a:gd name="connsiteX2604" fmla="*/ 10160534 w 11463051"/>
              <a:gd name="connsiteY2604" fmla="*/ 1791441 h 4071368"/>
              <a:gd name="connsiteX2605" fmla="*/ 10220289 w 11463051"/>
              <a:gd name="connsiteY2605" fmla="*/ 1813615 h 4071368"/>
              <a:gd name="connsiteX2606" fmla="*/ 10262015 w 11463051"/>
              <a:gd name="connsiteY2606" fmla="*/ 1824916 h 4071368"/>
              <a:gd name="connsiteX2607" fmla="*/ 10265977 w 11463051"/>
              <a:gd name="connsiteY2607" fmla="*/ 1828305 h 4071368"/>
              <a:gd name="connsiteX2608" fmla="*/ 10273022 w 11463051"/>
              <a:gd name="connsiteY2608" fmla="*/ 1833635 h 4071368"/>
              <a:gd name="connsiteX2609" fmla="*/ 10399586 w 11463051"/>
              <a:gd name="connsiteY2609" fmla="*/ 1892177 h 4071368"/>
              <a:gd name="connsiteX2610" fmla="*/ 10528372 w 11463051"/>
              <a:gd name="connsiteY2610" fmla="*/ 1962698 h 4071368"/>
              <a:gd name="connsiteX2611" fmla="*/ 10565404 w 11463051"/>
              <a:gd name="connsiteY2611" fmla="*/ 1987385 h 4071368"/>
              <a:gd name="connsiteX2612" fmla="*/ 10576539 w 11463051"/>
              <a:gd name="connsiteY2612" fmla="*/ 1991677 h 4071368"/>
              <a:gd name="connsiteX2613" fmla="*/ 10576561 w 11463051"/>
              <a:gd name="connsiteY2613" fmla="*/ 1992283 h 4071368"/>
              <a:gd name="connsiteX2614" fmla="*/ 10578499 w 11463051"/>
              <a:gd name="connsiteY2614" fmla="*/ 1992432 h 4071368"/>
              <a:gd name="connsiteX2615" fmla="*/ 10576539 w 11463051"/>
              <a:gd name="connsiteY2615" fmla="*/ 1991677 h 4071368"/>
              <a:gd name="connsiteX2616" fmla="*/ 10576453 w 11463051"/>
              <a:gd name="connsiteY2616" fmla="*/ 1989376 h 4071368"/>
              <a:gd name="connsiteX2617" fmla="*/ 10612498 w 11463051"/>
              <a:gd name="connsiteY2617" fmla="*/ 2005398 h 4071368"/>
              <a:gd name="connsiteX2618" fmla="*/ 10605929 w 11463051"/>
              <a:gd name="connsiteY2618" fmla="*/ 1999249 h 4071368"/>
              <a:gd name="connsiteX2619" fmla="*/ 10605377 w 11463051"/>
              <a:gd name="connsiteY2619" fmla="*/ 1991109 h 4071368"/>
              <a:gd name="connsiteX2620" fmla="*/ 10578426 w 11463051"/>
              <a:gd name="connsiteY2620" fmla="*/ 1973421 h 4071368"/>
              <a:gd name="connsiteX2621" fmla="*/ 10534269 w 11463051"/>
              <a:gd name="connsiteY2621" fmla="*/ 1945754 h 4071368"/>
              <a:gd name="connsiteX2622" fmla="*/ 10495740 w 11463051"/>
              <a:gd name="connsiteY2622" fmla="*/ 1922143 h 4071368"/>
              <a:gd name="connsiteX2623" fmla="*/ 10505897 w 11463051"/>
              <a:gd name="connsiteY2623" fmla="*/ 1927073 h 4071368"/>
              <a:gd name="connsiteX2624" fmla="*/ 10555672 w 11463051"/>
              <a:gd name="connsiteY2624" fmla="*/ 1957807 h 4071368"/>
              <a:gd name="connsiteX2625" fmla="*/ 10659945 w 11463051"/>
              <a:gd name="connsiteY2625" fmla="*/ 2019007 h 4071368"/>
              <a:gd name="connsiteX2626" fmla="*/ 10713996 w 11463051"/>
              <a:gd name="connsiteY2626" fmla="*/ 2053685 h 4071368"/>
              <a:gd name="connsiteX2627" fmla="*/ 10763385 w 11463051"/>
              <a:gd name="connsiteY2627" fmla="*/ 2086891 h 4071368"/>
              <a:gd name="connsiteX2628" fmla="*/ 10703897 w 11463051"/>
              <a:gd name="connsiteY2628" fmla="*/ 2050494 h 4071368"/>
              <a:gd name="connsiteX2629" fmla="*/ 10683514 w 11463051"/>
              <a:gd name="connsiteY2629" fmla="*/ 2038958 h 4071368"/>
              <a:gd name="connsiteX2630" fmla="*/ 10698540 w 11463051"/>
              <a:gd name="connsiteY2630" fmla="*/ 2054080 h 4071368"/>
              <a:gd name="connsiteX2631" fmla="*/ 10829214 w 11463051"/>
              <a:gd name="connsiteY2631" fmla="*/ 2139463 h 4071368"/>
              <a:gd name="connsiteX2632" fmla="*/ 10705464 w 11463051"/>
              <a:gd name="connsiteY2632" fmla="*/ 2064419 h 4071368"/>
              <a:gd name="connsiteX2633" fmla="*/ 10695229 w 11463051"/>
              <a:gd name="connsiteY2633" fmla="*/ 2060722 h 4071368"/>
              <a:gd name="connsiteX2634" fmla="*/ 10703773 w 11463051"/>
              <a:gd name="connsiteY2634" fmla="*/ 2065552 h 4071368"/>
              <a:gd name="connsiteX2635" fmla="*/ 10770692 w 11463051"/>
              <a:gd name="connsiteY2635" fmla="*/ 2109692 h 4071368"/>
              <a:gd name="connsiteX2636" fmla="*/ 10812949 w 11463051"/>
              <a:gd name="connsiteY2636" fmla="*/ 2138972 h 4071368"/>
              <a:gd name="connsiteX2637" fmla="*/ 10805937 w 11463051"/>
              <a:gd name="connsiteY2637" fmla="*/ 2136694 h 4071368"/>
              <a:gd name="connsiteX2638" fmla="*/ 10805621 w 11463051"/>
              <a:gd name="connsiteY2638" fmla="*/ 2136626 h 4071368"/>
              <a:gd name="connsiteX2639" fmla="*/ 10803672 w 11463051"/>
              <a:gd name="connsiteY2639" fmla="*/ 2135465 h 4071368"/>
              <a:gd name="connsiteX2640" fmla="*/ 10773141 w 11463051"/>
              <a:gd name="connsiteY2640" fmla="*/ 2116092 h 4071368"/>
              <a:gd name="connsiteX2641" fmla="*/ 10791748 w 11463051"/>
              <a:gd name="connsiteY2641" fmla="*/ 2132901 h 4071368"/>
              <a:gd name="connsiteX2642" fmla="*/ 10793958 w 11463051"/>
              <a:gd name="connsiteY2642" fmla="*/ 2134242 h 4071368"/>
              <a:gd name="connsiteX2643" fmla="*/ 10790601 w 11463051"/>
              <a:gd name="connsiteY2643" fmla="*/ 2136053 h 4071368"/>
              <a:gd name="connsiteX2644" fmla="*/ 10798384 w 11463051"/>
              <a:gd name="connsiteY2644" fmla="*/ 2139905 h 4071368"/>
              <a:gd name="connsiteX2645" fmla="*/ 10808259 w 11463051"/>
              <a:gd name="connsiteY2645" fmla="*/ 2143331 h 4071368"/>
              <a:gd name="connsiteX2646" fmla="*/ 10814175 w 11463051"/>
              <a:gd name="connsiteY2646" fmla="*/ 2147490 h 4071368"/>
              <a:gd name="connsiteX2647" fmla="*/ 10792889 w 11463051"/>
              <a:gd name="connsiteY2647" fmla="*/ 2138264 h 4071368"/>
              <a:gd name="connsiteX2648" fmla="*/ 10677484 w 11463051"/>
              <a:gd name="connsiteY2648" fmla="*/ 2064098 h 4071368"/>
              <a:gd name="connsiteX2649" fmla="*/ 10630065 w 11463051"/>
              <a:gd name="connsiteY2649" fmla="*/ 2039018 h 4071368"/>
              <a:gd name="connsiteX2650" fmla="*/ 10635971 w 11463051"/>
              <a:gd name="connsiteY2650" fmla="*/ 2043571 h 4071368"/>
              <a:gd name="connsiteX2651" fmla="*/ 10730050 w 11463051"/>
              <a:gd name="connsiteY2651" fmla="*/ 2104789 h 4071368"/>
              <a:gd name="connsiteX2652" fmla="*/ 10765701 w 11463051"/>
              <a:gd name="connsiteY2652" fmla="*/ 2127542 h 4071368"/>
              <a:gd name="connsiteX2653" fmla="*/ 10743188 w 11463051"/>
              <a:gd name="connsiteY2653" fmla="*/ 2117092 h 4071368"/>
              <a:gd name="connsiteX2654" fmla="*/ 10636083 w 11463051"/>
              <a:gd name="connsiteY2654" fmla="*/ 2051664 h 4071368"/>
              <a:gd name="connsiteX2655" fmla="*/ 10592526 w 11463051"/>
              <a:gd name="connsiteY2655" fmla="*/ 2028081 h 4071368"/>
              <a:gd name="connsiteX2656" fmla="*/ 10622552 w 11463051"/>
              <a:gd name="connsiteY2656" fmla="*/ 2046091 h 4071368"/>
              <a:gd name="connsiteX2657" fmla="*/ 10651549 w 11463051"/>
              <a:gd name="connsiteY2657" fmla="*/ 2066831 h 4071368"/>
              <a:gd name="connsiteX2658" fmla="*/ 10597404 w 11463051"/>
              <a:gd name="connsiteY2658" fmla="*/ 2035364 h 4071368"/>
              <a:gd name="connsiteX2659" fmla="*/ 10578164 w 11463051"/>
              <a:gd name="connsiteY2659" fmla="*/ 2029191 h 4071368"/>
              <a:gd name="connsiteX2660" fmla="*/ 10515166 w 11463051"/>
              <a:gd name="connsiteY2660" fmla="*/ 1995482 h 4071368"/>
              <a:gd name="connsiteX2661" fmla="*/ 10504932 w 11463051"/>
              <a:gd name="connsiteY2661" fmla="*/ 1991787 h 4071368"/>
              <a:gd name="connsiteX2662" fmla="*/ 10520044 w 11463051"/>
              <a:gd name="connsiteY2662" fmla="*/ 2002768 h 4071368"/>
              <a:gd name="connsiteX2663" fmla="*/ 10649576 w 11463051"/>
              <a:gd name="connsiteY2663" fmla="*/ 2082786 h 4071368"/>
              <a:gd name="connsiteX2664" fmla="*/ 10538808 w 11463051"/>
              <a:gd name="connsiteY2664" fmla="*/ 2019811 h 4071368"/>
              <a:gd name="connsiteX2665" fmla="*/ 10522556 w 11463051"/>
              <a:gd name="connsiteY2665" fmla="*/ 2018101 h 4071368"/>
              <a:gd name="connsiteX2666" fmla="*/ 10650987 w 11463051"/>
              <a:gd name="connsiteY2666" fmla="*/ 2096476 h 4071368"/>
              <a:gd name="connsiteX2667" fmla="*/ 10658853 w 11463051"/>
              <a:gd name="connsiteY2667" fmla="*/ 2108225 h 4071368"/>
              <a:gd name="connsiteX2668" fmla="*/ 10570796 w 11463051"/>
              <a:gd name="connsiteY2668" fmla="*/ 2059649 h 4071368"/>
              <a:gd name="connsiteX2669" fmla="*/ 10554189 w 11463051"/>
              <a:gd name="connsiteY2669" fmla="*/ 2053755 h 4071368"/>
              <a:gd name="connsiteX2670" fmla="*/ 10626264 w 11463051"/>
              <a:gd name="connsiteY2670" fmla="*/ 2097591 h 4071368"/>
              <a:gd name="connsiteX2671" fmla="*/ 10655518 w 11463051"/>
              <a:gd name="connsiteY2671" fmla="*/ 2114925 h 4071368"/>
              <a:gd name="connsiteX2672" fmla="*/ 10640191 w 11463051"/>
              <a:gd name="connsiteY2672" fmla="*/ 2112350 h 4071368"/>
              <a:gd name="connsiteX2673" fmla="*/ 10660085 w 11463051"/>
              <a:gd name="connsiteY2673" fmla="*/ 2124504 h 4071368"/>
              <a:gd name="connsiteX2674" fmla="*/ 10681500 w 11463051"/>
              <a:gd name="connsiteY2674" fmla="*/ 2130902 h 4071368"/>
              <a:gd name="connsiteX2675" fmla="*/ 10694617 w 11463051"/>
              <a:gd name="connsiteY2675" fmla="*/ 2139069 h 4071368"/>
              <a:gd name="connsiteX2676" fmla="*/ 10696203 w 11463051"/>
              <a:gd name="connsiteY2676" fmla="*/ 2140047 h 4071368"/>
              <a:gd name="connsiteX2677" fmla="*/ 10687479 w 11463051"/>
              <a:gd name="connsiteY2677" fmla="*/ 2138002 h 4071368"/>
              <a:gd name="connsiteX2678" fmla="*/ 10653349 w 11463051"/>
              <a:gd name="connsiteY2678" fmla="*/ 2128687 h 4071368"/>
              <a:gd name="connsiteX2679" fmla="*/ 10574281 w 11463051"/>
              <a:gd name="connsiteY2679" fmla="*/ 2103424 h 4071368"/>
              <a:gd name="connsiteX2680" fmla="*/ 10597116 w 11463051"/>
              <a:gd name="connsiteY2680" fmla="*/ 2115397 h 4071368"/>
              <a:gd name="connsiteX2681" fmla="*/ 10633570 w 11463051"/>
              <a:gd name="connsiteY2681" fmla="*/ 2128597 h 4071368"/>
              <a:gd name="connsiteX2682" fmla="*/ 10644951 w 11463051"/>
              <a:gd name="connsiteY2682" fmla="*/ 2137547 h 4071368"/>
              <a:gd name="connsiteX2683" fmla="*/ 10659892 w 11463051"/>
              <a:gd name="connsiteY2683" fmla="*/ 2139817 h 4071368"/>
              <a:gd name="connsiteX2684" fmla="*/ 10671537 w 11463051"/>
              <a:gd name="connsiteY2684" fmla="*/ 2148974 h 4071368"/>
              <a:gd name="connsiteX2685" fmla="*/ 10707762 w 11463051"/>
              <a:gd name="connsiteY2685" fmla="*/ 2159005 h 4071368"/>
              <a:gd name="connsiteX2686" fmla="*/ 10687719 w 11463051"/>
              <a:gd name="connsiteY2686" fmla="*/ 2158708 h 4071368"/>
              <a:gd name="connsiteX2687" fmla="*/ 10662948 w 11463051"/>
              <a:gd name="connsiteY2687" fmla="*/ 2151702 h 4071368"/>
              <a:gd name="connsiteX2688" fmla="*/ 10651412 w 11463051"/>
              <a:gd name="connsiteY2688" fmla="*/ 2155100 h 4071368"/>
              <a:gd name="connsiteX2689" fmla="*/ 10634702 w 11463051"/>
              <a:gd name="connsiteY2689" fmla="*/ 2150525 h 4071368"/>
              <a:gd name="connsiteX2690" fmla="*/ 10642021 w 11463051"/>
              <a:gd name="connsiteY2690" fmla="*/ 2154406 h 4071368"/>
              <a:gd name="connsiteX2691" fmla="*/ 10671078 w 11463051"/>
              <a:gd name="connsiteY2691" fmla="*/ 2164081 h 4071368"/>
              <a:gd name="connsiteX2692" fmla="*/ 10694179 w 11463051"/>
              <a:gd name="connsiteY2692" fmla="*/ 2176261 h 4071368"/>
              <a:gd name="connsiteX2693" fmla="*/ 10718911 w 11463051"/>
              <a:gd name="connsiteY2693" fmla="*/ 2186231 h 4071368"/>
              <a:gd name="connsiteX2694" fmla="*/ 10719911 w 11463051"/>
              <a:gd name="connsiteY2694" fmla="*/ 2195715 h 4071368"/>
              <a:gd name="connsiteX2695" fmla="*/ 10721298 w 11463051"/>
              <a:gd name="connsiteY2695" fmla="*/ 2196451 h 4071368"/>
              <a:gd name="connsiteX2696" fmla="*/ 10737397 w 11463051"/>
              <a:gd name="connsiteY2696" fmla="*/ 2205726 h 4071368"/>
              <a:gd name="connsiteX2697" fmla="*/ 10746524 w 11463051"/>
              <a:gd name="connsiteY2697" fmla="*/ 2208880 h 4071368"/>
              <a:gd name="connsiteX2698" fmla="*/ 10776537 w 11463051"/>
              <a:gd name="connsiteY2698" fmla="*/ 2216084 h 4071368"/>
              <a:gd name="connsiteX2699" fmla="*/ 10798144 w 11463051"/>
              <a:gd name="connsiteY2699" fmla="*/ 2222389 h 4071368"/>
              <a:gd name="connsiteX2700" fmla="*/ 10799946 w 11463051"/>
              <a:gd name="connsiteY2700" fmla="*/ 2224407 h 4071368"/>
              <a:gd name="connsiteX2701" fmla="*/ 10805643 w 11463051"/>
              <a:gd name="connsiteY2701" fmla="*/ 2229717 h 4071368"/>
              <a:gd name="connsiteX2702" fmla="*/ 10798641 w 11463051"/>
              <a:gd name="connsiteY2702" fmla="*/ 2227914 h 4071368"/>
              <a:gd name="connsiteX2703" fmla="*/ 10757402 w 11463051"/>
              <a:gd name="connsiteY2703" fmla="*/ 2217250 h 4071368"/>
              <a:gd name="connsiteX2704" fmla="*/ 10822773 w 11463051"/>
              <a:gd name="connsiteY2704" fmla="*/ 2254908 h 4071368"/>
              <a:gd name="connsiteX2705" fmla="*/ 10817530 w 11463051"/>
              <a:gd name="connsiteY2705" fmla="*/ 2256874 h 4071368"/>
              <a:gd name="connsiteX2706" fmla="*/ 10817883 w 11463051"/>
              <a:gd name="connsiteY2706" fmla="*/ 2257081 h 4071368"/>
              <a:gd name="connsiteX2707" fmla="*/ 10837840 w 11463051"/>
              <a:gd name="connsiteY2707" fmla="*/ 2267390 h 4071368"/>
              <a:gd name="connsiteX2708" fmla="*/ 10887907 w 11463051"/>
              <a:gd name="connsiteY2708" fmla="*/ 2291316 h 4071368"/>
              <a:gd name="connsiteX2709" fmla="*/ 10886883 w 11463051"/>
              <a:gd name="connsiteY2709" fmla="*/ 2292722 h 4071368"/>
              <a:gd name="connsiteX2710" fmla="*/ 10923257 w 11463051"/>
              <a:gd name="connsiteY2710" fmla="*/ 2311510 h 4071368"/>
              <a:gd name="connsiteX2711" fmla="*/ 11173821 w 11463051"/>
              <a:gd name="connsiteY2711" fmla="*/ 2478825 h 4071368"/>
              <a:gd name="connsiteX2712" fmla="*/ 11208722 w 11463051"/>
              <a:gd name="connsiteY2712" fmla="*/ 2508790 h 4071368"/>
              <a:gd name="connsiteX2713" fmla="*/ 11219610 w 11463051"/>
              <a:gd name="connsiteY2713" fmla="*/ 2514586 h 4071368"/>
              <a:gd name="connsiteX2714" fmla="*/ 11219557 w 11463051"/>
              <a:gd name="connsiteY2714" fmla="*/ 2515210 h 4071368"/>
              <a:gd name="connsiteX2715" fmla="*/ 11221525 w 11463051"/>
              <a:gd name="connsiteY2715" fmla="*/ 2515605 h 4071368"/>
              <a:gd name="connsiteX2716" fmla="*/ 11219610 w 11463051"/>
              <a:gd name="connsiteY2716" fmla="*/ 2514586 h 4071368"/>
              <a:gd name="connsiteX2717" fmla="*/ 11219809 w 11463051"/>
              <a:gd name="connsiteY2717" fmla="*/ 2512216 h 4071368"/>
              <a:gd name="connsiteX2718" fmla="*/ 11254783 w 11463051"/>
              <a:gd name="connsiteY2718" fmla="*/ 2533166 h 4071368"/>
              <a:gd name="connsiteX2719" fmla="*/ 11248814 w 11463051"/>
              <a:gd name="connsiteY2719" fmla="*/ 2526032 h 4071368"/>
              <a:gd name="connsiteX2720" fmla="*/ 11249267 w 11463051"/>
              <a:gd name="connsiteY2720" fmla="*/ 2517612 h 4071368"/>
              <a:gd name="connsiteX2721" fmla="*/ 11223831 w 11463051"/>
              <a:gd name="connsiteY2721" fmla="*/ 2496092 h 4071368"/>
              <a:gd name="connsiteX2722" fmla="*/ 11181992 w 11463051"/>
              <a:gd name="connsiteY2722" fmla="*/ 2462181 h 4071368"/>
              <a:gd name="connsiteX2723" fmla="*/ 11145418 w 11463051"/>
              <a:gd name="connsiteY2723" fmla="*/ 2433135 h 4071368"/>
              <a:gd name="connsiteX2724" fmla="*/ 11155223 w 11463051"/>
              <a:gd name="connsiteY2724" fmla="*/ 2439464 h 4071368"/>
              <a:gd name="connsiteX2725" fmla="*/ 11202441 w 11463051"/>
              <a:gd name="connsiteY2725" fmla="*/ 2477225 h 4071368"/>
              <a:gd name="connsiteX2726" fmla="*/ 11301756 w 11463051"/>
              <a:gd name="connsiteY2726" fmla="*/ 2553066 h 4071368"/>
              <a:gd name="connsiteX2727" fmla="*/ 11352868 w 11463051"/>
              <a:gd name="connsiteY2727" fmla="*/ 2595409 h 4071368"/>
              <a:gd name="connsiteX2728" fmla="*/ 11399381 w 11463051"/>
              <a:gd name="connsiteY2728" fmla="*/ 2635658 h 4071368"/>
              <a:gd name="connsiteX2729" fmla="*/ 11342906 w 11463051"/>
              <a:gd name="connsiteY2729" fmla="*/ 2590871 h 4071368"/>
              <a:gd name="connsiteX2730" fmla="*/ 11323439 w 11463051"/>
              <a:gd name="connsiteY2730" fmla="*/ 2576485 h 4071368"/>
              <a:gd name="connsiteX2731" fmla="*/ 11336962 w 11463051"/>
              <a:gd name="connsiteY2731" fmla="*/ 2593880 h 4071368"/>
              <a:gd name="connsiteX2732" fmla="*/ 11460336 w 11463051"/>
              <a:gd name="connsiteY2732" fmla="*/ 2697833 h 4071368"/>
              <a:gd name="connsiteX2733" fmla="*/ 11342771 w 11463051"/>
              <a:gd name="connsiteY2733" fmla="*/ 2605353 h 4071368"/>
              <a:gd name="connsiteX2734" fmla="*/ 11332734 w 11463051"/>
              <a:gd name="connsiteY2734" fmla="*/ 2600279 h 4071368"/>
              <a:gd name="connsiteX2735" fmla="*/ 11340895 w 11463051"/>
              <a:gd name="connsiteY2735" fmla="*/ 2606303 h 4071368"/>
              <a:gd name="connsiteX2736" fmla="*/ 11404024 w 11463051"/>
              <a:gd name="connsiteY2736" fmla="*/ 2659965 h 4071368"/>
              <a:gd name="connsiteX2737" fmla="*/ 11443712 w 11463051"/>
              <a:gd name="connsiteY2737" fmla="*/ 2695293 h 4071368"/>
              <a:gd name="connsiteX2738" fmla="*/ 11436803 w 11463051"/>
              <a:gd name="connsiteY2738" fmla="*/ 2692079 h 4071368"/>
              <a:gd name="connsiteX2739" fmla="*/ 11436486 w 11463051"/>
              <a:gd name="connsiteY2739" fmla="*/ 2691968 h 4071368"/>
              <a:gd name="connsiteX2740" fmla="*/ 11434632 w 11463051"/>
              <a:gd name="connsiteY2740" fmla="*/ 2690535 h 4071368"/>
              <a:gd name="connsiteX2741" fmla="*/ 11405735 w 11463051"/>
              <a:gd name="connsiteY2741" fmla="*/ 2666839 h 4071368"/>
              <a:gd name="connsiteX2742" fmla="*/ 11422719 w 11463051"/>
              <a:gd name="connsiteY2742" fmla="*/ 2686412 h 4071368"/>
              <a:gd name="connsiteX2743" fmla="*/ 11424821 w 11463051"/>
              <a:gd name="connsiteY2743" fmla="*/ 2688064 h 4071368"/>
              <a:gd name="connsiteX2744" fmla="*/ 11421150 w 11463051"/>
              <a:gd name="connsiteY2744" fmla="*/ 2689503 h 4071368"/>
              <a:gd name="connsiteX2745" fmla="*/ 11428651 w 11463051"/>
              <a:gd name="connsiteY2745" fmla="*/ 2694428 h 4071368"/>
              <a:gd name="connsiteX2746" fmla="*/ 11438353 w 11463051"/>
              <a:gd name="connsiteY2746" fmla="*/ 2699178 h 4071368"/>
              <a:gd name="connsiteX2747" fmla="*/ 11443903 w 11463051"/>
              <a:gd name="connsiteY2747" fmla="*/ 2704187 h 4071368"/>
              <a:gd name="connsiteX2748" fmla="*/ 11423218 w 11463051"/>
              <a:gd name="connsiteY2748" fmla="*/ 2692055 h 4071368"/>
              <a:gd name="connsiteX2749" fmla="*/ 11314106 w 11463051"/>
              <a:gd name="connsiteY2749" fmla="*/ 2601521 h 4071368"/>
              <a:gd name="connsiteX2750" fmla="*/ 11268597 w 11463051"/>
              <a:gd name="connsiteY2750" fmla="*/ 2569853 h 4071368"/>
              <a:gd name="connsiteX2751" fmla="*/ 11274087 w 11463051"/>
              <a:gd name="connsiteY2751" fmla="*/ 2575264 h 4071368"/>
              <a:gd name="connsiteX2752" fmla="*/ 11362942 w 11463051"/>
              <a:gd name="connsiteY2752" fmla="*/ 2649849 h 4071368"/>
              <a:gd name="connsiteX2753" fmla="*/ 11396669 w 11463051"/>
              <a:gd name="connsiteY2753" fmla="*/ 2677653 h 4071368"/>
              <a:gd name="connsiteX2754" fmla="*/ 11374879 w 11463051"/>
              <a:gd name="connsiteY2754" fmla="*/ 2664114 h 4071368"/>
              <a:gd name="connsiteX2755" fmla="*/ 11273188 w 11463051"/>
              <a:gd name="connsiteY2755" fmla="*/ 2583582 h 4071368"/>
              <a:gd name="connsiteX2756" fmla="*/ 11231454 w 11463051"/>
              <a:gd name="connsiteY2756" fmla="*/ 2553934 h 4071368"/>
              <a:gd name="connsiteX2757" fmla="*/ 11260004 w 11463051"/>
              <a:gd name="connsiteY2757" fmla="*/ 2576171 h 4071368"/>
              <a:gd name="connsiteX2758" fmla="*/ 11287157 w 11463051"/>
              <a:gd name="connsiteY2758" fmla="*/ 2601079 h 4071368"/>
              <a:gd name="connsiteX2759" fmla="*/ 11235546 w 11463051"/>
              <a:gd name="connsiteY2759" fmla="*/ 2562018 h 4071368"/>
              <a:gd name="connsiteX2760" fmla="*/ 11216578 w 11463051"/>
              <a:gd name="connsiteY2760" fmla="*/ 2553276 h 4071368"/>
              <a:gd name="connsiteX2761" fmla="*/ 11156169 w 11463051"/>
              <a:gd name="connsiteY2761" fmla="*/ 2510809 h 4071368"/>
              <a:gd name="connsiteX2762" fmla="*/ 11146133 w 11463051"/>
              <a:gd name="connsiteY2762" fmla="*/ 2505733 h 4071368"/>
              <a:gd name="connsiteX2763" fmla="*/ 11160261 w 11463051"/>
              <a:gd name="connsiteY2763" fmla="*/ 2518893 h 4071368"/>
              <a:gd name="connsiteX2764" fmla="*/ 11283137 w 11463051"/>
              <a:gd name="connsiteY2764" fmla="*/ 2617200 h 4071368"/>
              <a:gd name="connsiteX2765" fmla="*/ 11177378 w 11463051"/>
              <a:gd name="connsiteY2765" fmla="*/ 2538727 h 4071368"/>
              <a:gd name="connsiteX2766" fmla="*/ 11160919 w 11463051"/>
              <a:gd name="connsiteY2766" fmla="*/ 2534938 h 4071368"/>
              <a:gd name="connsiteX2767" fmla="*/ 11282869 w 11463051"/>
              <a:gd name="connsiteY2767" fmla="*/ 2631422 h 4071368"/>
              <a:gd name="connsiteX2768" fmla="*/ 11289470 w 11463051"/>
              <a:gd name="connsiteY2768" fmla="*/ 2644460 h 4071368"/>
              <a:gd name="connsiteX2769" fmla="*/ 11205208 w 11463051"/>
              <a:gd name="connsiteY2769" fmla="*/ 2583603 h 4071368"/>
              <a:gd name="connsiteX2770" fmla="*/ 11188908 w 11463051"/>
              <a:gd name="connsiteY2770" fmla="*/ 2575475 h 4071368"/>
              <a:gd name="connsiteX2771" fmla="*/ 11257366 w 11463051"/>
              <a:gd name="connsiteY2771" fmla="*/ 2629470 h 4071368"/>
              <a:gd name="connsiteX2772" fmla="*/ 11285209 w 11463051"/>
              <a:gd name="connsiteY2772" fmla="*/ 2650917 h 4071368"/>
              <a:gd name="connsiteX2773" fmla="*/ 11269806 w 11463051"/>
              <a:gd name="connsiteY2773" fmla="*/ 2646357 h 4071368"/>
              <a:gd name="connsiteX2774" fmla="*/ 11288694 w 11463051"/>
              <a:gd name="connsiteY2774" fmla="*/ 2661314 h 4071368"/>
              <a:gd name="connsiteX2775" fmla="*/ 11309863 w 11463051"/>
              <a:gd name="connsiteY2775" fmla="*/ 2670559 h 4071368"/>
              <a:gd name="connsiteX2776" fmla="*/ 11322300 w 11463051"/>
              <a:gd name="connsiteY2776" fmla="*/ 2680581 h 4071368"/>
              <a:gd name="connsiteX2777" fmla="*/ 11323804 w 11463051"/>
              <a:gd name="connsiteY2777" fmla="*/ 2681782 h 4071368"/>
              <a:gd name="connsiteX2778" fmla="*/ 11315109 w 11463051"/>
              <a:gd name="connsiteY2778" fmla="*/ 2678593 h 4071368"/>
              <a:gd name="connsiteX2779" fmla="*/ 11281261 w 11463051"/>
              <a:gd name="connsiteY2779" fmla="*/ 2664763 h 4071368"/>
              <a:gd name="connsiteX2780" fmla="*/ 11203304 w 11463051"/>
              <a:gd name="connsiteY2780" fmla="*/ 2628950 h 4071368"/>
              <a:gd name="connsiteX2781" fmla="*/ 11195716 w 11463051"/>
              <a:gd name="connsiteY2781" fmla="*/ 2626698 h 4071368"/>
              <a:gd name="connsiteX2782" fmla="*/ 11205033 w 11463051"/>
              <a:gd name="connsiteY2782" fmla="*/ 2632247 h 4071368"/>
              <a:gd name="connsiteX2783" fmla="*/ 11202551 w 11463051"/>
              <a:gd name="connsiteY2783" fmla="*/ 2632022 h 4071368"/>
              <a:gd name="connsiteX2784" fmla="*/ 11225234 w 11463051"/>
              <a:gd name="connsiteY2784" fmla="*/ 2644090 h 4071368"/>
              <a:gd name="connsiteX2785" fmla="*/ 11260980 w 11463051"/>
              <a:gd name="connsiteY2785" fmla="*/ 2662195 h 4071368"/>
              <a:gd name="connsiteX2786" fmla="*/ 11271535 w 11463051"/>
              <a:gd name="connsiteY2786" fmla="*/ 2672802 h 4071368"/>
              <a:gd name="connsiteX2787" fmla="*/ 11286579 w 11463051"/>
              <a:gd name="connsiteY2787" fmla="*/ 2677001 h 4071368"/>
              <a:gd name="connsiteX2788" fmla="*/ 11297380 w 11463051"/>
              <a:gd name="connsiteY2788" fmla="*/ 2687855 h 4071368"/>
              <a:gd name="connsiteX2789" fmla="*/ 11333289 w 11463051"/>
              <a:gd name="connsiteY2789" fmla="*/ 2702678 h 4071368"/>
              <a:gd name="connsiteX2790" fmla="*/ 11312762 w 11463051"/>
              <a:gd name="connsiteY2790" fmla="*/ 2699865 h 4071368"/>
              <a:gd name="connsiteX2791" fmla="*/ 11288227 w 11463051"/>
              <a:gd name="connsiteY2791" fmla="*/ 2689575 h 4071368"/>
              <a:gd name="connsiteX2792" fmla="*/ 11275966 w 11463051"/>
              <a:gd name="connsiteY2792" fmla="*/ 2691620 h 4071368"/>
              <a:gd name="connsiteX2793" fmla="*/ 11243872 w 11463051"/>
              <a:gd name="connsiteY2793" fmla="*/ 2678476 h 4071368"/>
              <a:gd name="connsiteX2794" fmla="*/ 11207792 w 11463051"/>
              <a:gd name="connsiteY2794" fmla="*/ 2658684 h 4071368"/>
              <a:gd name="connsiteX2795" fmla="*/ 11208625 w 11463051"/>
              <a:gd name="connsiteY2795" fmla="*/ 2659026 h 4071368"/>
              <a:gd name="connsiteX2796" fmla="*/ 11210611 w 11463051"/>
              <a:gd name="connsiteY2796" fmla="*/ 2659880 h 4071368"/>
              <a:gd name="connsiteX2797" fmla="*/ 11210180 w 11463051"/>
              <a:gd name="connsiteY2797" fmla="*/ 2659668 h 4071368"/>
              <a:gd name="connsiteX2798" fmla="*/ 11208625 w 11463051"/>
              <a:gd name="connsiteY2798" fmla="*/ 2659026 h 4071368"/>
              <a:gd name="connsiteX2799" fmla="*/ 11207666 w 11463051"/>
              <a:gd name="connsiteY2799" fmla="*/ 2658614 h 4071368"/>
              <a:gd name="connsiteX2800" fmla="*/ 11207792 w 11463051"/>
              <a:gd name="connsiteY2800" fmla="*/ 2658684 h 4071368"/>
              <a:gd name="connsiteX2801" fmla="*/ 11202845 w 11463051"/>
              <a:gd name="connsiteY2801" fmla="*/ 2656642 h 4071368"/>
              <a:gd name="connsiteX2802" fmla="*/ 11187794 w 11463051"/>
              <a:gd name="connsiteY2802" fmla="*/ 2653012 h 4071368"/>
              <a:gd name="connsiteX2803" fmla="*/ 11213803 w 11463051"/>
              <a:gd name="connsiteY2803" fmla="*/ 2664781 h 4071368"/>
              <a:gd name="connsiteX2804" fmla="*/ 11295018 w 11463051"/>
              <a:gd name="connsiteY2804" fmla="*/ 2703294 h 4071368"/>
              <a:gd name="connsiteX2805" fmla="*/ 11317194 w 11463051"/>
              <a:gd name="connsiteY2805" fmla="*/ 2718682 h 4071368"/>
              <a:gd name="connsiteX2806" fmla="*/ 11341319 w 11463051"/>
              <a:gd name="connsiteY2806" fmla="*/ 2732007 h 4071368"/>
              <a:gd name="connsiteX2807" fmla="*/ 11341087 w 11463051"/>
              <a:gd name="connsiteY2807" fmla="*/ 2746136 h 4071368"/>
              <a:gd name="connsiteX2808" fmla="*/ 11396704 w 11463051"/>
              <a:gd name="connsiteY2808" fmla="*/ 2769846 h 4071368"/>
              <a:gd name="connsiteX2809" fmla="*/ 11418079 w 11463051"/>
              <a:gd name="connsiteY2809" fmla="*/ 2779019 h 4071368"/>
              <a:gd name="connsiteX2810" fmla="*/ 11419677 w 11463051"/>
              <a:gd name="connsiteY2810" fmla="*/ 2781316 h 4071368"/>
              <a:gd name="connsiteX2811" fmla="*/ 11424856 w 11463051"/>
              <a:gd name="connsiteY2811" fmla="*/ 2787477 h 4071368"/>
              <a:gd name="connsiteX2812" fmla="*/ 11417899 w 11463051"/>
              <a:gd name="connsiteY2812" fmla="*/ 2784752 h 4071368"/>
              <a:gd name="connsiteX2813" fmla="*/ 11313536 w 11463051"/>
              <a:gd name="connsiteY2813" fmla="*/ 2743737 h 4071368"/>
              <a:gd name="connsiteX2814" fmla="*/ 11281638 w 11463051"/>
              <a:gd name="connsiteY2814" fmla="*/ 2731030 h 4071368"/>
              <a:gd name="connsiteX2815" fmla="*/ 11298287 w 11463051"/>
              <a:gd name="connsiteY2815" fmla="*/ 2742006 h 4071368"/>
              <a:gd name="connsiteX2816" fmla="*/ 11324079 w 11463051"/>
              <a:gd name="connsiteY2816" fmla="*/ 2751834 h 4071368"/>
              <a:gd name="connsiteX2817" fmla="*/ 11329932 w 11463051"/>
              <a:gd name="connsiteY2817" fmla="*/ 2755340 h 4071368"/>
              <a:gd name="connsiteX2818" fmla="*/ 11303636 w 11463051"/>
              <a:gd name="connsiteY2818" fmla="*/ 2745896 h 4071368"/>
              <a:gd name="connsiteX2819" fmla="*/ 11325982 w 11463051"/>
              <a:gd name="connsiteY2819" fmla="*/ 2761131 h 4071368"/>
              <a:gd name="connsiteX2820" fmla="*/ 11332619 w 11463051"/>
              <a:gd name="connsiteY2820" fmla="*/ 2758868 h 4071368"/>
              <a:gd name="connsiteX2821" fmla="*/ 11351857 w 11463051"/>
              <a:gd name="connsiteY2821" fmla="*/ 2773681 h 4071368"/>
              <a:gd name="connsiteX2822" fmla="*/ 11344438 w 11463051"/>
              <a:gd name="connsiteY2822" fmla="*/ 2781713 h 4071368"/>
              <a:gd name="connsiteX2823" fmla="*/ 11326680 w 11463051"/>
              <a:gd name="connsiteY2823" fmla="*/ 2779302 h 4071368"/>
              <a:gd name="connsiteX2824" fmla="*/ 11312028 w 11463051"/>
              <a:gd name="connsiteY2824" fmla="*/ 2771333 h 4071368"/>
              <a:gd name="connsiteX2825" fmla="*/ 11313302 w 11463051"/>
              <a:gd name="connsiteY2825" fmla="*/ 2773378 h 4071368"/>
              <a:gd name="connsiteX2826" fmla="*/ 11316165 w 11463051"/>
              <a:gd name="connsiteY2826" fmla="*/ 2777981 h 4071368"/>
              <a:gd name="connsiteX2827" fmla="*/ 11364922 w 11463051"/>
              <a:gd name="connsiteY2827" fmla="*/ 2798818 h 4071368"/>
              <a:gd name="connsiteX2828" fmla="*/ 11350029 w 11463051"/>
              <a:gd name="connsiteY2828" fmla="*/ 2797643 h 4071368"/>
              <a:gd name="connsiteX2829" fmla="*/ 11351143 w 11463051"/>
              <a:gd name="connsiteY2829" fmla="*/ 2796926 h 4071368"/>
              <a:gd name="connsiteX2830" fmla="*/ 11353384 w 11463051"/>
              <a:gd name="connsiteY2830" fmla="*/ 2797567 h 4071368"/>
              <a:gd name="connsiteX2831" fmla="*/ 11351861 w 11463051"/>
              <a:gd name="connsiteY2831" fmla="*/ 2796466 h 4071368"/>
              <a:gd name="connsiteX2832" fmla="*/ 11351143 w 11463051"/>
              <a:gd name="connsiteY2832" fmla="*/ 2796926 h 4071368"/>
              <a:gd name="connsiteX2833" fmla="*/ 11347023 w 11463051"/>
              <a:gd name="connsiteY2833" fmla="*/ 2795750 h 4071368"/>
              <a:gd name="connsiteX2834" fmla="*/ 11344666 w 11463051"/>
              <a:gd name="connsiteY2834" fmla="*/ 2794265 h 4071368"/>
              <a:gd name="connsiteX2835" fmla="*/ 11341695 w 11463051"/>
              <a:gd name="connsiteY2835" fmla="*/ 2793291 h 4071368"/>
              <a:gd name="connsiteX2836" fmla="*/ 11330661 w 11463051"/>
              <a:gd name="connsiteY2836" fmla="*/ 2796569 h 4071368"/>
              <a:gd name="connsiteX2837" fmla="*/ 11283378 w 11463051"/>
              <a:gd name="connsiteY2837" fmla="*/ 2777212 h 4071368"/>
              <a:gd name="connsiteX2838" fmla="*/ 11274471 w 11463051"/>
              <a:gd name="connsiteY2838" fmla="*/ 2779180 h 4071368"/>
              <a:gd name="connsiteX2839" fmla="*/ 11218854 w 11463051"/>
              <a:gd name="connsiteY2839" fmla="*/ 2755469 h 4071368"/>
              <a:gd name="connsiteX2840" fmla="*/ 11163961 w 11463051"/>
              <a:gd name="connsiteY2840" fmla="*/ 2728467 h 4071368"/>
              <a:gd name="connsiteX2841" fmla="*/ 11156691 w 11463051"/>
              <a:gd name="connsiteY2841" fmla="*/ 2728631 h 4071368"/>
              <a:gd name="connsiteX2842" fmla="*/ 11208543 w 11463051"/>
              <a:gd name="connsiteY2842" fmla="*/ 2755452 h 4071368"/>
              <a:gd name="connsiteX2843" fmla="*/ 11344161 w 11463051"/>
              <a:gd name="connsiteY2843" fmla="*/ 2818680 h 4071368"/>
              <a:gd name="connsiteX2844" fmla="*/ 11414979 w 11463051"/>
              <a:gd name="connsiteY2844" fmla="*/ 2847450 h 4071368"/>
              <a:gd name="connsiteX2845" fmla="*/ 11418622 w 11463051"/>
              <a:gd name="connsiteY2845" fmla="*/ 2851423 h 4071368"/>
              <a:gd name="connsiteX2846" fmla="*/ 11427696 w 11463051"/>
              <a:gd name="connsiteY2846" fmla="*/ 2860208 h 4071368"/>
              <a:gd name="connsiteX2847" fmla="*/ 11404770 w 11463051"/>
              <a:gd name="connsiteY2847" fmla="*/ 2852648 h 4071368"/>
              <a:gd name="connsiteX2848" fmla="*/ 11425586 w 11463051"/>
              <a:gd name="connsiteY2848" fmla="*/ 2863140 h 4071368"/>
              <a:gd name="connsiteX2849" fmla="*/ 11422079 w 11463051"/>
              <a:gd name="connsiteY2849" fmla="*/ 2867565 h 4071368"/>
              <a:gd name="connsiteX2850" fmla="*/ 11420363 w 11463051"/>
              <a:gd name="connsiteY2850" fmla="*/ 2864178 h 4071368"/>
              <a:gd name="connsiteX2851" fmla="*/ 11422079 w 11463051"/>
              <a:gd name="connsiteY2851" fmla="*/ 2867565 h 4071368"/>
              <a:gd name="connsiteX2852" fmla="*/ 11428295 w 11463051"/>
              <a:gd name="connsiteY2852" fmla="*/ 2872744 h 4071368"/>
              <a:gd name="connsiteX2853" fmla="*/ 11406964 w 11463051"/>
              <a:gd name="connsiteY2853" fmla="*/ 2865024 h 4071368"/>
              <a:gd name="connsiteX2854" fmla="*/ 11400772 w 11463051"/>
              <a:gd name="connsiteY2854" fmla="*/ 2861616 h 4071368"/>
              <a:gd name="connsiteX2855" fmla="*/ 11398252 w 11463051"/>
              <a:gd name="connsiteY2855" fmla="*/ 2859320 h 4071368"/>
              <a:gd name="connsiteX2856" fmla="*/ 11397773 w 11463051"/>
              <a:gd name="connsiteY2856" fmla="*/ 2861698 h 4071368"/>
              <a:gd name="connsiteX2857" fmla="*/ 11369234 w 11463051"/>
              <a:gd name="connsiteY2857" fmla="*/ 2851369 h 4071368"/>
              <a:gd name="connsiteX2858" fmla="*/ 11361970 w 11463051"/>
              <a:gd name="connsiteY2858" fmla="*/ 2845911 h 4071368"/>
              <a:gd name="connsiteX2859" fmla="*/ 11345895 w 11463051"/>
              <a:gd name="connsiteY2859" fmla="*/ 2832758 h 4071368"/>
              <a:gd name="connsiteX2860" fmla="*/ 11324551 w 11463051"/>
              <a:gd name="connsiteY2860" fmla="*/ 2819322 h 4071368"/>
              <a:gd name="connsiteX2861" fmla="*/ 11357835 w 11463051"/>
              <a:gd name="connsiteY2861" fmla="*/ 2847024 h 4071368"/>
              <a:gd name="connsiteX2862" fmla="*/ 11358173 w 11463051"/>
              <a:gd name="connsiteY2862" fmla="*/ 2847366 h 4071368"/>
              <a:gd name="connsiteX2863" fmla="*/ 11350394 w 11463051"/>
              <a:gd name="connsiteY2863" fmla="*/ 2844551 h 4071368"/>
              <a:gd name="connsiteX2864" fmla="*/ 11217569 w 11463051"/>
              <a:gd name="connsiteY2864" fmla="*/ 2789803 h 4071368"/>
              <a:gd name="connsiteX2865" fmla="*/ 11232336 w 11463051"/>
              <a:gd name="connsiteY2865" fmla="*/ 2799471 h 4071368"/>
              <a:gd name="connsiteX2866" fmla="*/ 11224205 w 11463051"/>
              <a:gd name="connsiteY2866" fmla="*/ 2799052 h 4071368"/>
              <a:gd name="connsiteX2867" fmla="*/ 11188612 w 11463051"/>
              <a:gd name="connsiteY2867" fmla="*/ 2772835 h 4071368"/>
              <a:gd name="connsiteX2868" fmla="*/ 11213336 w 11463051"/>
              <a:gd name="connsiteY2868" fmla="*/ 2795226 h 4071368"/>
              <a:gd name="connsiteX2869" fmla="*/ 11211334 w 11463051"/>
              <a:gd name="connsiteY2869" fmla="*/ 2794466 h 4071368"/>
              <a:gd name="connsiteX2870" fmla="*/ 11163915 w 11463051"/>
              <a:gd name="connsiteY2870" fmla="*/ 2778410 h 4071368"/>
              <a:gd name="connsiteX2871" fmla="*/ 11226732 w 11463051"/>
              <a:gd name="connsiteY2871" fmla="*/ 2812802 h 4071368"/>
              <a:gd name="connsiteX2872" fmla="*/ 11217416 w 11463051"/>
              <a:gd name="connsiteY2872" fmla="*/ 2817806 h 4071368"/>
              <a:gd name="connsiteX2873" fmla="*/ 11223553 w 11463051"/>
              <a:gd name="connsiteY2873" fmla="*/ 2823972 h 4071368"/>
              <a:gd name="connsiteX2874" fmla="*/ 11189116 w 11463051"/>
              <a:gd name="connsiteY2874" fmla="*/ 2810629 h 4071368"/>
              <a:gd name="connsiteX2875" fmla="*/ 11155089 w 11463051"/>
              <a:gd name="connsiteY2875" fmla="*/ 2794249 h 4071368"/>
              <a:gd name="connsiteX2876" fmla="*/ 11147655 w 11463051"/>
              <a:gd name="connsiteY2876" fmla="*/ 2797697 h 4071368"/>
              <a:gd name="connsiteX2877" fmla="*/ 11106672 w 11463051"/>
              <a:gd name="connsiteY2877" fmla="*/ 2781223 h 4071368"/>
              <a:gd name="connsiteX2878" fmla="*/ 11134740 w 11463051"/>
              <a:gd name="connsiteY2878" fmla="*/ 2802531 h 4071368"/>
              <a:gd name="connsiteX2879" fmla="*/ 11176786 w 11463051"/>
              <a:gd name="connsiteY2879" fmla="*/ 2823521 h 4071368"/>
              <a:gd name="connsiteX2880" fmla="*/ 11257114 w 11463051"/>
              <a:gd name="connsiteY2880" fmla="*/ 2868611 h 4071368"/>
              <a:gd name="connsiteX2881" fmla="*/ 11175803 w 11463051"/>
              <a:gd name="connsiteY2881" fmla="*/ 2832875 h 4071368"/>
              <a:gd name="connsiteX2882" fmla="*/ 11135979 w 11463051"/>
              <a:gd name="connsiteY2882" fmla="*/ 2818141 h 4071368"/>
              <a:gd name="connsiteX2883" fmla="*/ 11123717 w 11463051"/>
              <a:gd name="connsiteY2883" fmla="*/ 2820185 h 4071368"/>
              <a:gd name="connsiteX2884" fmla="*/ 11086812 w 11463051"/>
              <a:gd name="connsiteY2884" fmla="*/ 2800339 h 4071368"/>
              <a:gd name="connsiteX2885" fmla="*/ 11078560 w 11463051"/>
              <a:gd name="connsiteY2885" fmla="*/ 2809859 h 4071368"/>
              <a:gd name="connsiteX2886" fmla="*/ 11029489 w 11463051"/>
              <a:gd name="connsiteY2886" fmla="*/ 2789281 h 4071368"/>
              <a:gd name="connsiteX2887" fmla="*/ 11028915 w 11463051"/>
              <a:gd name="connsiteY2887" fmla="*/ 2789755 h 4071368"/>
              <a:gd name="connsiteX2888" fmla="*/ 11028199 w 11463051"/>
              <a:gd name="connsiteY2888" fmla="*/ 2790348 h 4071368"/>
              <a:gd name="connsiteX2889" fmla="*/ 11027959 w 11463051"/>
              <a:gd name="connsiteY2889" fmla="*/ 2790546 h 4071368"/>
              <a:gd name="connsiteX2890" fmla="*/ 11027768 w 11463051"/>
              <a:gd name="connsiteY2890" fmla="*/ 2790704 h 4071368"/>
              <a:gd name="connsiteX2891" fmla="*/ 11028199 w 11463051"/>
              <a:gd name="connsiteY2891" fmla="*/ 2790348 h 4071368"/>
              <a:gd name="connsiteX2892" fmla="*/ 11029489 w 11463051"/>
              <a:gd name="connsiteY2892" fmla="*/ 2789281 h 4071368"/>
              <a:gd name="connsiteX2893" fmla="*/ 11068180 w 11463051"/>
              <a:gd name="connsiteY2893" fmla="*/ 2810347 h 4071368"/>
              <a:gd name="connsiteX2894" fmla="*/ 11127329 w 11463051"/>
              <a:gd name="connsiteY2894" fmla="*/ 2845073 h 4071368"/>
              <a:gd name="connsiteX2895" fmla="*/ 11077439 w 11463051"/>
              <a:gd name="connsiteY2895" fmla="*/ 2830568 h 4071368"/>
              <a:gd name="connsiteX2896" fmla="*/ 11093722 w 11463051"/>
              <a:gd name="connsiteY2896" fmla="*/ 2850377 h 4071368"/>
              <a:gd name="connsiteX2897" fmla="*/ 11061167 w 11463051"/>
              <a:gd name="connsiteY2897" fmla="*/ 2835478 h 4071368"/>
              <a:gd name="connsiteX2898" fmla="*/ 11028613 w 11463051"/>
              <a:gd name="connsiteY2898" fmla="*/ 2820578 h 4071368"/>
              <a:gd name="connsiteX2899" fmla="*/ 11066895 w 11463051"/>
              <a:gd name="connsiteY2899" fmla="*/ 2844681 h 4071368"/>
              <a:gd name="connsiteX2900" fmla="*/ 11060355 w 11463051"/>
              <a:gd name="connsiteY2900" fmla="*/ 2843828 h 4071368"/>
              <a:gd name="connsiteX2901" fmla="*/ 11057596 w 11463051"/>
              <a:gd name="connsiteY2901" fmla="*/ 2843270 h 4071368"/>
              <a:gd name="connsiteX2902" fmla="*/ 11027677 w 11463051"/>
              <a:gd name="connsiteY2902" fmla="*/ 2821352 h 4071368"/>
              <a:gd name="connsiteX2903" fmla="*/ 11013300 w 11463051"/>
              <a:gd name="connsiteY2903" fmla="*/ 2810819 h 4071368"/>
              <a:gd name="connsiteX2904" fmla="*/ 11034420 w 11463051"/>
              <a:gd name="connsiteY2904" fmla="*/ 2830735 h 4071368"/>
              <a:gd name="connsiteX2905" fmla="*/ 11048772 w 11463051"/>
              <a:gd name="connsiteY2905" fmla="*/ 2842172 h 4071368"/>
              <a:gd name="connsiteX2906" fmla="*/ 11046452 w 11463051"/>
              <a:gd name="connsiteY2906" fmla="*/ 2842804 h 4071368"/>
              <a:gd name="connsiteX2907" fmla="*/ 11059053 w 11463051"/>
              <a:gd name="connsiteY2907" fmla="*/ 2851165 h 4071368"/>
              <a:gd name="connsiteX2908" fmla="*/ 11062188 w 11463051"/>
              <a:gd name="connsiteY2908" fmla="*/ 2852881 h 4071368"/>
              <a:gd name="connsiteX2909" fmla="*/ 11078889 w 11463051"/>
              <a:gd name="connsiteY2909" fmla="*/ 2866244 h 4071368"/>
              <a:gd name="connsiteX2910" fmla="*/ 11099832 w 11463051"/>
              <a:gd name="connsiteY2910" fmla="*/ 2886251 h 4071368"/>
              <a:gd name="connsiteX2911" fmla="*/ 11096570 w 11463051"/>
              <a:gd name="connsiteY2911" fmla="*/ 2884166 h 4071368"/>
              <a:gd name="connsiteX2912" fmla="*/ 11133416 w 11463051"/>
              <a:gd name="connsiteY2912" fmla="*/ 2914693 h 4071368"/>
              <a:gd name="connsiteX2913" fmla="*/ 11179930 w 11463051"/>
              <a:gd name="connsiteY2913" fmla="*/ 2954942 h 4071368"/>
              <a:gd name="connsiteX2914" fmla="*/ 11123454 w 11463051"/>
              <a:gd name="connsiteY2914" fmla="*/ 2910154 h 4071368"/>
              <a:gd name="connsiteX2915" fmla="*/ 11103989 w 11463051"/>
              <a:gd name="connsiteY2915" fmla="*/ 2895768 h 4071368"/>
              <a:gd name="connsiteX2916" fmla="*/ 11103898 w 11463051"/>
              <a:gd name="connsiteY2916" fmla="*/ 2899049 h 4071368"/>
              <a:gd name="connsiteX2917" fmla="*/ 11104506 w 11463051"/>
              <a:gd name="connsiteY2917" fmla="*/ 2899861 h 4071368"/>
              <a:gd name="connsiteX2918" fmla="*/ 11110455 w 11463051"/>
              <a:gd name="connsiteY2918" fmla="*/ 2904617 h 4071368"/>
              <a:gd name="connsiteX2919" fmla="*/ 11107493 w 11463051"/>
              <a:gd name="connsiteY2919" fmla="*/ 2903286 h 4071368"/>
              <a:gd name="connsiteX2920" fmla="*/ 11106849 w 11463051"/>
              <a:gd name="connsiteY2920" fmla="*/ 2902985 h 4071368"/>
              <a:gd name="connsiteX2921" fmla="*/ 11107926 w 11463051"/>
              <a:gd name="connsiteY2921" fmla="*/ 2904421 h 4071368"/>
              <a:gd name="connsiteX2922" fmla="*/ 11117510 w 11463051"/>
              <a:gd name="connsiteY2922" fmla="*/ 2913164 h 4071368"/>
              <a:gd name="connsiteX2923" fmla="*/ 11240884 w 11463051"/>
              <a:gd name="connsiteY2923" fmla="*/ 3017117 h 4071368"/>
              <a:gd name="connsiteX2924" fmla="*/ 11123320 w 11463051"/>
              <a:gd name="connsiteY2924" fmla="*/ 2924637 h 4071368"/>
              <a:gd name="connsiteX2925" fmla="*/ 11113283 w 11463051"/>
              <a:gd name="connsiteY2925" fmla="*/ 2919562 h 4071368"/>
              <a:gd name="connsiteX2926" fmla="*/ 11121443 w 11463051"/>
              <a:gd name="connsiteY2926" fmla="*/ 2925587 h 4071368"/>
              <a:gd name="connsiteX2927" fmla="*/ 11184572 w 11463051"/>
              <a:gd name="connsiteY2927" fmla="*/ 2979249 h 4071368"/>
              <a:gd name="connsiteX2928" fmla="*/ 11224261 w 11463051"/>
              <a:gd name="connsiteY2928" fmla="*/ 3014578 h 4071368"/>
              <a:gd name="connsiteX2929" fmla="*/ 11217352 w 11463051"/>
              <a:gd name="connsiteY2929" fmla="*/ 3011363 h 4071368"/>
              <a:gd name="connsiteX2930" fmla="*/ 11217034 w 11463051"/>
              <a:gd name="connsiteY2930" fmla="*/ 3011252 h 4071368"/>
              <a:gd name="connsiteX2931" fmla="*/ 11215181 w 11463051"/>
              <a:gd name="connsiteY2931" fmla="*/ 3009819 h 4071368"/>
              <a:gd name="connsiteX2932" fmla="*/ 11186284 w 11463051"/>
              <a:gd name="connsiteY2932" fmla="*/ 2986122 h 4071368"/>
              <a:gd name="connsiteX2933" fmla="*/ 11203268 w 11463051"/>
              <a:gd name="connsiteY2933" fmla="*/ 3005695 h 4071368"/>
              <a:gd name="connsiteX2934" fmla="*/ 11205369 w 11463051"/>
              <a:gd name="connsiteY2934" fmla="*/ 3007348 h 4071368"/>
              <a:gd name="connsiteX2935" fmla="*/ 11201698 w 11463051"/>
              <a:gd name="connsiteY2935" fmla="*/ 3008786 h 4071368"/>
              <a:gd name="connsiteX2936" fmla="*/ 11209200 w 11463051"/>
              <a:gd name="connsiteY2936" fmla="*/ 3013710 h 4071368"/>
              <a:gd name="connsiteX2937" fmla="*/ 11218902 w 11463051"/>
              <a:gd name="connsiteY2937" fmla="*/ 3018462 h 4071368"/>
              <a:gd name="connsiteX2938" fmla="*/ 11224451 w 11463051"/>
              <a:gd name="connsiteY2938" fmla="*/ 3023471 h 4071368"/>
              <a:gd name="connsiteX2939" fmla="*/ 11203767 w 11463051"/>
              <a:gd name="connsiteY2939" fmla="*/ 3011340 h 4071368"/>
              <a:gd name="connsiteX2940" fmla="*/ 11094654 w 11463051"/>
              <a:gd name="connsiteY2940" fmla="*/ 2920805 h 4071368"/>
              <a:gd name="connsiteX2941" fmla="*/ 11080093 w 11463051"/>
              <a:gd name="connsiteY2941" fmla="*/ 2908622 h 4071368"/>
              <a:gd name="connsiteX2942" fmla="*/ 11074287 w 11463051"/>
              <a:gd name="connsiteY2942" fmla="*/ 2903872 h 4071368"/>
              <a:gd name="connsiteX2943" fmla="*/ 11074409 w 11463051"/>
              <a:gd name="connsiteY2943" fmla="*/ 2904448 h 4071368"/>
              <a:gd name="connsiteX2944" fmla="*/ 11075368 w 11463051"/>
              <a:gd name="connsiteY2944" fmla="*/ 2910160 h 4071368"/>
              <a:gd name="connsiteX2945" fmla="*/ 11075113 w 11463051"/>
              <a:gd name="connsiteY2945" fmla="*/ 2911965 h 4071368"/>
              <a:gd name="connsiteX2946" fmla="*/ 11099242 w 11463051"/>
              <a:gd name="connsiteY2946" fmla="*/ 2932486 h 4071368"/>
              <a:gd name="connsiteX2947" fmla="*/ 11143489 w 11463051"/>
              <a:gd name="connsiteY2947" fmla="*/ 2969132 h 4071368"/>
              <a:gd name="connsiteX2948" fmla="*/ 11177217 w 11463051"/>
              <a:gd name="connsiteY2948" fmla="*/ 2996937 h 4071368"/>
              <a:gd name="connsiteX2949" fmla="*/ 11164688 w 11463051"/>
              <a:gd name="connsiteY2949" fmla="*/ 2992469 h 4071368"/>
              <a:gd name="connsiteX2950" fmla="*/ 11162813 w 11463051"/>
              <a:gd name="connsiteY2950" fmla="*/ 2990702 h 4071368"/>
              <a:gd name="connsiteX2951" fmla="*/ 11158570 w 11463051"/>
              <a:gd name="connsiteY2951" fmla="*/ 2989441 h 4071368"/>
              <a:gd name="connsiteX2952" fmla="*/ 11133468 w 11463051"/>
              <a:gd name="connsiteY2952" fmla="*/ 2979376 h 4071368"/>
              <a:gd name="connsiteX2953" fmla="*/ 11109997 w 11463051"/>
              <a:gd name="connsiteY2953" fmla="*/ 2969555 h 4071368"/>
              <a:gd name="connsiteX2954" fmla="*/ 11106526 w 11463051"/>
              <a:gd name="connsiteY2954" fmla="*/ 2968257 h 4071368"/>
              <a:gd name="connsiteX2955" fmla="*/ 11084378 w 11463051"/>
              <a:gd name="connsiteY2955" fmla="*/ 2950995 h 4071368"/>
              <a:gd name="connsiteX2956" fmla="*/ 11114483 w 11463051"/>
              <a:gd name="connsiteY2956" fmla="*/ 2967194 h 4071368"/>
              <a:gd name="connsiteX2957" fmla="*/ 11152090 w 11463051"/>
              <a:gd name="connsiteY2957" fmla="*/ 2982196 h 4071368"/>
              <a:gd name="connsiteX2958" fmla="*/ 11156391 w 11463051"/>
              <a:gd name="connsiteY2958" fmla="*/ 2984448 h 4071368"/>
              <a:gd name="connsiteX2959" fmla="*/ 11156185 w 11463051"/>
              <a:gd name="connsiteY2959" fmla="*/ 2984231 h 4071368"/>
              <a:gd name="connsiteX2960" fmla="*/ 11155428 w 11463051"/>
              <a:gd name="connsiteY2960" fmla="*/ 2983397 h 4071368"/>
              <a:gd name="connsiteX2961" fmla="*/ 11079933 w 11463051"/>
              <a:gd name="connsiteY2961" fmla="*/ 2924234 h 4071368"/>
              <a:gd name="connsiteX2962" fmla="*/ 11065396 w 11463051"/>
              <a:gd name="connsiteY2962" fmla="*/ 2912376 h 4071368"/>
              <a:gd name="connsiteX2963" fmla="*/ 11058257 w 11463051"/>
              <a:gd name="connsiteY2963" fmla="*/ 2910118 h 4071368"/>
              <a:gd name="connsiteX2964" fmla="*/ 11055907 w 11463051"/>
              <a:gd name="connsiteY2964" fmla="*/ 2909269 h 4071368"/>
              <a:gd name="connsiteX2965" fmla="*/ 11060289 w 11463051"/>
              <a:gd name="connsiteY2965" fmla="*/ 2913148 h 4071368"/>
              <a:gd name="connsiteX2966" fmla="*/ 11067704 w 11463051"/>
              <a:gd name="connsiteY2966" fmla="*/ 2920363 h 4071368"/>
              <a:gd name="connsiteX2967" fmla="*/ 11053819 w 11463051"/>
              <a:gd name="connsiteY2967" fmla="*/ 2911494 h 4071368"/>
              <a:gd name="connsiteX2968" fmla="*/ 11047063 w 11463051"/>
              <a:gd name="connsiteY2968" fmla="*/ 2905979 h 4071368"/>
              <a:gd name="connsiteX2969" fmla="*/ 11032591 w 11463051"/>
              <a:gd name="connsiteY2969" fmla="*/ 2900207 h 4071368"/>
              <a:gd name="connsiteX2970" fmla="*/ 11022114 w 11463051"/>
              <a:gd name="connsiteY2970" fmla="*/ 2895640 h 4071368"/>
              <a:gd name="connsiteX2971" fmla="*/ 11016240 w 11463051"/>
              <a:gd name="connsiteY2971" fmla="*/ 2895254 h 4071368"/>
              <a:gd name="connsiteX2972" fmla="*/ 11017284 w 11463051"/>
              <a:gd name="connsiteY2972" fmla="*/ 2897089 h 4071368"/>
              <a:gd name="connsiteX2973" fmla="*/ 11019849 w 11463051"/>
              <a:gd name="connsiteY2973" fmla="*/ 2899157 h 4071368"/>
              <a:gd name="connsiteX2974" fmla="*/ 11024155 w 11463051"/>
              <a:gd name="connsiteY2974" fmla="*/ 2902045 h 4071368"/>
              <a:gd name="connsiteX2975" fmla="*/ 11062864 w 11463051"/>
              <a:gd name="connsiteY2975" fmla="*/ 2926244 h 4071368"/>
              <a:gd name="connsiteX2976" fmla="*/ 11054980 w 11463051"/>
              <a:gd name="connsiteY2976" fmla="*/ 2926087 h 4071368"/>
              <a:gd name="connsiteX2977" fmla="*/ 11050789 w 11463051"/>
              <a:gd name="connsiteY2977" fmla="*/ 2924858 h 4071368"/>
              <a:gd name="connsiteX2978" fmla="*/ 11047359 w 11463051"/>
              <a:gd name="connsiteY2978" fmla="*/ 2922193 h 4071368"/>
              <a:gd name="connsiteX2979" fmla="*/ 11063685 w 11463051"/>
              <a:gd name="connsiteY2979" fmla="*/ 2936485 h 4071368"/>
              <a:gd name="connsiteX2980" fmla="*/ 10986043 w 11463051"/>
              <a:gd name="connsiteY2980" fmla="*/ 2876795 h 4071368"/>
              <a:gd name="connsiteX2981" fmla="*/ 10978558 w 11463051"/>
              <a:gd name="connsiteY2981" fmla="*/ 2871793 h 4071368"/>
              <a:gd name="connsiteX2982" fmla="*/ 10981567 w 11463051"/>
              <a:gd name="connsiteY2982" fmla="*/ 2874672 h 4071368"/>
              <a:gd name="connsiteX2983" fmla="*/ 10991244 w 11463051"/>
              <a:gd name="connsiteY2983" fmla="*/ 2882917 h 4071368"/>
              <a:gd name="connsiteX2984" fmla="*/ 11040409 w 11463051"/>
              <a:gd name="connsiteY2984" fmla="*/ 2921127 h 4071368"/>
              <a:gd name="connsiteX2985" fmla="*/ 11041680 w 11463051"/>
              <a:gd name="connsiteY2985" fmla="*/ 2922188 h 4071368"/>
              <a:gd name="connsiteX2986" fmla="*/ 11041570 w 11463051"/>
              <a:gd name="connsiteY2986" fmla="*/ 2922156 h 4071368"/>
              <a:gd name="connsiteX2987" fmla="*/ 11038983 w 11463051"/>
              <a:gd name="connsiteY2987" fmla="*/ 2923507 h 4071368"/>
              <a:gd name="connsiteX2988" fmla="*/ 11056016 w 11463051"/>
              <a:gd name="connsiteY2988" fmla="*/ 2934161 h 4071368"/>
              <a:gd name="connsiteX2989" fmla="*/ 11085436 w 11463051"/>
              <a:gd name="connsiteY2989" fmla="*/ 2958730 h 4071368"/>
              <a:gd name="connsiteX2990" fmla="*/ 11089649 w 11463051"/>
              <a:gd name="connsiteY2990" fmla="*/ 2961956 h 4071368"/>
              <a:gd name="connsiteX2991" fmla="*/ 11072722 w 11463051"/>
              <a:gd name="connsiteY2991" fmla="*/ 2955747 h 4071368"/>
              <a:gd name="connsiteX2992" fmla="*/ 11066036 w 11463051"/>
              <a:gd name="connsiteY2992" fmla="*/ 2953161 h 4071368"/>
              <a:gd name="connsiteX2993" fmla="*/ 11071412 w 11463051"/>
              <a:gd name="connsiteY2993" fmla="*/ 2958201 h 4071368"/>
              <a:gd name="connsiteX2994" fmla="*/ 11070018 w 11463051"/>
              <a:gd name="connsiteY2994" fmla="*/ 2963744 h 4071368"/>
              <a:gd name="connsiteX2995" fmla="*/ 11039930 w 11463051"/>
              <a:gd name="connsiteY2995" fmla="*/ 2942552 h 4071368"/>
              <a:gd name="connsiteX2996" fmla="*/ 11031002 w 11463051"/>
              <a:gd name="connsiteY2996" fmla="*/ 2938759 h 4071368"/>
              <a:gd name="connsiteX2997" fmla="*/ 11019097 w 11463051"/>
              <a:gd name="connsiteY2997" fmla="*/ 2934236 h 4071368"/>
              <a:gd name="connsiteX2998" fmla="*/ 11037915 w 11463051"/>
              <a:gd name="connsiteY2998" fmla="*/ 2948753 h 4071368"/>
              <a:gd name="connsiteX2999" fmla="*/ 11042728 w 11463051"/>
              <a:gd name="connsiteY2999" fmla="*/ 2952461 h 4071368"/>
              <a:gd name="connsiteX3000" fmla="*/ 11047182 w 11463051"/>
              <a:gd name="connsiteY3000" fmla="*/ 2954164 h 4071368"/>
              <a:gd name="connsiteX3001" fmla="*/ 11062642 w 11463051"/>
              <a:gd name="connsiteY3001" fmla="*/ 2965093 h 4071368"/>
              <a:gd name="connsiteX3002" fmla="*/ 11058881 w 11463051"/>
              <a:gd name="connsiteY3002" fmla="*/ 2963299 h 4071368"/>
              <a:gd name="connsiteX3003" fmla="*/ 11055888 w 11463051"/>
              <a:gd name="connsiteY3003" fmla="*/ 2962599 h 4071368"/>
              <a:gd name="connsiteX3004" fmla="*/ 11065757 w 11463051"/>
              <a:gd name="connsiteY3004" fmla="*/ 2970202 h 4071368"/>
              <a:gd name="connsiteX3005" fmla="*/ 11050355 w 11463051"/>
              <a:gd name="connsiteY3005" fmla="*/ 2965642 h 4071368"/>
              <a:gd name="connsiteX3006" fmla="*/ 11069242 w 11463051"/>
              <a:gd name="connsiteY3006" fmla="*/ 2980599 h 4071368"/>
              <a:gd name="connsiteX3007" fmla="*/ 11090412 w 11463051"/>
              <a:gd name="connsiteY3007" fmla="*/ 2989844 h 4071368"/>
              <a:gd name="connsiteX3008" fmla="*/ 11102847 w 11463051"/>
              <a:gd name="connsiteY3008" fmla="*/ 2999864 h 4071368"/>
              <a:gd name="connsiteX3009" fmla="*/ 11104352 w 11463051"/>
              <a:gd name="connsiteY3009" fmla="*/ 3001067 h 4071368"/>
              <a:gd name="connsiteX3010" fmla="*/ 11095659 w 11463051"/>
              <a:gd name="connsiteY3010" fmla="*/ 2997876 h 4071368"/>
              <a:gd name="connsiteX3011" fmla="*/ 11061808 w 11463051"/>
              <a:gd name="connsiteY3011" fmla="*/ 2984046 h 4071368"/>
              <a:gd name="connsiteX3012" fmla="*/ 11042993 w 11463051"/>
              <a:gd name="connsiteY3012" fmla="*/ 2975338 h 4071368"/>
              <a:gd name="connsiteX3013" fmla="*/ 11029203 w 11463051"/>
              <a:gd name="connsiteY3013" fmla="*/ 2968405 h 4071368"/>
              <a:gd name="connsiteX3014" fmla="*/ 11028800 w 11463051"/>
              <a:gd name="connsiteY3014" fmla="*/ 2969298 h 4071368"/>
              <a:gd name="connsiteX3015" fmla="*/ 11027398 w 11463051"/>
              <a:gd name="connsiteY3015" fmla="*/ 2972199 h 4071368"/>
              <a:gd name="connsiteX3016" fmla="*/ 11057758 w 11463051"/>
              <a:gd name="connsiteY3016" fmla="*/ 2988914 h 4071368"/>
              <a:gd name="connsiteX3017" fmla="*/ 11054609 w 11463051"/>
              <a:gd name="connsiteY3017" fmla="*/ 2992679 h 4071368"/>
              <a:gd name="connsiteX3018" fmla="*/ 11051508 w 11463051"/>
              <a:gd name="connsiteY3018" fmla="*/ 2991508 h 4071368"/>
              <a:gd name="connsiteX3019" fmla="*/ 11052084 w 11463051"/>
              <a:gd name="connsiteY3019" fmla="*/ 2992086 h 4071368"/>
              <a:gd name="connsiteX3020" fmla="*/ 11067127 w 11463051"/>
              <a:gd name="connsiteY3020" fmla="*/ 2996285 h 4071368"/>
              <a:gd name="connsiteX3021" fmla="*/ 11077928 w 11463051"/>
              <a:gd name="connsiteY3021" fmla="*/ 3007138 h 4071368"/>
              <a:gd name="connsiteX3022" fmla="*/ 11113838 w 11463051"/>
              <a:gd name="connsiteY3022" fmla="*/ 3021962 h 4071368"/>
              <a:gd name="connsiteX3023" fmla="*/ 11093312 w 11463051"/>
              <a:gd name="connsiteY3023" fmla="*/ 3019149 h 4071368"/>
              <a:gd name="connsiteX3024" fmla="*/ 11068776 w 11463051"/>
              <a:gd name="connsiteY3024" fmla="*/ 3008860 h 4071368"/>
              <a:gd name="connsiteX3025" fmla="*/ 11063198 w 11463051"/>
              <a:gd name="connsiteY3025" fmla="*/ 3010437 h 4071368"/>
              <a:gd name="connsiteX3026" fmla="*/ 11059688 w 11463051"/>
              <a:gd name="connsiteY3026" fmla="*/ 3010682 h 4071368"/>
              <a:gd name="connsiteX3027" fmla="*/ 11065033 w 11463051"/>
              <a:gd name="connsiteY3027" fmla="*/ 3014020 h 4071368"/>
              <a:gd name="connsiteX3028" fmla="*/ 11069388 w 11463051"/>
              <a:gd name="connsiteY3028" fmla="*/ 3018414 h 4071368"/>
              <a:gd name="connsiteX3029" fmla="*/ 11068249 w 11463051"/>
              <a:gd name="connsiteY3029" fmla="*/ 3019031 h 4071368"/>
              <a:gd name="connsiteX3030" fmla="*/ 11067865 w 11463051"/>
              <a:gd name="connsiteY3030" fmla="*/ 3018992 h 4071368"/>
              <a:gd name="connsiteX3031" fmla="*/ 11075567 w 11463051"/>
              <a:gd name="connsiteY3031" fmla="*/ 3022579 h 4071368"/>
              <a:gd name="connsiteX3032" fmla="*/ 11097742 w 11463051"/>
              <a:gd name="connsiteY3032" fmla="*/ 3037966 h 4071368"/>
              <a:gd name="connsiteX3033" fmla="*/ 11121868 w 11463051"/>
              <a:gd name="connsiteY3033" fmla="*/ 3051291 h 4071368"/>
              <a:gd name="connsiteX3034" fmla="*/ 11121635 w 11463051"/>
              <a:gd name="connsiteY3034" fmla="*/ 3065421 h 4071368"/>
              <a:gd name="connsiteX3035" fmla="*/ 11177252 w 11463051"/>
              <a:gd name="connsiteY3035" fmla="*/ 3089130 h 4071368"/>
              <a:gd name="connsiteX3036" fmla="*/ 11198628 w 11463051"/>
              <a:gd name="connsiteY3036" fmla="*/ 3098304 h 4071368"/>
              <a:gd name="connsiteX3037" fmla="*/ 11200226 w 11463051"/>
              <a:gd name="connsiteY3037" fmla="*/ 3100599 h 4071368"/>
              <a:gd name="connsiteX3038" fmla="*/ 11205404 w 11463051"/>
              <a:gd name="connsiteY3038" fmla="*/ 3106760 h 4071368"/>
              <a:gd name="connsiteX3039" fmla="*/ 11198447 w 11463051"/>
              <a:gd name="connsiteY3039" fmla="*/ 3104036 h 4071368"/>
              <a:gd name="connsiteX3040" fmla="*/ 11123481 w 11463051"/>
              <a:gd name="connsiteY3040" fmla="*/ 3074573 h 4071368"/>
              <a:gd name="connsiteX3041" fmla="*/ 11115961 w 11463051"/>
              <a:gd name="connsiteY3041" fmla="*/ 3076110 h 4071368"/>
              <a:gd name="connsiteX3042" fmla="*/ 11119070 w 11463051"/>
              <a:gd name="connsiteY3042" fmla="*/ 3076532 h 4071368"/>
              <a:gd name="connsiteX3043" fmla="*/ 11118649 w 11463051"/>
              <a:gd name="connsiteY3043" fmla="*/ 3079638 h 4071368"/>
              <a:gd name="connsiteX3044" fmla="*/ 11123998 w 11463051"/>
              <a:gd name="connsiteY3044" fmla="*/ 3083527 h 4071368"/>
              <a:gd name="connsiteX3045" fmla="*/ 11111651 w 11463051"/>
              <a:gd name="connsiteY3045" fmla="*/ 3084563 h 4071368"/>
              <a:gd name="connsiteX3046" fmla="*/ 11145141 w 11463051"/>
              <a:gd name="connsiteY3046" fmla="*/ 3107638 h 4071368"/>
              <a:gd name="connsiteX3047" fmla="*/ 11139368 w 11463051"/>
              <a:gd name="connsiteY3047" fmla="*/ 3106855 h 4071368"/>
              <a:gd name="connsiteX3048" fmla="*/ 11103134 w 11463051"/>
              <a:gd name="connsiteY3048" fmla="*/ 3080696 h 4071368"/>
              <a:gd name="connsiteX3049" fmla="*/ 11087678 w 11463051"/>
              <a:gd name="connsiteY3049" fmla="*/ 3081311 h 4071368"/>
              <a:gd name="connsiteX3050" fmla="*/ 11034929 w 11463051"/>
              <a:gd name="connsiteY3050" fmla="*/ 3048166 h 4071368"/>
              <a:gd name="connsiteX3051" fmla="*/ 11022047 w 11463051"/>
              <a:gd name="connsiteY3051" fmla="*/ 3039031 h 4071368"/>
              <a:gd name="connsiteX3052" fmla="*/ 11001984 w 11463051"/>
              <a:gd name="connsiteY3052" fmla="*/ 3030807 h 4071368"/>
              <a:gd name="connsiteX3053" fmla="*/ 10997981 w 11463051"/>
              <a:gd name="connsiteY3053" fmla="*/ 3031075 h 4071368"/>
              <a:gd name="connsiteX3054" fmla="*/ 10996251 w 11463051"/>
              <a:gd name="connsiteY3054" fmla="*/ 3031395 h 4071368"/>
              <a:gd name="connsiteX3055" fmla="*/ 11006365 w 11463051"/>
              <a:gd name="connsiteY3055" fmla="*/ 3040151 h 4071368"/>
              <a:gd name="connsiteX3056" fmla="*/ 11028230 w 11463051"/>
              <a:gd name="connsiteY3056" fmla="*/ 3054780 h 4071368"/>
              <a:gd name="connsiteX3057" fmla="*/ 11049350 w 11463051"/>
              <a:gd name="connsiteY3057" fmla="*/ 3064036 h 4071368"/>
              <a:gd name="connsiteX3058" fmla="*/ 11090987 w 11463051"/>
              <a:gd name="connsiteY3058" fmla="*/ 3088062 h 4071368"/>
              <a:gd name="connsiteX3059" fmla="*/ 11091306 w 11463051"/>
              <a:gd name="connsiteY3059" fmla="*/ 3088576 h 4071368"/>
              <a:gd name="connsiteX3060" fmla="*/ 11093051 w 11463051"/>
              <a:gd name="connsiteY3060" fmla="*/ 3088368 h 4071368"/>
              <a:gd name="connsiteX3061" fmla="*/ 11120055 w 11463051"/>
              <a:gd name="connsiteY3061" fmla="*/ 3106486 h 4071368"/>
              <a:gd name="connsiteX3062" fmla="*/ 11128636 w 11463051"/>
              <a:gd name="connsiteY3062" fmla="*/ 3109877 h 4071368"/>
              <a:gd name="connsiteX3063" fmla="*/ 11145471 w 11463051"/>
              <a:gd name="connsiteY3063" fmla="*/ 3118101 h 4071368"/>
              <a:gd name="connsiteX3064" fmla="*/ 11136288 w 11463051"/>
              <a:gd name="connsiteY3064" fmla="*/ 3117376 h 4071368"/>
              <a:gd name="connsiteX3065" fmla="*/ 11137803 w 11463051"/>
              <a:gd name="connsiteY3065" fmla="*/ 3118393 h 4071368"/>
              <a:gd name="connsiteX3066" fmla="*/ 11136960 w 11463051"/>
              <a:gd name="connsiteY3066" fmla="*/ 3124607 h 4071368"/>
              <a:gd name="connsiteX3067" fmla="*/ 11143791 w 11463051"/>
              <a:gd name="connsiteY3067" fmla="*/ 3140899 h 4071368"/>
              <a:gd name="connsiteX3068" fmla="*/ 11132227 w 11463051"/>
              <a:gd name="connsiteY3068" fmla="*/ 3136167 h 4071368"/>
              <a:gd name="connsiteX3069" fmla="*/ 11118791 w 11463051"/>
              <a:gd name="connsiteY3069" fmla="*/ 3133552 h 4071368"/>
              <a:gd name="connsiteX3070" fmla="*/ 11117372 w 11463051"/>
              <a:gd name="connsiteY3070" fmla="*/ 3134543 h 4071368"/>
              <a:gd name="connsiteX3071" fmla="*/ 11124709 w 11463051"/>
              <a:gd name="connsiteY3071" fmla="*/ 3137964 h 4071368"/>
              <a:gd name="connsiteX3072" fmla="*/ 11195527 w 11463051"/>
              <a:gd name="connsiteY3072" fmla="*/ 3166734 h 4071368"/>
              <a:gd name="connsiteX3073" fmla="*/ 11199170 w 11463051"/>
              <a:gd name="connsiteY3073" fmla="*/ 3170706 h 4071368"/>
              <a:gd name="connsiteX3074" fmla="*/ 11208245 w 11463051"/>
              <a:gd name="connsiteY3074" fmla="*/ 3179491 h 4071368"/>
              <a:gd name="connsiteX3075" fmla="*/ 11185318 w 11463051"/>
              <a:gd name="connsiteY3075" fmla="*/ 3171932 h 4071368"/>
              <a:gd name="connsiteX3076" fmla="*/ 11206135 w 11463051"/>
              <a:gd name="connsiteY3076" fmla="*/ 3182424 h 4071368"/>
              <a:gd name="connsiteX3077" fmla="*/ 11202627 w 11463051"/>
              <a:gd name="connsiteY3077" fmla="*/ 3186849 h 4071368"/>
              <a:gd name="connsiteX3078" fmla="*/ 11200911 w 11463051"/>
              <a:gd name="connsiteY3078" fmla="*/ 3183461 h 4071368"/>
              <a:gd name="connsiteX3079" fmla="*/ 11202627 w 11463051"/>
              <a:gd name="connsiteY3079" fmla="*/ 3186849 h 4071368"/>
              <a:gd name="connsiteX3080" fmla="*/ 11208844 w 11463051"/>
              <a:gd name="connsiteY3080" fmla="*/ 3192027 h 4071368"/>
              <a:gd name="connsiteX3081" fmla="*/ 11187513 w 11463051"/>
              <a:gd name="connsiteY3081" fmla="*/ 3184308 h 4071368"/>
              <a:gd name="connsiteX3082" fmla="*/ 11181320 w 11463051"/>
              <a:gd name="connsiteY3082" fmla="*/ 3180900 h 4071368"/>
              <a:gd name="connsiteX3083" fmla="*/ 11178800 w 11463051"/>
              <a:gd name="connsiteY3083" fmla="*/ 3178603 h 4071368"/>
              <a:gd name="connsiteX3084" fmla="*/ 11178322 w 11463051"/>
              <a:gd name="connsiteY3084" fmla="*/ 3180982 h 4071368"/>
              <a:gd name="connsiteX3085" fmla="*/ 11149782 w 11463051"/>
              <a:gd name="connsiteY3085" fmla="*/ 3170653 h 4071368"/>
              <a:gd name="connsiteX3086" fmla="*/ 11142518 w 11463051"/>
              <a:gd name="connsiteY3086" fmla="*/ 3165195 h 4071368"/>
              <a:gd name="connsiteX3087" fmla="*/ 11133204 w 11463051"/>
              <a:gd name="connsiteY3087" fmla="*/ 3157573 h 4071368"/>
              <a:gd name="connsiteX3088" fmla="*/ 11131541 w 11463051"/>
              <a:gd name="connsiteY3088" fmla="*/ 3160927 h 4071368"/>
              <a:gd name="connsiteX3089" fmla="*/ 11138383 w 11463051"/>
              <a:gd name="connsiteY3089" fmla="*/ 3166307 h 4071368"/>
              <a:gd name="connsiteX3090" fmla="*/ 11138722 w 11463051"/>
              <a:gd name="connsiteY3090" fmla="*/ 3166650 h 4071368"/>
              <a:gd name="connsiteX3091" fmla="*/ 11130940 w 11463051"/>
              <a:gd name="connsiteY3091" fmla="*/ 3163833 h 4071368"/>
              <a:gd name="connsiteX3092" fmla="*/ 11130245 w 11463051"/>
              <a:gd name="connsiteY3092" fmla="*/ 3163538 h 4071368"/>
              <a:gd name="connsiteX3093" fmla="*/ 11128861 w 11463051"/>
              <a:gd name="connsiteY3093" fmla="*/ 3166329 h 4071368"/>
              <a:gd name="connsiteX3094" fmla="*/ 11119148 w 11463051"/>
              <a:gd name="connsiteY3094" fmla="*/ 3185913 h 4071368"/>
              <a:gd name="connsiteX3095" fmla="*/ 11102594 w 11463051"/>
              <a:gd name="connsiteY3095" fmla="*/ 3174628 h 4071368"/>
              <a:gd name="connsiteX3096" fmla="*/ 11083994 w 11463051"/>
              <a:gd name="connsiteY3096" fmla="*/ 3178432 h 4071368"/>
              <a:gd name="connsiteX3097" fmla="*/ 11111748 w 11463051"/>
              <a:gd name="connsiteY3097" fmla="*/ 3197113 h 4071368"/>
              <a:gd name="connsiteX3098" fmla="*/ 11055071 w 11463051"/>
              <a:gd name="connsiteY3098" fmla="*/ 3165016 h 4071368"/>
              <a:gd name="connsiteX3099" fmla="*/ 11036892 w 11463051"/>
              <a:gd name="connsiteY3099" fmla="*/ 3165713 h 4071368"/>
              <a:gd name="connsiteX3100" fmla="*/ 11051143 w 11463051"/>
              <a:gd name="connsiteY3100" fmla="*/ 3173973 h 4071368"/>
              <a:gd name="connsiteX3101" fmla="*/ 11025328 w 11463051"/>
              <a:gd name="connsiteY3101" fmla="*/ 3160980 h 4071368"/>
              <a:gd name="connsiteX3102" fmla="*/ 11028798 w 11463051"/>
              <a:gd name="connsiteY3102" fmla="*/ 3158738 h 4071368"/>
              <a:gd name="connsiteX3103" fmla="*/ 10998812 w 11463051"/>
              <a:gd name="connsiteY3103" fmla="*/ 3141882 h 4071368"/>
              <a:gd name="connsiteX3104" fmla="*/ 10987809 w 11463051"/>
              <a:gd name="connsiteY3104" fmla="*/ 3139022 h 4071368"/>
              <a:gd name="connsiteX3105" fmla="*/ 10969665 w 11463051"/>
              <a:gd name="connsiteY3105" fmla="*/ 3129912 h 4071368"/>
              <a:gd name="connsiteX3106" fmla="*/ 10935638 w 11463051"/>
              <a:gd name="connsiteY3106" fmla="*/ 3113533 h 4071368"/>
              <a:gd name="connsiteX3107" fmla="*/ 10928204 w 11463051"/>
              <a:gd name="connsiteY3107" fmla="*/ 3116980 h 4071368"/>
              <a:gd name="connsiteX3108" fmla="*/ 10887221 w 11463051"/>
              <a:gd name="connsiteY3108" fmla="*/ 3100507 h 4071368"/>
              <a:gd name="connsiteX3109" fmla="*/ 10875189 w 11463051"/>
              <a:gd name="connsiteY3109" fmla="*/ 3099444 h 4071368"/>
              <a:gd name="connsiteX3110" fmla="*/ 10878302 w 11463051"/>
              <a:gd name="connsiteY3110" fmla="*/ 3101708 h 4071368"/>
              <a:gd name="connsiteX3111" fmla="*/ 10884516 w 11463051"/>
              <a:gd name="connsiteY3111" fmla="*/ 3102553 h 4071368"/>
              <a:gd name="connsiteX3112" fmla="*/ 10920905 w 11463051"/>
              <a:gd name="connsiteY3112" fmla="*/ 3124619 h 4071368"/>
              <a:gd name="connsiteX3113" fmla="*/ 10957334 w 11463051"/>
              <a:gd name="connsiteY3113" fmla="*/ 3142804 h 4071368"/>
              <a:gd name="connsiteX3114" fmla="*/ 10959230 w 11463051"/>
              <a:gd name="connsiteY3114" fmla="*/ 3143861 h 4071368"/>
              <a:gd name="connsiteX3115" fmla="*/ 10967047 w 11463051"/>
              <a:gd name="connsiteY3115" fmla="*/ 3144032 h 4071368"/>
              <a:gd name="connsiteX3116" fmla="*/ 10975925 w 11463051"/>
              <a:gd name="connsiteY3116" fmla="*/ 3145236 h 4071368"/>
              <a:gd name="connsiteX3117" fmla="*/ 10981274 w 11463051"/>
              <a:gd name="connsiteY3117" fmla="*/ 3149126 h 4071368"/>
              <a:gd name="connsiteX3118" fmla="*/ 10973313 w 11463051"/>
              <a:gd name="connsiteY3118" fmla="*/ 3151709 h 4071368"/>
              <a:gd name="connsiteX3119" fmla="*/ 10997616 w 11463051"/>
              <a:gd name="connsiteY3119" fmla="*/ 3165253 h 4071368"/>
              <a:gd name="connsiteX3120" fmla="*/ 11037663 w 11463051"/>
              <a:gd name="connsiteY3120" fmla="*/ 3187896 h 4071368"/>
              <a:gd name="connsiteX3121" fmla="*/ 10956351 w 11463051"/>
              <a:gd name="connsiteY3121" fmla="*/ 3152158 h 4071368"/>
              <a:gd name="connsiteX3122" fmla="*/ 10947485 w 11463051"/>
              <a:gd name="connsiteY3122" fmla="*/ 3147777 h 4071368"/>
              <a:gd name="connsiteX3123" fmla="*/ 10935396 w 11463051"/>
              <a:gd name="connsiteY3123" fmla="*/ 3147816 h 4071368"/>
              <a:gd name="connsiteX3124" fmla="*/ 10929463 w 11463051"/>
              <a:gd name="connsiteY3124" fmla="*/ 3151134 h 4071368"/>
              <a:gd name="connsiteX3125" fmla="*/ 10921007 w 11463051"/>
              <a:gd name="connsiteY3125" fmla="*/ 3146823 h 4071368"/>
              <a:gd name="connsiteX3126" fmla="*/ 10930668 w 11463051"/>
              <a:gd name="connsiteY3126" fmla="*/ 3142259 h 4071368"/>
              <a:gd name="connsiteX3127" fmla="*/ 10926571 w 11463051"/>
              <a:gd name="connsiteY3127" fmla="*/ 3139919 h 4071368"/>
              <a:gd name="connsiteX3128" fmla="*/ 10916527 w 11463051"/>
              <a:gd name="connsiteY3128" fmla="*/ 3137424 h 4071368"/>
              <a:gd name="connsiteX3129" fmla="*/ 10904266 w 11463051"/>
              <a:gd name="connsiteY3129" fmla="*/ 3139469 h 4071368"/>
              <a:gd name="connsiteX3130" fmla="*/ 10867361 w 11463051"/>
              <a:gd name="connsiteY3130" fmla="*/ 3119623 h 4071368"/>
              <a:gd name="connsiteX3131" fmla="*/ 10859108 w 11463051"/>
              <a:gd name="connsiteY3131" fmla="*/ 3129144 h 4071368"/>
              <a:gd name="connsiteX3132" fmla="*/ 10810037 w 11463051"/>
              <a:gd name="connsiteY3132" fmla="*/ 3108565 h 4071368"/>
              <a:gd name="connsiteX3133" fmla="*/ 10808747 w 11463051"/>
              <a:gd name="connsiteY3133" fmla="*/ 3109632 h 4071368"/>
              <a:gd name="connsiteX3134" fmla="*/ 10808317 w 11463051"/>
              <a:gd name="connsiteY3134" fmla="*/ 3109986 h 4071368"/>
              <a:gd name="connsiteX3135" fmla="*/ 10808509 w 11463051"/>
              <a:gd name="connsiteY3135" fmla="*/ 3109829 h 4071368"/>
              <a:gd name="connsiteX3136" fmla="*/ 10808747 w 11463051"/>
              <a:gd name="connsiteY3136" fmla="*/ 3109632 h 4071368"/>
              <a:gd name="connsiteX3137" fmla="*/ 10809464 w 11463051"/>
              <a:gd name="connsiteY3137" fmla="*/ 3109040 h 4071368"/>
              <a:gd name="connsiteX3138" fmla="*/ 10810037 w 11463051"/>
              <a:gd name="connsiteY3138" fmla="*/ 3108565 h 4071368"/>
              <a:gd name="connsiteX3139" fmla="*/ 10848729 w 11463051"/>
              <a:gd name="connsiteY3139" fmla="*/ 3129631 h 4071368"/>
              <a:gd name="connsiteX3140" fmla="*/ 10907878 w 11463051"/>
              <a:gd name="connsiteY3140" fmla="*/ 3164357 h 4071368"/>
              <a:gd name="connsiteX3141" fmla="*/ 10857988 w 11463051"/>
              <a:gd name="connsiteY3141" fmla="*/ 3149852 h 4071368"/>
              <a:gd name="connsiteX3142" fmla="*/ 10874271 w 11463051"/>
              <a:gd name="connsiteY3142" fmla="*/ 3169661 h 4071368"/>
              <a:gd name="connsiteX3143" fmla="*/ 10841716 w 11463051"/>
              <a:gd name="connsiteY3143" fmla="*/ 3154761 h 4071368"/>
              <a:gd name="connsiteX3144" fmla="*/ 10809162 w 11463051"/>
              <a:gd name="connsiteY3144" fmla="*/ 3139861 h 4071368"/>
              <a:gd name="connsiteX3145" fmla="*/ 10847443 w 11463051"/>
              <a:gd name="connsiteY3145" fmla="*/ 3163964 h 4071368"/>
              <a:gd name="connsiteX3146" fmla="*/ 10840903 w 11463051"/>
              <a:gd name="connsiteY3146" fmla="*/ 3163112 h 4071368"/>
              <a:gd name="connsiteX3147" fmla="*/ 10838144 w 11463051"/>
              <a:gd name="connsiteY3147" fmla="*/ 3162555 h 4071368"/>
              <a:gd name="connsiteX3148" fmla="*/ 10808226 w 11463051"/>
              <a:gd name="connsiteY3148" fmla="*/ 3140635 h 4071368"/>
              <a:gd name="connsiteX3149" fmla="*/ 10793848 w 11463051"/>
              <a:gd name="connsiteY3149" fmla="*/ 3130102 h 4071368"/>
              <a:gd name="connsiteX3150" fmla="*/ 10814967 w 11463051"/>
              <a:gd name="connsiteY3150" fmla="*/ 3150019 h 4071368"/>
              <a:gd name="connsiteX3151" fmla="*/ 10829320 w 11463051"/>
              <a:gd name="connsiteY3151" fmla="*/ 3161456 h 4071368"/>
              <a:gd name="connsiteX3152" fmla="*/ 10827001 w 11463051"/>
              <a:gd name="connsiteY3152" fmla="*/ 3162087 h 4071368"/>
              <a:gd name="connsiteX3153" fmla="*/ 10839601 w 11463051"/>
              <a:gd name="connsiteY3153" fmla="*/ 3170447 h 4071368"/>
              <a:gd name="connsiteX3154" fmla="*/ 10842737 w 11463051"/>
              <a:gd name="connsiteY3154" fmla="*/ 3172164 h 4071368"/>
              <a:gd name="connsiteX3155" fmla="*/ 10859438 w 11463051"/>
              <a:gd name="connsiteY3155" fmla="*/ 3185528 h 4071368"/>
              <a:gd name="connsiteX3156" fmla="*/ 10880381 w 11463051"/>
              <a:gd name="connsiteY3156" fmla="*/ 3205534 h 4071368"/>
              <a:gd name="connsiteX3157" fmla="*/ 10823216 w 11463051"/>
              <a:gd name="connsiteY3157" fmla="*/ 3164044 h 4071368"/>
              <a:gd name="connsiteX3158" fmla="*/ 10823403 w 11463051"/>
              <a:gd name="connsiteY3158" fmla="*/ 3169847 h 4071368"/>
              <a:gd name="connsiteX3159" fmla="*/ 10891004 w 11463051"/>
              <a:gd name="connsiteY3159" fmla="*/ 3223901 h 4071368"/>
              <a:gd name="connsiteX3160" fmla="*/ 10888040 w 11463051"/>
              <a:gd name="connsiteY3160" fmla="*/ 3222570 h 4071368"/>
              <a:gd name="connsiteX3161" fmla="*/ 10864978 w 11463051"/>
              <a:gd name="connsiteY3161" fmla="*/ 3213761 h 4071368"/>
              <a:gd name="connsiteX3162" fmla="*/ 10849525 w 11463051"/>
              <a:gd name="connsiteY3162" fmla="*/ 3212598 h 4071368"/>
              <a:gd name="connsiteX3163" fmla="*/ 10853944 w 11463051"/>
              <a:gd name="connsiteY3163" fmla="*/ 3217039 h 4071368"/>
              <a:gd name="connsiteX3164" fmla="*/ 10855430 w 11463051"/>
              <a:gd name="connsiteY3164" fmla="*/ 3232895 h 4071368"/>
              <a:gd name="connsiteX3165" fmla="*/ 10802663 w 11463051"/>
              <a:gd name="connsiteY3165" fmla="*/ 3214923 h 4071368"/>
              <a:gd name="connsiteX3166" fmla="*/ 10843412 w 11463051"/>
              <a:gd name="connsiteY3166" fmla="*/ 3245527 h 4071368"/>
              <a:gd name="connsiteX3167" fmla="*/ 10835529 w 11463051"/>
              <a:gd name="connsiteY3167" fmla="*/ 3245372 h 4071368"/>
              <a:gd name="connsiteX3168" fmla="*/ 10831337 w 11463051"/>
              <a:gd name="connsiteY3168" fmla="*/ 3244141 h 4071368"/>
              <a:gd name="connsiteX3169" fmla="*/ 10784365 w 11463051"/>
              <a:gd name="connsiteY3169" fmla="*/ 3207629 h 4071368"/>
              <a:gd name="connsiteX3170" fmla="*/ 10755947 w 11463051"/>
              <a:gd name="connsiteY3170" fmla="*/ 3185654 h 4071368"/>
              <a:gd name="connsiteX3171" fmla="*/ 10771792 w 11463051"/>
              <a:gd name="connsiteY3171" fmla="*/ 3202201 h 4071368"/>
              <a:gd name="connsiteX3172" fmla="*/ 10820958 w 11463051"/>
              <a:gd name="connsiteY3172" fmla="*/ 3240411 h 4071368"/>
              <a:gd name="connsiteX3173" fmla="*/ 10822228 w 11463051"/>
              <a:gd name="connsiteY3173" fmla="*/ 3241472 h 4071368"/>
              <a:gd name="connsiteX3174" fmla="*/ 10822117 w 11463051"/>
              <a:gd name="connsiteY3174" fmla="*/ 3241439 h 4071368"/>
              <a:gd name="connsiteX3175" fmla="*/ 10819531 w 11463051"/>
              <a:gd name="connsiteY3175" fmla="*/ 3242791 h 4071368"/>
              <a:gd name="connsiteX3176" fmla="*/ 10836563 w 11463051"/>
              <a:gd name="connsiteY3176" fmla="*/ 3253444 h 4071368"/>
              <a:gd name="connsiteX3177" fmla="*/ 10865985 w 11463051"/>
              <a:gd name="connsiteY3177" fmla="*/ 3278013 h 4071368"/>
              <a:gd name="connsiteX3178" fmla="*/ 10870196 w 11463051"/>
              <a:gd name="connsiteY3178" fmla="*/ 3281238 h 4071368"/>
              <a:gd name="connsiteX3179" fmla="*/ 10853270 w 11463051"/>
              <a:gd name="connsiteY3179" fmla="*/ 3275032 h 4071368"/>
              <a:gd name="connsiteX3180" fmla="*/ 10826907 w 11463051"/>
              <a:gd name="connsiteY3180" fmla="*/ 3264567 h 4071368"/>
              <a:gd name="connsiteX3181" fmla="*/ 10797298 w 11463051"/>
              <a:gd name="connsiteY3181" fmla="*/ 3252628 h 4071368"/>
              <a:gd name="connsiteX3182" fmla="*/ 10817592 w 11463051"/>
              <a:gd name="connsiteY3182" fmla="*/ 3269572 h 4071368"/>
              <a:gd name="connsiteX3183" fmla="*/ 10843190 w 11463051"/>
              <a:gd name="connsiteY3183" fmla="*/ 3284377 h 4071368"/>
              <a:gd name="connsiteX3184" fmla="*/ 10806393 w 11463051"/>
              <a:gd name="connsiteY3184" fmla="*/ 3276132 h 4071368"/>
              <a:gd name="connsiteX3185" fmla="*/ 10794610 w 11463051"/>
              <a:gd name="connsiteY3185" fmla="*/ 3274633 h 4071368"/>
              <a:gd name="connsiteX3186" fmla="*/ 10812286 w 11463051"/>
              <a:gd name="connsiteY3186" fmla="*/ 3282051 h 4071368"/>
              <a:gd name="connsiteX3187" fmla="*/ 10807947 w 11463051"/>
              <a:gd name="connsiteY3187" fmla="*/ 3291483 h 4071368"/>
              <a:gd name="connsiteX3188" fmla="*/ 10838305 w 11463051"/>
              <a:gd name="connsiteY3188" fmla="*/ 3308197 h 4071368"/>
              <a:gd name="connsiteX3189" fmla="*/ 10829713 w 11463051"/>
              <a:gd name="connsiteY3189" fmla="*/ 3309906 h 4071368"/>
              <a:gd name="connsiteX3190" fmla="*/ 10817779 w 11463051"/>
              <a:gd name="connsiteY3190" fmla="*/ 3305383 h 4071368"/>
              <a:gd name="connsiteX3191" fmla="*/ 10816796 w 11463051"/>
              <a:gd name="connsiteY3191" fmla="*/ 3314739 h 4071368"/>
              <a:gd name="connsiteX3192" fmla="*/ 10812406 w 11463051"/>
              <a:gd name="connsiteY3192" fmla="*/ 3311711 h 4071368"/>
              <a:gd name="connsiteX3193" fmla="*/ 10801549 w 11463051"/>
              <a:gd name="connsiteY3193" fmla="*/ 3306333 h 4071368"/>
              <a:gd name="connsiteX3194" fmla="*/ 10801175 w 11463051"/>
              <a:gd name="connsiteY3194" fmla="*/ 3306035 h 4071368"/>
              <a:gd name="connsiteX3195" fmla="*/ 10701693 w 11463051"/>
              <a:gd name="connsiteY3195" fmla="*/ 3227537 h 4071368"/>
              <a:gd name="connsiteX3196" fmla="*/ 10582458 w 11463051"/>
              <a:gd name="connsiteY3196" fmla="*/ 3145730 h 4071368"/>
              <a:gd name="connsiteX3197" fmla="*/ 10455134 w 11463051"/>
              <a:gd name="connsiteY3197" fmla="*/ 3082104 h 4071368"/>
              <a:gd name="connsiteX3198" fmla="*/ 10489250 w 11463051"/>
              <a:gd name="connsiteY3198" fmla="*/ 3102613 h 4071368"/>
              <a:gd name="connsiteX3199" fmla="*/ 10473596 w 11463051"/>
              <a:gd name="connsiteY3199" fmla="*/ 3096584 h 4071368"/>
              <a:gd name="connsiteX3200" fmla="*/ 10434889 w 11463051"/>
              <a:gd name="connsiteY3200" fmla="*/ 3076958 h 4071368"/>
              <a:gd name="connsiteX3201" fmla="*/ 10484607 w 11463051"/>
              <a:gd name="connsiteY3201" fmla="*/ 3088474 h 4071368"/>
              <a:gd name="connsiteX3202" fmla="*/ 10551692 w 11463051"/>
              <a:gd name="connsiteY3202" fmla="*/ 3109016 h 4071368"/>
              <a:gd name="connsiteX3203" fmla="*/ 10561817 w 11463051"/>
              <a:gd name="connsiteY3203" fmla="*/ 3107858 h 4071368"/>
              <a:gd name="connsiteX3204" fmla="*/ 10565191 w 11463051"/>
              <a:gd name="connsiteY3204" fmla="*/ 3107470 h 4071368"/>
              <a:gd name="connsiteX3205" fmla="*/ 10563693 w 11463051"/>
              <a:gd name="connsiteY3205" fmla="*/ 3107641 h 4071368"/>
              <a:gd name="connsiteX3206" fmla="*/ 10561817 w 11463051"/>
              <a:gd name="connsiteY3206" fmla="*/ 3107858 h 4071368"/>
              <a:gd name="connsiteX3207" fmla="*/ 10556192 w 11463051"/>
              <a:gd name="connsiteY3207" fmla="*/ 3108500 h 4071368"/>
              <a:gd name="connsiteX3208" fmla="*/ 10551692 w 11463051"/>
              <a:gd name="connsiteY3208" fmla="*/ 3109016 h 4071368"/>
              <a:gd name="connsiteX3209" fmla="*/ 10247959 w 11463051"/>
              <a:gd name="connsiteY3209" fmla="*/ 2979223 h 4071368"/>
              <a:gd name="connsiteX3210" fmla="*/ 10321908 w 11463051"/>
              <a:gd name="connsiteY3210" fmla="*/ 3024442 h 4071368"/>
              <a:gd name="connsiteX3211" fmla="*/ 10332306 w 11463051"/>
              <a:gd name="connsiteY3211" fmla="*/ 3039637 h 4071368"/>
              <a:gd name="connsiteX3212" fmla="*/ 10217013 w 11463051"/>
              <a:gd name="connsiteY3212" fmla="*/ 2977548 h 4071368"/>
              <a:gd name="connsiteX3213" fmla="*/ 10195313 w 11463051"/>
              <a:gd name="connsiteY3213" fmla="*/ 2970091 h 4071368"/>
              <a:gd name="connsiteX3214" fmla="*/ 10289734 w 11463051"/>
              <a:gd name="connsiteY3214" fmla="*/ 3026219 h 4071368"/>
              <a:gd name="connsiteX3215" fmla="*/ 10328051 w 11463051"/>
              <a:gd name="connsiteY3215" fmla="*/ 3048405 h 4071368"/>
              <a:gd name="connsiteX3216" fmla="*/ 10308060 w 11463051"/>
              <a:gd name="connsiteY3216" fmla="*/ 3045255 h 4071368"/>
              <a:gd name="connsiteX3217" fmla="*/ 10334122 w 11463051"/>
              <a:gd name="connsiteY3217" fmla="*/ 3060815 h 4071368"/>
              <a:gd name="connsiteX3218" fmla="*/ 10362089 w 11463051"/>
              <a:gd name="connsiteY3218" fmla="*/ 3068866 h 4071368"/>
              <a:gd name="connsiteX3219" fmla="*/ 10379276 w 11463051"/>
              <a:gd name="connsiteY3219" fmla="*/ 3079327 h 4071368"/>
              <a:gd name="connsiteX3220" fmla="*/ 10381354 w 11463051"/>
              <a:gd name="connsiteY3220" fmla="*/ 3080580 h 4071368"/>
              <a:gd name="connsiteX3221" fmla="*/ 10369968 w 11463051"/>
              <a:gd name="connsiteY3221" fmla="*/ 3078031 h 4071368"/>
              <a:gd name="connsiteX3222" fmla="*/ 10325408 w 11463051"/>
              <a:gd name="connsiteY3222" fmla="*/ 3066350 h 4071368"/>
              <a:gd name="connsiteX3223" fmla="*/ 10222127 w 11463051"/>
              <a:gd name="connsiteY3223" fmla="*/ 3034500 h 4071368"/>
              <a:gd name="connsiteX3224" fmla="*/ 10212278 w 11463051"/>
              <a:gd name="connsiteY3224" fmla="*/ 3032943 h 4071368"/>
              <a:gd name="connsiteX3225" fmla="*/ 10224831 w 11463051"/>
              <a:gd name="connsiteY3225" fmla="*/ 3038333 h 4071368"/>
              <a:gd name="connsiteX3226" fmla="*/ 10221694 w 11463051"/>
              <a:gd name="connsiteY3226" fmla="*/ 3038462 h 4071368"/>
              <a:gd name="connsiteX3227" fmla="*/ 10235469 w 11463051"/>
              <a:gd name="connsiteY3227" fmla="*/ 3043607 h 4071368"/>
              <a:gd name="connsiteX3228" fmla="*/ 10235879 w 11463051"/>
              <a:gd name="connsiteY3228" fmla="*/ 3043076 h 4071368"/>
              <a:gd name="connsiteX3229" fmla="*/ 10224831 w 11463051"/>
              <a:gd name="connsiteY3229" fmla="*/ 3038333 h 4071368"/>
              <a:gd name="connsiteX3230" fmla="*/ 10226644 w 11463051"/>
              <a:gd name="connsiteY3230" fmla="*/ 3038259 h 4071368"/>
              <a:gd name="connsiteX3231" fmla="*/ 10236067 w 11463051"/>
              <a:gd name="connsiteY3231" fmla="*/ 3042833 h 4071368"/>
              <a:gd name="connsiteX3232" fmla="*/ 10236410 w 11463051"/>
              <a:gd name="connsiteY3232" fmla="*/ 3042388 h 4071368"/>
              <a:gd name="connsiteX3233" fmla="*/ 10243431 w 11463051"/>
              <a:gd name="connsiteY3233" fmla="*/ 3043382 h 4071368"/>
              <a:gd name="connsiteX3234" fmla="*/ 10246218 w 11463051"/>
              <a:gd name="connsiteY3234" fmla="*/ 3047621 h 4071368"/>
              <a:gd name="connsiteX3235" fmla="*/ 10252017 w 11463051"/>
              <a:gd name="connsiteY3235" fmla="*/ 3049787 h 4071368"/>
              <a:gd name="connsiteX3236" fmla="*/ 10299654 w 11463051"/>
              <a:gd name="connsiteY3236" fmla="*/ 3066494 h 4071368"/>
              <a:gd name="connsiteX3237" fmla="*/ 10303576 w 11463051"/>
              <a:gd name="connsiteY3237" fmla="*/ 3069515 h 4071368"/>
              <a:gd name="connsiteX3238" fmla="*/ 10410858 w 11463051"/>
              <a:gd name="connsiteY3238" fmla="*/ 3106199 h 4071368"/>
              <a:gd name="connsiteX3239" fmla="*/ 10412117 w 11463051"/>
              <a:gd name="connsiteY3239" fmla="*/ 3108143 h 4071368"/>
              <a:gd name="connsiteX3240" fmla="*/ 10458871 w 11463051"/>
              <a:gd name="connsiteY3240" fmla="*/ 3132956 h 4071368"/>
              <a:gd name="connsiteX3241" fmla="*/ 10762478 w 11463051"/>
              <a:gd name="connsiteY3241" fmla="*/ 3338280 h 4071368"/>
              <a:gd name="connsiteX3242" fmla="*/ 10808776 w 11463051"/>
              <a:gd name="connsiteY3242" fmla="*/ 3386254 h 4071368"/>
              <a:gd name="connsiteX3243" fmla="*/ 10821981 w 11463051"/>
              <a:gd name="connsiteY3243" fmla="*/ 3397587 h 4071368"/>
              <a:gd name="connsiteX3244" fmla="*/ 10833841 w 11463051"/>
              <a:gd name="connsiteY3244" fmla="*/ 3408494 h 4071368"/>
              <a:gd name="connsiteX3245" fmla="*/ 10826998 w 11463051"/>
              <a:gd name="connsiteY3245" fmla="*/ 3407495 h 4071368"/>
              <a:gd name="connsiteX3246" fmla="*/ 10775387 w 11463051"/>
              <a:gd name="connsiteY3246" fmla="*/ 3368436 h 4071368"/>
              <a:gd name="connsiteX3247" fmla="*/ 10594743 w 11463051"/>
              <a:gd name="connsiteY3247" fmla="*/ 3232874 h 4071368"/>
              <a:gd name="connsiteX3248" fmla="*/ 10485570 w 11463051"/>
              <a:gd name="connsiteY3248" fmla="*/ 3166284 h 4071368"/>
              <a:gd name="connsiteX3249" fmla="*/ 10403710 w 11463051"/>
              <a:gd name="connsiteY3249" fmla="*/ 3120262 h 4071368"/>
              <a:gd name="connsiteX3250" fmla="*/ 10373753 w 11463051"/>
              <a:gd name="connsiteY3250" fmla="*/ 3109221 h 4071368"/>
              <a:gd name="connsiteX3251" fmla="*/ 10383497 w 11463051"/>
              <a:gd name="connsiteY3251" fmla="*/ 3118374 h 4071368"/>
              <a:gd name="connsiteX3252" fmla="*/ 10485888 w 11463051"/>
              <a:gd name="connsiteY3252" fmla="*/ 3173412 h 4071368"/>
              <a:gd name="connsiteX3253" fmla="*/ 10501290 w 11463051"/>
              <a:gd name="connsiteY3253" fmla="*/ 3182552 h 4071368"/>
              <a:gd name="connsiteX3254" fmla="*/ 10515164 w 11463051"/>
              <a:gd name="connsiteY3254" fmla="*/ 3186450 h 4071368"/>
              <a:gd name="connsiteX3255" fmla="*/ 10517539 w 11463051"/>
              <a:gd name="connsiteY3255" fmla="*/ 3189053 h 4071368"/>
              <a:gd name="connsiteX3256" fmla="*/ 10525025 w 11463051"/>
              <a:gd name="connsiteY3256" fmla="*/ 3195892 h 4071368"/>
              <a:gd name="connsiteX3257" fmla="*/ 10522878 w 11463051"/>
              <a:gd name="connsiteY3257" fmla="*/ 3195362 h 4071368"/>
              <a:gd name="connsiteX3258" fmla="*/ 10584414 w 11463051"/>
              <a:gd name="connsiteY3258" fmla="*/ 3231879 h 4071368"/>
              <a:gd name="connsiteX3259" fmla="*/ 10758928 w 11463051"/>
              <a:gd name="connsiteY3259" fmla="*/ 3364647 h 4071368"/>
              <a:gd name="connsiteX3260" fmla="*/ 10784365 w 11463051"/>
              <a:gd name="connsiteY3260" fmla="*/ 3386165 h 4071368"/>
              <a:gd name="connsiteX3261" fmla="*/ 10783911 w 11463051"/>
              <a:gd name="connsiteY3261" fmla="*/ 3394585 h 4071368"/>
              <a:gd name="connsiteX3262" fmla="*/ 10789880 w 11463051"/>
              <a:gd name="connsiteY3262" fmla="*/ 3401719 h 4071368"/>
              <a:gd name="connsiteX3263" fmla="*/ 10754907 w 11463051"/>
              <a:gd name="connsiteY3263" fmla="*/ 3380769 h 4071368"/>
              <a:gd name="connsiteX3264" fmla="*/ 10755987 w 11463051"/>
              <a:gd name="connsiteY3264" fmla="*/ 3378267 h 4071368"/>
              <a:gd name="connsiteX3265" fmla="*/ 10756091 w 11463051"/>
              <a:gd name="connsiteY3265" fmla="*/ 3378336 h 4071368"/>
              <a:gd name="connsiteX3266" fmla="*/ 10765893 w 11463051"/>
              <a:gd name="connsiteY3266" fmla="*/ 3386264 h 4071368"/>
              <a:gd name="connsiteX3267" fmla="*/ 10782035 w 11463051"/>
              <a:gd name="connsiteY3267" fmla="*/ 3395537 h 4071368"/>
              <a:gd name="connsiteX3268" fmla="*/ 10756091 w 11463051"/>
              <a:gd name="connsiteY3268" fmla="*/ 3378336 h 4071368"/>
              <a:gd name="connsiteX3269" fmla="*/ 10755993 w 11463051"/>
              <a:gd name="connsiteY3269" fmla="*/ 3378256 h 4071368"/>
              <a:gd name="connsiteX3270" fmla="*/ 10755987 w 11463051"/>
              <a:gd name="connsiteY3270" fmla="*/ 3378267 h 4071368"/>
              <a:gd name="connsiteX3271" fmla="*/ 10742887 w 11463051"/>
              <a:gd name="connsiteY3271" fmla="*/ 3369581 h 4071368"/>
              <a:gd name="connsiteX3272" fmla="*/ 10754907 w 11463051"/>
              <a:gd name="connsiteY3272" fmla="*/ 3380769 h 4071368"/>
              <a:gd name="connsiteX3273" fmla="*/ 10754708 w 11463051"/>
              <a:gd name="connsiteY3273" fmla="*/ 3383139 h 4071368"/>
              <a:gd name="connsiteX3274" fmla="*/ 10743820 w 11463051"/>
              <a:gd name="connsiteY3274" fmla="*/ 3377343 h 4071368"/>
              <a:gd name="connsiteX3275" fmla="*/ 10708919 w 11463051"/>
              <a:gd name="connsiteY3275" fmla="*/ 3347380 h 4071368"/>
              <a:gd name="connsiteX3276" fmla="*/ 10458354 w 11463051"/>
              <a:gd name="connsiteY3276" fmla="*/ 3180062 h 4071368"/>
              <a:gd name="connsiteX3277" fmla="*/ 10455807 w 11463051"/>
              <a:gd name="connsiteY3277" fmla="*/ 3178748 h 4071368"/>
              <a:gd name="connsiteX3278" fmla="*/ 10378765 w 11463051"/>
              <a:gd name="connsiteY3278" fmla="*/ 3159653 h 4071368"/>
              <a:gd name="connsiteX3279" fmla="*/ 10336827 w 11463051"/>
              <a:gd name="connsiteY3279" fmla="*/ 3149053 h 4071368"/>
              <a:gd name="connsiteX3280" fmla="*/ 10359433 w 11463051"/>
              <a:gd name="connsiteY3280" fmla="*/ 3160011 h 4071368"/>
              <a:gd name="connsiteX3281" fmla="*/ 10393270 w 11463051"/>
              <a:gd name="connsiteY3281" fmla="*/ 3168025 h 4071368"/>
              <a:gd name="connsiteX3282" fmla="*/ 10401160 w 11463051"/>
              <a:gd name="connsiteY3282" fmla="*/ 3171436 h 4071368"/>
              <a:gd name="connsiteX3283" fmla="*/ 10366757 w 11463051"/>
              <a:gd name="connsiteY3283" fmla="*/ 3163985 h 4071368"/>
              <a:gd name="connsiteX3284" fmla="*/ 10397183 w 11463051"/>
              <a:gd name="connsiteY3284" fmla="*/ 3179322 h 4071368"/>
              <a:gd name="connsiteX3285" fmla="*/ 10405098 w 11463051"/>
              <a:gd name="connsiteY3285" fmla="*/ 3175399 h 4071368"/>
              <a:gd name="connsiteX3286" fmla="*/ 10431573 w 11463051"/>
              <a:gd name="connsiteY3286" fmla="*/ 3190722 h 4071368"/>
              <a:gd name="connsiteX3287" fmla="*/ 10423634 w 11463051"/>
              <a:gd name="connsiteY3287" fmla="*/ 3201979 h 4071368"/>
              <a:gd name="connsiteX3288" fmla="*/ 10401057 w 11463051"/>
              <a:gd name="connsiteY3288" fmla="*/ 3201902 h 4071368"/>
              <a:gd name="connsiteX3289" fmla="*/ 10381441 w 11463051"/>
              <a:gd name="connsiteY3289" fmla="*/ 3194370 h 4071368"/>
              <a:gd name="connsiteX3290" fmla="*/ 10383369 w 11463051"/>
              <a:gd name="connsiteY3290" fmla="*/ 3196712 h 4071368"/>
              <a:gd name="connsiteX3291" fmla="*/ 10387706 w 11463051"/>
              <a:gd name="connsiteY3291" fmla="*/ 3201988 h 4071368"/>
              <a:gd name="connsiteX3292" fmla="*/ 10452043 w 11463051"/>
              <a:gd name="connsiteY3292" fmla="*/ 3219957 h 4071368"/>
              <a:gd name="connsiteX3293" fmla="*/ 10433248 w 11463051"/>
              <a:gd name="connsiteY3293" fmla="*/ 3220951 h 4071368"/>
              <a:gd name="connsiteX3294" fmla="*/ 10434522 w 11463051"/>
              <a:gd name="connsiteY3294" fmla="*/ 3219872 h 4071368"/>
              <a:gd name="connsiteX3295" fmla="*/ 10437426 w 11463051"/>
              <a:gd name="connsiteY3295" fmla="*/ 3220302 h 4071368"/>
              <a:gd name="connsiteX3296" fmla="*/ 10435342 w 11463051"/>
              <a:gd name="connsiteY3296" fmla="*/ 3219179 h 4071368"/>
              <a:gd name="connsiteX3297" fmla="*/ 10434522 w 11463051"/>
              <a:gd name="connsiteY3297" fmla="*/ 3219872 h 4071368"/>
              <a:gd name="connsiteX3298" fmla="*/ 10429182 w 11463051"/>
              <a:gd name="connsiteY3298" fmla="*/ 3219084 h 4071368"/>
              <a:gd name="connsiteX3299" fmla="*/ 10425992 w 11463051"/>
              <a:gd name="connsiteY3299" fmla="*/ 3217618 h 4071368"/>
              <a:gd name="connsiteX3300" fmla="*/ 10422121 w 11463051"/>
              <a:gd name="connsiteY3300" fmla="*/ 3216893 h 4071368"/>
              <a:gd name="connsiteX3301" fmla="*/ 10408882 w 11463051"/>
              <a:gd name="connsiteY3301" fmla="*/ 3222810 h 4071368"/>
              <a:gd name="connsiteX3302" fmla="*/ 10346629 w 11463051"/>
              <a:gd name="connsiteY3302" fmla="*/ 3206445 h 4071368"/>
              <a:gd name="connsiteX3303" fmla="*/ 10335830 w 11463051"/>
              <a:gd name="connsiteY3303" fmla="*/ 3210374 h 4071368"/>
              <a:gd name="connsiteX3304" fmla="*/ 10262450 w 11463051"/>
              <a:gd name="connsiteY3304" fmla="*/ 3189950 h 4071368"/>
              <a:gd name="connsiteX3305" fmla="*/ 10189430 w 11463051"/>
              <a:gd name="connsiteY3305" fmla="*/ 3165292 h 4071368"/>
              <a:gd name="connsiteX3306" fmla="*/ 10180376 w 11463051"/>
              <a:gd name="connsiteY3306" fmla="*/ 3166697 h 4071368"/>
              <a:gd name="connsiteX3307" fmla="*/ 10249568 w 11463051"/>
              <a:gd name="connsiteY3307" fmla="*/ 3191631 h 4071368"/>
              <a:gd name="connsiteX3308" fmla="*/ 10429395 w 11463051"/>
              <a:gd name="connsiteY3308" fmla="*/ 3248195 h 4071368"/>
              <a:gd name="connsiteX3309" fmla="*/ 10522597 w 11463051"/>
              <a:gd name="connsiteY3309" fmla="*/ 3272428 h 4071368"/>
              <a:gd name="connsiteX3310" fmla="*/ 10527802 w 11463051"/>
              <a:gd name="connsiteY3310" fmla="*/ 3276787 h 4071368"/>
              <a:gd name="connsiteX3311" fmla="*/ 10540587 w 11463051"/>
              <a:gd name="connsiteY3311" fmla="*/ 3286261 h 4071368"/>
              <a:gd name="connsiteX3312" fmla="*/ 10510705 w 11463051"/>
              <a:gd name="connsiteY3312" fmla="*/ 3280607 h 4071368"/>
              <a:gd name="connsiteX3313" fmla="*/ 10486706 w 11463051"/>
              <a:gd name="connsiteY3313" fmla="*/ 3274371 h 4071368"/>
              <a:gd name="connsiteX3314" fmla="*/ 10510705 w 11463051"/>
              <a:gd name="connsiteY3314" fmla="*/ 3280607 h 4071368"/>
              <a:gd name="connsiteX3315" fmla="*/ 10538437 w 11463051"/>
              <a:gd name="connsiteY3315" fmla="*/ 3290272 h 4071368"/>
              <a:gd name="connsiteX3316" fmla="*/ 10534786 w 11463051"/>
              <a:gd name="connsiteY3316" fmla="*/ 3296379 h 4071368"/>
              <a:gd name="connsiteX3317" fmla="*/ 10532084 w 11463051"/>
              <a:gd name="connsiteY3317" fmla="*/ 3292431 h 4071368"/>
              <a:gd name="connsiteX3318" fmla="*/ 10534786 w 11463051"/>
              <a:gd name="connsiteY3318" fmla="*/ 3296379 h 4071368"/>
              <a:gd name="connsiteX3319" fmla="*/ 10543406 w 11463051"/>
              <a:gd name="connsiteY3319" fmla="*/ 3301819 h 4071368"/>
              <a:gd name="connsiteX3320" fmla="*/ 10515490 w 11463051"/>
              <a:gd name="connsiteY3320" fmla="*/ 3295701 h 4071368"/>
              <a:gd name="connsiteX3321" fmla="*/ 10507193 w 11463051"/>
              <a:gd name="connsiteY3321" fmla="*/ 3292467 h 4071368"/>
              <a:gd name="connsiteX3322" fmla="*/ 10503666 w 11463051"/>
              <a:gd name="connsiteY3322" fmla="*/ 3290016 h 4071368"/>
              <a:gd name="connsiteX3323" fmla="*/ 10503461 w 11463051"/>
              <a:gd name="connsiteY3323" fmla="*/ 3293066 h 4071368"/>
              <a:gd name="connsiteX3324" fmla="*/ 10466110 w 11463051"/>
              <a:gd name="connsiteY3324" fmla="*/ 3284880 h 4071368"/>
              <a:gd name="connsiteX3325" fmla="*/ 10456137 w 11463051"/>
              <a:gd name="connsiteY3325" fmla="*/ 3279265 h 4071368"/>
              <a:gd name="connsiteX3326" fmla="*/ 10433886 w 11463051"/>
              <a:gd name="connsiteY3326" fmla="*/ 3265491 h 4071368"/>
              <a:gd name="connsiteX3327" fmla="*/ 10405009 w 11463051"/>
              <a:gd name="connsiteY3327" fmla="*/ 3252236 h 4071368"/>
              <a:gd name="connsiteX3328" fmla="*/ 10451155 w 11463051"/>
              <a:gd name="connsiteY3328" fmla="*/ 3281336 h 4071368"/>
              <a:gd name="connsiteX3329" fmla="*/ 10451635 w 11463051"/>
              <a:gd name="connsiteY3329" fmla="*/ 3281708 h 4071368"/>
              <a:gd name="connsiteX3330" fmla="*/ 10441452 w 11463051"/>
              <a:gd name="connsiteY3330" fmla="*/ 3279477 h 4071368"/>
              <a:gd name="connsiteX3331" fmla="*/ 10266517 w 11463051"/>
              <a:gd name="connsiteY3331" fmla="*/ 3233043 h 4071368"/>
              <a:gd name="connsiteX3332" fmla="*/ 10286557 w 11463051"/>
              <a:gd name="connsiteY3332" fmla="*/ 3242678 h 4071368"/>
              <a:gd name="connsiteX3333" fmla="*/ 10276334 w 11463051"/>
              <a:gd name="connsiteY3333" fmla="*/ 3243499 h 4071368"/>
              <a:gd name="connsiteX3334" fmla="*/ 10227547 w 11463051"/>
              <a:gd name="connsiteY3334" fmla="*/ 3216634 h 4071368"/>
              <a:gd name="connsiteX3335" fmla="*/ 10262126 w 11463051"/>
              <a:gd name="connsiteY3335" fmla="*/ 3240514 h 4071368"/>
              <a:gd name="connsiteX3336" fmla="*/ 10259500 w 11463051"/>
              <a:gd name="connsiteY3336" fmla="*/ 3239896 h 4071368"/>
              <a:gd name="connsiteX3337" fmla="*/ 10197623 w 11463051"/>
              <a:gd name="connsiteY3337" fmla="*/ 3227677 h 4071368"/>
              <a:gd name="connsiteX3338" fmla="*/ 10281760 w 11463051"/>
              <a:gd name="connsiteY3338" fmla="*/ 3260253 h 4071368"/>
              <a:gd name="connsiteX3339" fmla="*/ 10270952 w 11463051"/>
              <a:gd name="connsiteY3339" fmla="*/ 3268042 h 4071368"/>
              <a:gd name="connsiteX3340" fmla="*/ 10279635 w 11463051"/>
              <a:gd name="connsiteY3340" fmla="*/ 3274729 h 4071368"/>
              <a:gd name="connsiteX3341" fmla="*/ 10234421 w 11463051"/>
              <a:gd name="connsiteY3341" fmla="*/ 3263753 h 4071368"/>
              <a:gd name="connsiteX3342" fmla="*/ 10189216 w 11463051"/>
              <a:gd name="connsiteY3342" fmla="*/ 3248917 h 4071368"/>
              <a:gd name="connsiteX3343" fmla="*/ 10180501 w 11463051"/>
              <a:gd name="connsiteY3343" fmla="*/ 3254451 h 4071368"/>
              <a:gd name="connsiteX3344" fmla="*/ 10126595 w 11463051"/>
              <a:gd name="connsiteY3344" fmla="*/ 3240647 h 4071368"/>
              <a:gd name="connsiteX3345" fmla="*/ 10165168 w 11463051"/>
              <a:gd name="connsiteY3345" fmla="*/ 3262623 h 4071368"/>
              <a:gd name="connsiteX3346" fmla="*/ 10221150 w 11463051"/>
              <a:gd name="connsiteY3346" fmla="*/ 3281892 h 4071368"/>
              <a:gd name="connsiteX3347" fmla="*/ 10328926 w 11463051"/>
              <a:gd name="connsiteY3347" fmla="*/ 3324938 h 4071368"/>
              <a:gd name="connsiteX3348" fmla="*/ 10221468 w 11463051"/>
              <a:gd name="connsiteY3348" fmla="*/ 3293738 h 4071368"/>
              <a:gd name="connsiteX3349" fmla="*/ 10169295 w 11463051"/>
              <a:gd name="connsiteY3349" fmla="*/ 3281914 h 4071368"/>
              <a:gd name="connsiteX3350" fmla="*/ 10154318 w 11463051"/>
              <a:gd name="connsiteY3350" fmla="*/ 3286493 h 4071368"/>
              <a:gd name="connsiteX3351" fmla="*/ 10104947 w 11463051"/>
              <a:gd name="connsiteY3351" fmla="*/ 3267802 h 4071368"/>
              <a:gd name="connsiteX3352" fmla="*/ 10096213 w 11463051"/>
              <a:gd name="connsiteY3352" fmla="*/ 3281056 h 4071368"/>
              <a:gd name="connsiteX3353" fmla="*/ 10031527 w 11463051"/>
              <a:gd name="connsiteY3353" fmla="*/ 3263462 h 4071368"/>
              <a:gd name="connsiteX3354" fmla="*/ 10030888 w 11463051"/>
              <a:gd name="connsiteY3354" fmla="*/ 3264148 h 4071368"/>
              <a:gd name="connsiteX3355" fmla="*/ 10030091 w 11463051"/>
              <a:gd name="connsiteY3355" fmla="*/ 3265008 h 4071368"/>
              <a:gd name="connsiteX3356" fmla="*/ 10029825 w 11463051"/>
              <a:gd name="connsiteY3356" fmla="*/ 3265294 h 4071368"/>
              <a:gd name="connsiteX3357" fmla="*/ 10029612 w 11463051"/>
              <a:gd name="connsiteY3357" fmla="*/ 3265523 h 4071368"/>
              <a:gd name="connsiteX3358" fmla="*/ 10030091 w 11463051"/>
              <a:gd name="connsiteY3358" fmla="*/ 3265008 h 4071368"/>
              <a:gd name="connsiteX3359" fmla="*/ 10031527 w 11463051"/>
              <a:gd name="connsiteY3359" fmla="*/ 3263462 h 4071368"/>
              <a:gd name="connsiteX3360" fmla="*/ 10083330 w 11463051"/>
              <a:gd name="connsiteY3360" fmla="*/ 3283381 h 4071368"/>
              <a:gd name="connsiteX3361" fmla="*/ 10162941 w 11463051"/>
              <a:gd name="connsiteY3361" fmla="*/ 3316981 h 4071368"/>
              <a:gd name="connsiteX3362" fmla="*/ 10098235 w 11463051"/>
              <a:gd name="connsiteY3362" fmla="*/ 3307106 h 4071368"/>
              <a:gd name="connsiteX3363" fmla="*/ 10121844 w 11463051"/>
              <a:gd name="connsiteY3363" fmla="*/ 3329157 h 4071368"/>
              <a:gd name="connsiteX3364" fmla="*/ 10078723 w 11463051"/>
              <a:gd name="connsiteY3364" fmla="*/ 3315926 h 4071368"/>
              <a:gd name="connsiteX3365" fmla="*/ 10035603 w 11463051"/>
              <a:gd name="connsiteY3365" fmla="*/ 3302695 h 4071368"/>
              <a:gd name="connsiteX3366" fmla="*/ 10087397 w 11463051"/>
              <a:gd name="connsiteY3366" fmla="*/ 3326474 h 4071368"/>
              <a:gd name="connsiteX3367" fmla="*/ 10079088 w 11463051"/>
              <a:gd name="connsiteY3367" fmla="*/ 3326489 h 4071368"/>
              <a:gd name="connsiteX3368" fmla="*/ 10075550 w 11463051"/>
              <a:gd name="connsiteY3368" fmla="*/ 3326249 h 4071368"/>
              <a:gd name="connsiteX3369" fmla="*/ 10034562 w 11463051"/>
              <a:gd name="connsiteY3369" fmla="*/ 3303816 h 4071368"/>
              <a:gd name="connsiteX3370" fmla="*/ 10014865 w 11463051"/>
              <a:gd name="connsiteY3370" fmla="*/ 3293036 h 4071368"/>
              <a:gd name="connsiteX3371" fmla="*/ 10014865 w 11463051"/>
              <a:gd name="connsiteY3371" fmla="*/ 3293036 h 4071368"/>
              <a:gd name="connsiteX3372" fmla="*/ 10044533 w 11463051"/>
              <a:gd name="connsiteY3372" fmla="*/ 3314422 h 4071368"/>
              <a:gd name="connsiteX3373" fmla="*/ 10064348 w 11463051"/>
              <a:gd name="connsiteY3373" fmla="*/ 3326335 h 4071368"/>
              <a:gd name="connsiteX3374" fmla="*/ 10061555 w 11463051"/>
              <a:gd name="connsiteY3374" fmla="*/ 3327507 h 4071368"/>
              <a:gd name="connsiteX3375" fmla="*/ 10078673 w 11463051"/>
              <a:gd name="connsiteY3375" fmla="*/ 3335868 h 4071368"/>
              <a:gd name="connsiteX3376" fmla="*/ 10082873 w 11463051"/>
              <a:gd name="connsiteY3376" fmla="*/ 3337493 h 4071368"/>
              <a:gd name="connsiteX3377" fmla="*/ 10105940 w 11463051"/>
              <a:gd name="connsiteY3377" fmla="*/ 3351424 h 4071368"/>
              <a:gd name="connsiteX3378" fmla="*/ 10135402 w 11463051"/>
              <a:gd name="connsiteY3378" fmla="*/ 3372952 h 4071368"/>
              <a:gd name="connsiteX3379" fmla="*/ 10130983 w 11463051"/>
              <a:gd name="connsiteY3379" fmla="*/ 3370889 h 4071368"/>
              <a:gd name="connsiteX3380" fmla="*/ 10182045 w 11463051"/>
              <a:gd name="connsiteY3380" fmla="*/ 3402927 h 4071368"/>
              <a:gd name="connsiteX3381" fmla="*/ 10246788 w 11463051"/>
              <a:gd name="connsiteY3381" fmla="*/ 3445512 h 4071368"/>
              <a:gd name="connsiteX3382" fmla="*/ 10168854 w 11463051"/>
              <a:gd name="connsiteY3382" fmla="*/ 3398904 h 4071368"/>
              <a:gd name="connsiteX3383" fmla="*/ 10142164 w 11463051"/>
              <a:gd name="connsiteY3383" fmla="*/ 3384152 h 4071368"/>
              <a:gd name="connsiteX3384" fmla="*/ 10142594 w 11463051"/>
              <a:gd name="connsiteY3384" fmla="*/ 3388265 h 4071368"/>
              <a:gd name="connsiteX3385" fmla="*/ 10143488 w 11463051"/>
              <a:gd name="connsiteY3385" fmla="*/ 3389177 h 4071368"/>
              <a:gd name="connsiteX3386" fmla="*/ 10151704 w 11463051"/>
              <a:gd name="connsiteY3386" fmla="*/ 3394136 h 4071368"/>
              <a:gd name="connsiteX3387" fmla="*/ 10147784 w 11463051"/>
              <a:gd name="connsiteY3387" fmla="*/ 3392962 h 4071368"/>
              <a:gd name="connsiteX3388" fmla="*/ 10146930 w 11463051"/>
              <a:gd name="connsiteY3388" fmla="*/ 3392693 h 4071368"/>
              <a:gd name="connsiteX3389" fmla="*/ 10148512 w 11463051"/>
              <a:gd name="connsiteY3389" fmla="*/ 3394309 h 4071368"/>
              <a:gd name="connsiteX3390" fmla="*/ 10161927 w 11463051"/>
              <a:gd name="connsiteY3390" fmla="*/ 3403645 h 4071368"/>
              <a:gd name="connsiteX3391" fmla="*/ 10333189 w 11463051"/>
              <a:gd name="connsiteY3391" fmla="*/ 3513096 h 4071368"/>
              <a:gd name="connsiteX3392" fmla="*/ 10171078 w 11463051"/>
              <a:gd name="connsiteY3392" fmla="*/ 3417014 h 4071368"/>
              <a:gd name="connsiteX3393" fmla="*/ 10157704 w 11463051"/>
              <a:gd name="connsiteY3393" fmla="*/ 3412333 h 4071368"/>
              <a:gd name="connsiteX3394" fmla="*/ 10168891 w 11463051"/>
              <a:gd name="connsiteY3394" fmla="*/ 3418511 h 4071368"/>
              <a:gd name="connsiteX3395" fmla="*/ 10256602 w 11463051"/>
              <a:gd name="connsiteY3395" fmla="*/ 3475104 h 4071368"/>
              <a:gd name="connsiteX3396" fmla="*/ 10312007 w 11463051"/>
              <a:gd name="connsiteY3396" fmla="*/ 3512671 h 4071368"/>
              <a:gd name="connsiteX3397" fmla="*/ 10302848 w 11463051"/>
              <a:gd name="connsiteY3397" fmla="*/ 3509797 h 4071368"/>
              <a:gd name="connsiteX3398" fmla="*/ 10302433 w 11463051"/>
              <a:gd name="connsiteY3398" fmla="*/ 3509712 h 4071368"/>
              <a:gd name="connsiteX3399" fmla="*/ 10299881 w 11463051"/>
              <a:gd name="connsiteY3399" fmla="*/ 3508227 h 4071368"/>
              <a:gd name="connsiteX3400" fmla="*/ 10259875 w 11463051"/>
              <a:gd name="connsiteY3400" fmla="*/ 3483405 h 4071368"/>
              <a:gd name="connsiteX3401" fmla="*/ 10284321 w 11463051"/>
              <a:gd name="connsiteY3401" fmla="*/ 3505044 h 4071368"/>
              <a:gd name="connsiteX3402" fmla="*/ 10287218 w 11463051"/>
              <a:gd name="connsiteY3402" fmla="*/ 3506762 h 4071368"/>
              <a:gd name="connsiteX3403" fmla="*/ 10282871 w 11463051"/>
              <a:gd name="connsiteY3403" fmla="*/ 3509165 h 4071368"/>
              <a:gd name="connsiteX3404" fmla="*/ 10293054 w 11463051"/>
              <a:gd name="connsiteY3404" fmla="*/ 3514077 h 4071368"/>
              <a:gd name="connsiteX3405" fmla="*/ 10305957 w 11463051"/>
              <a:gd name="connsiteY3405" fmla="*/ 3518407 h 4071368"/>
              <a:gd name="connsiteX3406" fmla="*/ 10313715 w 11463051"/>
              <a:gd name="connsiteY3406" fmla="*/ 3523747 h 4071368"/>
              <a:gd name="connsiteX3407" fmla="*/ 10285877 w 11463051"/>
              <a:gd name="connsiteY3407" fmla="*/ 3512013 h 4071368"/>
              <a:gd name="connsiteX3408" fmla="*/ 10134643 w 11463051"/>
              <a:gd name="connsiteY3408" fmla="*/ 3416964 h 4071368"/>
              <a:gd name="connsiteX3409" fmla="*/ 10114444 w 11463051"/>
              <a:gd name="connsiteY3409" fmla="*/ 3404154 h 4071368"/>
              <a:gd name="connsiteX3410" fmla="*/ 10106407 w 11463051"/>
              <a:gd name="connsiteY3410" fmla="*/ 3399181 h 4071368"/>
              <a:gd name="connsiteX3411" fmla="*/ 10106656 w 11463051"/>
              <a:gd name="connsiteY3411" fmla="*/ 3399879 h 4071368"/>
              <a:gd name="connsiteX3412" fmla="*/ 10108797 w 11463051"/>
              <a:gd name="connsiteY3412" fmla="*/ 3406855 h 4071368"/>
              <a:gd name="connsiteX3413" fmla="*/ 10108777 w 11463051"/>
              <a:gd name="connsiteY3413" fmla="*/ 3409152 h 4071368"/>
              <a:gd name="connsiteX3414" fmla="*/ 10142303 w 11463051"/>
              <a:gd name="connsiteY3414" fmla="*/ 3430794 h 4071368"/>
              <a:gd name="connsiteX3415" fmla="*/ 10203620 w 11463051"/>
              <a:gd name="connsiteY3415" fmla="*/ 3469255 h 4071368"/>
              <a:gd name="connsiteX3416" fmla="*/ 10250338 w 11463051"/>
              <a:gd name="connsiteY3416" fmla="*/ 3498410 h 4071368"/>
              <a:gd name="connsiteX3417" fmla="*/ 10233952 w 11463051"/>
              <a:gd name="connsiteY3417" fmla="*/ 3494900 h 4071368"/>
              <a:gd name="connsiteX3418" fmla="*/ 10231318 w 11463051"/>
              <a:gd name="connsiteY3418" fmla="*/ 3493003 h 4071368"/>
              <a:gd name="connsiteX3419" fmla="*/ 10225809 w 11463051"/>
              <a:gd name="connsiteY3419" fmla="*/ 3492129 h 4071368"/>
              <a:gd name="connsiteX3420" fmla="*/ 10192796 w 11463051"/>
              <a:gd name="connsiteY3420" fmla="*/ 3483704 h 4071368"/>
              <a:gd name="connsiteX3421" fmla="*/ 10161859 w 11463051"/>
              <a:gd name="connsiteY3421" fmla="*/ 3475317 h 4071368"/>
              <a:gd name="connsiteX3422" fmla="*/ 10157310 w 11463051"/>
              <a:gd name="connsiteY3422" fmla="*/ 3474268 h 4071368"/>
              <a:gd name="connsiteX3423" fmla="*/ 10126796 w 11463051"/>
              <a:gd name="connsiteY3423" fmla="*/ 3456368 h 4071368"/>
              <a:gd name="connsiteX3424" fmla="*/ 10167072 w 11463051"/>
              <a:gd name="connsiteY3424" fmla="*/ 3471628 h 4071368"/>
              <a:gd name="connsiteX3425" fmla="*/ 10216520 w 11463051"/>
              <a:gd name="connsiteY3425" fmla="*/ 3484151 h 4071368"/>
              <a:gd name="connsiteX3426" fmla="*/ 10222264 w 11463051"/>
              <a:gd name="connsiteY3426" fmla="*/ 3486253 h 4071368"/>
              <a:gd name="connsiteX3427" fmla="*/ 10221971 w 11463051"/>
              <a:gd name="connsiteY3427" fmla="*/ 3486016 h 4071368"/>
              <a:gd name="connsiteX3428" fmla="*/ 10220888 w 11463051"/>
              <a:gd name="connsiteY3428" fmla="*/ 3485100 h 4071368"/>
              <a:gd name="connsiteX3429" fmla="*/ 10116823 w 11463051"/>
              <a:gd name="connsiteY3429" fmla="*/ 3423679 h 4071368"/>
              <a:gd name="connsiteX3430" fmla="*/ 10096708 w 11463051"/>
              <a:gd name="connsiteY3430" fmla="*/ 3411270 h 4071368"/>
              <a:gd name="connsiteX3431" fmla="*/ 10087419 w 11463051"/>
              <a:gd name="connsiteY3431" fmla="*/ 3409630 h 4071368"/>
              <a:gd name="connsiteX3432" fmla="*/ 10084344 w 11463051"/>
              <a:gd name="connsiteY3432" fmla="*/ 3408958 h 4071368"/>
              <a:gd name="connsiteX3433" fmla="*/ 10090457 w 11463051"/>
              <a:gd name="connsiteY3433" fmla="*/ 3413078 h 4071368"/>
              <a:gd name="connsiteX3434" fmla="*/ 10100911 w 11463051"/>
              <a:gd name="connsiteY3434" fmla="*/ 3420864 h 4071368"/>
              <a:gd name="connsiteX3435" fmla="*/ 10082104 w 11463051"/>
              <a:gd name="connsiteY3435" fmla="*/ 3412082 h 4071368"/>
              <a:gd name="connsiteX3436" fmla="*/ 10072755 w 11463051"/>
              <a:gd name="connsiteY3436" fmla="*/ 3406309 h 4071368"/>
              <a:gd name="connsiteX3437" fmla="*/ 10053726 w 11463051"/>
              <a:gd name="connsiteY3437" fmla="*/ 3401491 h 4071368"/>
              <a:gd name="connsiteX3438" fmla="*/ 10039886 w 11463051"/>
              <a:gd name="connsiteY3438" fmla="*/ 3397518 h 4071368"/>
              <a:gd name="connsiteX3439" fmla="*/ 10032486 w 11463051"/>
              <a:gd name="connsiteY3439" fmla="*/ 3398008 h 4071368"/>
              <a:gd name="connsiteX3440" fmla="*/ 10034093 w 11463051"/>
              <a:gd name="connsiteY3440" fmla="*/ 3400126 h 4071368"/>
              <a:gd name="connsiteX3441" fmla="*/ 10037639 w 11463051"/>
              <a:gd name="connsiteY3441" fmla="*/ 3402286 h 4071368"/>
              <a:gd name="connsiteX3442" fmla="*/ 10043494 w 11463051"/>
              <a:gd name="connsiteY3442" fmla="*/ 3405180 h 4071368"/>
              <a:gd name="connsiteX3443" fmla="*/ 10095837 w 11463051"/>
              <a:gd name="connsiteY3443" fmla="*/ 3429009 h 4071368"/>
              <a:gd name="connsiteX3444" fmla="*/ 10085965 w 11463051"/>
              <a:gd name="connsiteY3444" fmla="*/ 3430116 h 4071368"/>
              <a:gd name="connsiteX3445" fmla="*/ 10080527 w 11463051"/>
              <a:gd name="connsiteY3445" fmla="*/ 3429273 h 4071368"/>
              <a:gd name="connsiteX3446" fmla="*/ 10075802 w 11463051"/>
              <a:gd name="connsiteY3446" fmla="*/ 3426511 h 4071368"/>
              <a:gd name="connsiteX3447" fmla="*/ 10098554 w 11463051"/>
              <a:gd name="connsiteY3447" fmla="*/ 3441664 h 4071368"/>
              <a:gd name="connsiteX3448" fmla="*/ 9991722 w 11463051"/>
              <a:gd name="connsiteY3448" fmla="*/ 3379939 h 4071368"/>
              <a:gd name="connsiteX3449" fmla="*/ 9981546 w 11463051"/>
              <a:gd name="connsiteY3449" fmla="*/ 3374930 h 4071368"/>
              <a:gd name="connsiteX3450" fmla="*/ 9985781 w 11463051"/>
              <a:gd name="connsiteY3450" fmla="*/ 3378028 h 4071368"/>
              <a:gd name="connsiteX3451" fmla="*/ 9999229 w 11463051"/>
              <a:gd name="connsiteY3451" fmla="*/ 3386727 h 4071368"/>
              <a:gd name="connsiteX3452" fmla="*/ 10066947 w 11463051"/>
              <a:gd name="connsiteY3452" fmla="*/ 3426328 h 4071368"/>
              <a:gd name="connsiteX3453" fmla="*/ 10068709 w 11463051"/>
              <a:gd name="connsiteY3453" fmla="*/ 3427443 h 4071368"/>
              <a:gd name="connsiteX3454" fmla="*/ 10068566 w 11463051"/>
              <a:gd name="connsiteY3454" fmla="*/ 3427421 h 4071368"/>
              <a:gd name="connsiteX3455" fmla="*/ 10065558 w 11463051"/>
              <a:gd name="connsiteY3455" fmla="*/ 3429536 h 4071368"/>
              <a:gd name="connsiteX3456" fmla="*/ 10088592 w 11463051"/>
              <a:gd name="connsiteY3456" fmla="*/ 3440028 h 4071368"/>
              <a:gd name="connsiteX3457" fmla="*/ 10129395 w 11463051"/>
              <a:gd name="connsiteY3457" fmla="*/ 3465853 h 4071368"/>
              <a:gd name="connsiteX3458" fmla="*/ 10135189 w 11463051"/>
              <a:gd name="connsiteY3458" fmla="*/ 3469187 h 4071368"/>
              <a:gd name="connsiteX3459" fmla="*/ 10113024 w 11463051"/>
              <a:gd name="connsiteY3459" fmla="*/ 3464229 h 4071368"/>
              <a:gd name="connsiteX3460" fmla="*/ 10104246 w 11463051"/>
              <a:gd name="connsiteY3460" fmla="*/ 3462103 h 4071368"/>
              <a:gd name="connsiteX3461" fmla="*/ 10111792 w 11463051"/>
              <a:gd name="connsiteY3461" fmla="*/ 3467509 h 4071368"/>
              <a:gd name="connsiteX3462" fmla="*/ 10110967 w 11463051"/>
              <a:gd name="connsiteY3462" fmla="*/ 3474663 h 4071368"/>
              <a:gd name="connsiteX3463" fmla="*/ 10069888 w 11463051"/>
              <a:gd name="connsiteY3463" fmla="*/ 3453166 h 4071368"/>
              <a:gd name="connsiteX3464" fmla="*/ 10058111 w 11463051"/>
              <a:gd name="connsiteY3464" fmla="*/ 3449904 h 4071368"/>
              <a:gd name="connsiteX3465" fmla="*/ 10042494 w 11463051"/>
              <a:gd name="connsiteY3465" fmla="*/ 3446221 h 4071368"/>
              <a:gd name="connsiteX3466" fmla="*/ 10068395 w 11463051"/>
              <a:gd name="connsiteY3466" fmla="*/ 3461244 h 4071368"/>
              <a:gd name="connsiteX3467" fmla="*/ 10075019 w 11463051"/>
              <a:gd name="connsiteY3467" fmla="*/ 3465079 h 4071368"/>
              <a:gd name="connsiteX3468" fmla="*/ 10080864 w 11463051"/>
              <a:gd name="connsiteY3468" fmla="*/ 3466471 h 4071368"/>
              <a:gd name="connsiteX3469" fmla="*/ 10101978 w 11463051"/>
              <a:gd name="connsiteY3469" fmla="*/ 3477566 h 4071368"/>
              <a:gd name="connsiteX3470" fmla="*/ 10096984 w 11463051"/>
              <a:gd name="connsiteY3470" fmla="*/ 3475947 h 4071368"/>
              <a:gd name="connsiteX3471" fmla="*/ 10093130 w 11463051"/>
              <a:gd name="connsiteY3471" fmla="*/ 3475567 h 4071368"/>
              <a:gd name="connsiteX3472" fmla="*/ 10106713 w 11463051"/>
              <a:gd name="connsiteY3472" fmla="*/ 3483433 h 4071368"/>
              <a:gd name="connsiteX3473" fmla="*/ 10086722 w 11463051"/>
              <a:gd name="connsiteY3473" fmla="*/ 3480282 h 4071368"/>
              <a:gd name="connsiteX3474" fmla="*/ 10112783 w 11463051"/>
              <a:gd name="connsiteY3474" fmla="*/ 3495842 h 4071368"/>
              <a:gd name="connsiteX3475" fmla="*/ 10140750 w 11463051"/>
              <a:gd name="connsiteY3475" fmla="*/ 3503892 h 4071368"/>
              <a:gd name="connsiteX3476" fmla="*/ 10157937 w 11463051"/>
              <a:gd name="connsiteY3476" fmla="*/ 3514352 h 4071368"/>
              <a:gd name="connsiteX3477" fmla="*/ 10160015 w 11463051"/>
              <a:gd name="connsiteY3477" fmla="*/ 3515607 h 4071368"/>
              <a:gd name="connsiteX3478" fmla="*/ 10148630 w 11463051"/>
              <a:gd name="connsiteY3478" fmla="*/ 3513057 h 4071368"/>
              <a:gd name="connsiteX3479" fmla="*/ 10104068 w 11463051"/>
              <a:gd name="connsiteY3479" fmla="*/ 3501376 h 4071368"/>
              <a:gd name="connsiteX3480" fmla="*/ 10079130 w 11463051"/>
              <a:gd name="connsiteY3480" fmla="*/ 3493608 h 4071368"/>
              <a:gd name="connsiteX3481" fmla="*/ 10060761 w 11463051"/>
              <a:gd name="connsiteY3481" fmla="*/ 3487227 h 4071368"/>
              <a:gd name="connsiteX3482" fmla="*/ 10060406 w 11463051"/>
              <a:gd name="connsiteY3482" fmla="*/ 3488410 h 4071368"/>
              <a:gd name="connsiteX3483" fmla="*/ 10059134 w 11463051"/>
              <a:gd name="connsiteY3483" fmla="*/ 3492264 h 4071368"/>
              <a:gd name="connsiteX3484" fmla="*/ 10099813 w 11463051"/>
              <a:gd name="connsiteY3484" fmla="*/ 3508125 h 4071368"/>
              <a:gd name="connsiteX3485" fmla="*/ 10096502 w 11463051"/>
              <a:gd name="connsiteY3485" fmla="*/ 3513348 h 4071368"/>
              <a:gd name="connsiteX3486" fmla="*/ 10092436 w 11463051"/>
              <a:gd name="connsiteY3486" fmla="*/ 3512397 h 4071368"/>
              <a:gd name="connsiteX3487" fmla="*/ 10093251 w 11463051"/>
              <a:gd name="connsiteY3487" fmla="*/ 3513024 h 4071368"/>
              <a:gd name="connsiteX3488" fmla="*/ 10112733 w 11463051"/>
              <a:gd name="connsiteY3488" fmla="*/ 3515783 h 4071368"/>
              <a:gd name="connsiteX3489" fmla="*/ 10128015 w 11463051"/>
              <a:gd name="connsiteY3489" fmla="*/ 3527554 h 4071368"/>
              <a:gd name="connsiteX3490" fmla="*/ 10175314 w 11463051"/>
              <a:gd name="connsiteY3490" fmla="*/ 3540136 h 4071368"/>
              <a:gd name="connsiteX3491" fmla="*/ 10149213 w 11463051"/>
              <a:gd name="connsiteY3491" fmla="*/ 3540013 h 4071368"/>
              <a:gd name="connsiteX3492" fmla="*/ 10116869 w 11463051"/>
              <a:gd name="connsiteY3492" fmla="*/ 3531216 h 4071368"/>
              <a:gd name="connsiteX3493" fmla="*/ 10110163 w 11463051"/>
              <a:gd name="connsiteY3493" fmla="*/ 3534107 h 4071368"/>
              <a:gd name="connsiteX3494" fmla="*/ 10105820 w 11463051"/>
              <a:gd name="connsiteY3494" fmla="*/ 3534993 h 4071368"/>
              <a:gd name="connsiteX3495" fmla="*/ 10113047 w 11463051"/>
              <a:gd name="connsiteY3495" fmla="*/ 3538279 h 4071368"/>
              <a:gd name="connsiteX3496" fmla="*/ 10119213 w 11463051"/>
              <a:gd name="connsiteY3496" fmla="*/ 3543048 h 4071368"/>
              <a:gd name="connsiteX3497" fmla="*/ 10117892 w 11463051"/>
              <a:gd name="connsiteY3497" fmla="*/ 3544007 h 4071368"/>
              <a:gd name="connsiteX3498" fmla="*/ 10117406 w 11463051"/>
              <a:gd name="connsiteY3498" fmla="*/ 3544021 h 4071368"/>
              <a:gd name="connsiteX3499" fmla="*/ 10127617 w 11463051"/>
              <a:gd name="connsiteY3499" fmla="*/ 3547229 h 4071368"/>
              <a:gd name="connsiteX3500" fmla="*/ 10157855 w 11463051"/>
              <a:gd name="connsiteY3500" fmla="*/ 3562783 h 4071368"/>
              <a:gd name="connsiteX3501" fmla="*/ 10190189 w 11463051"/>
              <a:gd name="connsiteY3501" fmla="*/ 3575440 h 4071368"/>
              <a:gd name="connsiteX3502" fmla="*/ 10192232 w 11463051"/>
              <a:gd name="connsiteY3502" fmla="*/ 3593127 h 4071368"/>
              <a:gd name="connsiteX3503" fmla="*/ 10265612 w 11463051"/>
              <a:gd name="connsiteY3503" fmla="*/ 3613550 h 4071368"/>
              <a:gd name="connsiteX3504" fmla="*/ 10293825 w 11463051"/>
              <a:gd name="connsiteY3504" fmla="*/ 3621476 h 4071368"/>
              <a:gd name="connsiteX3505" fmla="*/ 10296200 w 11463051"/>
              <a:gd name="connsiteY3505" fmla="*/ 3624079 h 4071368"/>
              <a:gd name="connsiteX3506" fmla="*/ 10303686 w 11463051"/>
              <a:gd name="connsiteY3506" fmla="*/ 3630918 h 4071368"/>
              <a:gd name="connsiteX3507" fmla="*/ 10294546 w 11463051"/>
              <a:gd name="connsiteY3507" fmla="*/ 3628665 h 4071368"/>
              <a:gd name="connsiteX3508" fmla="*/ 10196050 w 11463051"/>
              <a:gd name="connsiteY3508" fmla="*/ 3604252 h 4071368"/>
              <a:gd name="connsiteX3509" fmla="*/ 10186912 w 11463051"/>
              <a:gd name="connsiteY3509" fmla="*/ 3607414 h 4071368"/>
              <a:gd name="connsiteX3510" fmla="*/ 10190864 w 11463051"/>
              <a:gd name="connsiteY3510" fmla="*/ 3607427 h 4071368"/>
              <a:gd name="connsiteX3511" fmla="*/ 10190851 w 11463051"/>
              <a:gd name="connsiteY3511" fmla="*/ 3611376 h 4071368"/>
              <a:gd name="connsiteX3512" fmla="*/ 10198175 w 11463051"/>
              <a:gd name="connsiteY3512" fmla="*/ 3615350 h 4071368"/>
              <a:gd name="connsiteX3513" fmla="*/ 10182925 w 11463051"/>
              <a:gd name="connsiteY3513" fmla="*/ 3618684 h 4071368"/>
              <a:gd name="connsiteX3514" fmla="*/ 10228564 w 11463051"/>
              <a:gd name="connsiteY3514" fmla="*/ 3641971 h 4071368"/>
              <a:gd name="connsiteX3515" fmla="*/ 10221225 w 11463051"/>
              <a:gd name="connsiteY3515" fmla="*/ 3641946 h 4071368"/>
              <a:gd name="connsiteX3516" fmla="*/ 10171649 w 11463051"/>
              <a:gd name="connsiteY3516" fmla="*/ 3615261 h 4071368"/>
              <a:gd name="connsiteX3517" fmla="*/ 10152447 w 11463051"/>
              <a:gd name="connsiteY3517" fmla="*/ 3618582 h 4071368"/>
              <a:gd name="connsiteX3518" fmla="*/ 10081090 w 11463051"/>
              <a:gd name="connsiteY3518" fmla="*/ 3585900 h 4071368"/>
              <a:gd name="connsiteX3519" fmla="*/ 10063492 w 11463051"/>
              <a:gd name="connsiteY3519" fmla="*/ 3576620 h 4071368"/>
              <a:gd name="connsiteX3520" fmla="*/ 10037075 w 11463051"/>
              <a:gd name="connsiteY3520" fmla="*/ 3569661 h 4071368"/>
              <a:gd name="connsiteX3521" fmla="*/ 10032119 w 11463051"/>
              <a:gd name="connsiteY3521" fmla="*/ 3570658 h 4071368"/>
              <a:gd name="connsiteX3522" fmla="*/ 10030012 w 11463051"/>
              <a:gd name="connsiteY3522" fmla="*/ 3571343 h 4071368"/>
              <a:gd name="connsiteX3523" fmla="*/ 10044090 w 11463051"/>
              <a:gd name="connsiteY3523" fmla="*/ 3580608 h 4071368"/>
              <a:gd name="connsiteX3524" fmla="*/ 10073816 w 11463051"/>
              <a:gd name="connsiteY3524" fmla="*/ 3595267 h 4071368"/>
              <a:gd name="connsiteX3525" fmla="*/ 10101722 w 11463051"/>
              <a:gd name="connsiteY3525" fmla="*/ 3603338 h 4071368"/>
              <a:gd name="connsiteX3526" fmla="*/ 10157694 w 11463051"/>
              <a:gd name="connsiteY3526" fmla="*/ 3626467 h 4071368"/>
              <a:gd name="connsiteX3527" fmla="*/ 10158178 w 11463051"/>
              <a:gd name="connsiteY3527" fmla="*/ 3627056 h 4071368"/>
              <a:gd name="connsiteX3528" fmla="*/ 10160323 w 11463051"/>
              <a:gd name="connsiteY3528" fmla="*/ 3626509 h 4071368"/>
              <a:gd name="connsiteX3529" fmla="*/ 10197043 w 11463051"/>
              <a:gd name="connsiteY3529" fmla="*/ 3644677 h 4071368"/>
              <a:gd name="connsiteX3530" fmla="*/ 10208320 w 11463051"/>
              <a:gd name="connsiteY3530" fmla="*/ 3647493 h 4071368"/>
              <a:gd name="connsiteX3531" fmla="*/ 10230705 w 11463051"/>
              <a:gd name="connsiteY3531" fmla="*/ 3654984 h 4071368"/>
              <a:gd name="connsiteX3532" fmla="*/ 10219116 w 11463051"/>
              <a:gd name="connsiteY3532" fmla="*/ 3655597 h 4071368"/>
              <a:gd name="connsiteX3533" fmla="*/ 10221176 w 11463051"/>
              <a:gd name="connsiteY3533" fmla="*/ 3656615 h 4071368"/>
              <a:gd name="connsiteX3534" fmla="*/ 10221150 w 11463051"/>
              <a:gd name="connsiteY3534" fmla="*/ 3664515 h 4071368"/>
              <a:gd name="connsiteX3535" fmla="*/ 10232373 w 11463051"/>
              <a:gd name="connsiteY3535" fmla="*/ 3683735 h 4071368"/>
              <a:gd name="connsiteX3536" fmla="*/ 10217148 w 11463051"/>
              <a:gd name="connsiteY3536" fmla="*/ 3679735 h 4071368"/>
              <a:gd name="connsiteX3537" fmla="*/ 10199936 w 11463051"/>
              <a:gd name="connsiteY3537" fmla="*/ 3678689 h 4071368"/>
              <a:gd name="connsiteX3538" fmla="*/ 10198327 w 11463051"/>
              <a:gd name="connsiteY3538" fmla="*/ 3680161 h 4071368"/>
              <a:gd name="connsiteX3539" fmla="*/ 10208056 w 11463051"/>
              <a:gd name="connsiteY3539" fmla="*/ 3683221 h 4071368"/>
              <a:gd name="connsiteX3540" fmla="*/ 10301258 w 11463051"/>
              <a:gd name="connsiteY3540" fmla="*/ 3707455 h 4071368"/>
              <a:gd name="connsiteX3541" fmla="*/ 10306463 w 11463051"/>
              <a:gd name="connsiteY3541" fmla="*/ 3711814 h 4071368"/>
              <a:gd name="connsiteX3542" fmla="*/ 10319249 w 11463051"/>
              <a:gd name="connsiteY3542" fmla="*/ 3721287 h 4071368"/>
              <a:gd name="connsiteX3543" fmla="*/ 10289367 w 11463051"/>
              <a:gd name="connsiteY3543" fmla="*/ 3715633 h 4071368"/>
              <a:gd name="connsiteX3544" fmla="*/ 10265368 w 11463051"/>
              <a:gd name="connsiteY3544" fmla="*/ 3709398 h 4071368"/>
              <a:gd name="connsiteX3545" fmla="*/ 10289367 w 11463051"/>
              <a:gd name="connsiteY3545" fmla="*/ 3715633 h 4071368"/>
              <a:gd name="connsiteX3546" fmla="*/ 10317099 w 11463051"/>
              <a:gd name="connsiteY3546" fmla="*/ 3725298 h 4071368"/>
              <a:gd name="connsiteX3547" fmla="*/ 10313447 w 11463051"/>
              <a:gd name="connsiteY3547" fmla="*/ 3731406 h 4071368"/>
              <a:gd name="connsiteX3548" fmla="*/ 10310745 w 11463051"/>
              <a:gd name="connsiteY3548" fmla="*/ 3727456 h 4071368"/>
              <a:gd name="connsiteX3549" fmla="*/ 10313447 w 11463051"/>
              <a:gd name="connsiteY3549" fmla="*/ 3731406 h 4071368"/>
              <a:gd name="connsiteX3550" fmla="*/ 10322068 w 11463051"/>
              <a:gd name="connsiteY3550" fmla="*/ 3736845 h 4071368"/>
              <a:gd name="connsiteX3551" fmla="*/ 10294152 w 11463051"/>
              <a:gd name="connsiteY3551" fmla="*/ 3730728 h 4071368"/>
              <a:gd name="connsiteX3552" fmla="*/ 10285854 w 11463051"/>
              <a:gd name="connsiteY3552" fmla="*/ 3727494 h 4071368"/>
              <a:gd name="connsiteX3553" fmla="*/ 10282327 w 11463051"/>
              <a:gd name="connsiteY3553" fmla="*/ 3725042 h 4071368"/>
              <a:gd name="connsiteX3554" fmla="*/ 10282123 w 11463051"/>
              <a:gd name="connsiteY3554" fmla="*/ 3728092 h 4071368"/>
              <a:gd name="connsiteX3555" fmla="*/ 10244771 w 11463051"/>
              <a:gd name="connsiteY3555" fmla="*/ 3719906 h 4071368"/>
              <a:gd name="connsiteX3556" fmla="*/ 10234797 w 11463051"/>
              <a:gd name="connsiteY3556" fmla="*/ 3714291 h 4071368"/>
              <a:gd name="connsiteX3557" fmla="*/ 10221905 w 11463051"/>
              <a:gd name="connsiteY3557" fmla="*/ 3706309 h 4071368"/>
              <a:gd name="connsiteX3558" fmla="*/ 10220382 w 11463051"/>
              <a:gd name="connsiteY3558" fmla="*/ 3710773 h 4071368"/>
              <a:gd name="connsiteX3559" fmla="*/ 10229817 w 11463051"/>
              <a:gd name="connsiteY3559" fmla="*/ 3716362 h 4071368"/>
              <a:gd name="connsiteX3560" fmla="*/ 10230296 w 11463051"/>
              <a:gd name="connsiteY3560" fmla="*/ 3716734 h 4071368"/>
              <a:gd name="connsiteX3561" fmla="*/ 10220112 w 11463051"/>
              <a:gd name="connsiteY3561" fmla="*/ 3714503 h 4071368"/>
              <a:gd name="connsiteX3562" fmla="*/ 10219195 w 11463051"/>
              <a:gd name="connsiteY3562" fmla="*/ 3714248 h 4071368"/>
              <a:gd name="connsiteX3563" fmla="*/ 10217928 w 11463051"/>
              <a:gd name="connsiteY3563" fmla="*/ 3717962 h 4071368"/>
              <a:gd name="connsiteX3564" fmla="*/ 10209030 w 11463051"/>
              <a:gd name="connsiteY3564" fmla="*/ 3744027 h 4071368"/>
              <a:gd name="connsiteX3565" fmla="*/ 10186493 w 11463051"/>
              <a:gd name="connsiteY3565" fmla="*/ 3732667 h 4071368"/>
              <a:gd name="connsiteX3566" fmla="*/ 10163890 w 11463051"/>
              <a:gd name="connsiteY3566" fmla="*/ 3740491 h 4071368"/>
              <a:gd name="connsiteX3567" fmla="*/ 10201640 w 11463051"/>
              <a:gd name="connsiteY3567" fmla="*/ 3759237 h 4071368"/>
              <a:gd name="connsiteX3568" fmla="*/ 10125550 w 11463051"/>
              <a:gd name="connsiteY3568" fmla="*/ 3728513 h 4071368"/>
              <a:gd name="connsiteX3569" fmla="*/ 10102961 w 11463051"/>
              <a:gd name="connsiteY3569" fmla="*/ 3732387 h 4071368"/>
              <a:gd name="connsiteX3570" fmla="*/ 10122124 w 11463051"/>
              <a:gd name="connsiteY3570" fmla="*/ 3740349 h 4071368"/>
              <a:gd name="connsiteX3571" fmla="*/ 10087735 w 11463051"/>
              <a:gd name="connsiteY3571" fmla="*/ 3728386 h 4071368"/>
              <a:gd name="connsiteX3572" fmla="*/ 10091699 w 11463051"/>
              <a:gd name="connsiteY3572" fmla="*/ 3725014 h 4071368"/>
              <a:gd name="connsiteX3573" fmla="*/ 10051463 w 11463051"/>
              <a:gd name="connsiteY3573" fmla="*/ 3708913 h 4071368"/>
              <a:gd name="connsiteX3574" fmla="*/ 10037248 w 11463051"/>
              <a:gd name="connsiteY3574" fmla="*/ 3707160 h 4071368"/>
              <a:gd name="connsiteX3575" fmla="*/ 10013082 w 11463051"/>
              <a:gd name="connsiteY3575" fmla="*/ 3698779 h 4071368"/>
              <a:gd name="connsiteX3576" fmla="*/ 9967878 w 11463051"/>
              <a:gd name="connsiteY3576" fmla="*/ 3683943 h 4071368"/>
              <a:gd name="connsiteX3577" fmla="*/ 9959163 w 11463051"/>
              <a:gd name="connsiteY3577" fmla="*/ 3689477 h 4071368"/>
              <a:gd name="connsiteX3578" fmla="*/ 9905255 w 11463051"/>
              <a:gd name="connsiteY3578" fmla="*/ 3675674 h 4071368"/>
              <a:gd name="connsiteX3579" fmla="*/ 9890053 w 11463051"/>
              <a:gd name="connsiteY3579" fmla="*/ 3676335 h 4071368"/>
              <a:gd name="connsiteX3580" fmla="*/ 9894314 w 11463051"/>
              <a:gd name="connsiteY3580" fmla="*/ 3678647 h 4071368"/>
              <a:gd name="connsiteX3581" fmla="*/ 9902215 w 11463051"/>
              <a:gd name="connsiteY3581" fmla="*/ 3678675 h 4071368"/>
              <a:gd name="connsiteX3582" fmla="*/ 9951309 w 11463051"/>
              <a:gd name="connsiteY3582" fmla="*/ 3700223 h 4071368"/>
              <a:gd name="connsiteX3583" fmla="*/ 9999811 w 11463051"/>
              <a:gd name="connsiteY3583" fmla="*/ 3716918 h 4071368"/>
              <a:gd name="connsiteX3584" fmla="*/ 10002354 w 11463051"/>
              <a:gd name="connsiteY3584" fmla="*/ 3717924 h 4071368"/>
              <a:gd name="connsiteX3585" fmla="*/ 10012146 w 11463051"/>
              <a:gd name="connsiteY3585" fmla="*/ 3716847 h 4071368"/>
              <a:gd name="connsiteX3586" fmla="*/ 10023433 w 11463051"/>
              <a:gd name="connsiteY3586" fmla="*/ 3716885 h 4071368"/>
              <a:gd name="connsiteX3587" fmla="*/ 10030756 w 11463051"/>
              <a:gd name="connsiteY3587" fmla="*/ 3720859 h 4071368"/>
              <a:gd name="connsiteX3588" fmla="*/ 10021240 w 11463051"/>
              <a:gd name="connsiteY3588" fmla="*/ 3725400 h 4071368"/>
              <a:gd name="connsiteX3589" fmla="*/ 10053830 w 11463051"/>
              <a:gd name="connsiteY3589" fmla="*/ 3738301 h 4071368"/>
              <a:gd name="connsiteX3590" fmla="*/ 10107588 w 11463051"/>
              <a:gd name="connsiteY3590" fmla="*/ 3759965 h 4071368"/>
              <a:gd name="connsiteX3591" fmla="*/ 10000129 w 11463051"/>
              <a:gd name="connsiteY3591" fmla="*/ 3728764 h 4071368"/>
              <a:gd name="connsiteX3592" fmla="*/ 9988332 w 11463051"/>
              <a:gd name="connsiteY3592" fmla="*/ 3724755 h 4071368"/>
              <a:gd name="connsiteX3593" fmla="*/ 9973239 w 11463051"/>
              <a:gd name="connsiteY3593" fmla="*/ 3726801 h 4071368"/>
              <a:gd name="connsiteX3594" fmla="*/ 9966378 w 11463051"/>
              <a:gd name="connsiteY3594" fmla="*/ 3731927 h 4071368"/>
              <a:gd name="connsiteX3595" fmla="*/ 9955104 w 11463051"/>
              <a:gd name="connsiteY3595" fmla="*/ 3727939 h 4071368"/>
              <a:gd name="connsiteX3596" fmla="*/ 9966416 w 11463051"/>
              <a:gd name="connsiteY3596" fmla="*/ 3720642 h 4071368"/>
              <a:gd name="connsiteX3597" fmla="*/ 9960913 w 11463051"/>
              <a:gd name="connsiteY3597" fmla="*/ 3718396 h 4071368"/>
              <a:gd name="connsiteX3598" fmla="*/ 9947956 w 11463051"/>
              <a:gd name="connsiteY3598" fmla="*/ 3716940 h 4071368"/>
              <a:gd name="connsiteX3599" fmla="*/ 9932980 w 11463051"/>
              <a:gd name="connsiteY3599" fmla="*/ 3721519 h 4071368"/>
              <a:gd name="connsiteX3600" fmla="*/ 9883609 w 11463051"/>
              <a:gd name="connsiteY3600" fmla="*/ 3702829 h 4071368"/>
              <a:gd name="connsiteX3601" fmla="*/ 9874874 w 11463051"/>
              <a:gd name="connsiteY3601" fmla="*/ 3716084 h 4071368"/>
              <a:gd name="connsiteX3602" fmla="*/ 9810187 w 11463051"/>
              <a:gd name="connsiteY3602" fmla="*/ 3698488 h 4071368"/>
              <a:gd name="connsiteX3603" fmla="*/ 9808752 w 11463051"/>
              <a:gd name="connsiteY3603" fmla="*/ 3700034 h 4071368"/>
              <a:gd name="connsiteX3604" fmla="*/ 9808274 w 11463051"/>
              <a:gd name="connsiteY3604" fmla="*/ 3700549 h 4071368"/>
              <a:gd name="connsiteX3605" fmla="*/ 9808487 w 11463051"/>
              <a:gd name="connsiteY3605" fmla="*/ 3700320 h 4071368"/>
              <a:gd name="connsiteX3606" fmla="*/ 9808752 w 11463051"/>
              <a:gd name="connsiteY3606" fmla="*/ 3700034 h 4071368"/>
              <a:gd name="connsiteX3607" fmla="*/ 9809550 w 11463051"/>
              <a:gd name="connsiteY3607" fmla="*/ 3699176 h 4071368"/>
              <a:gd name="connsiteX3608" fmla="*/ 9810187 w 11463051"/>
              <a:gd name="connsiteY3608" fmla="*/ 3698488 h 4071368"/>
              <a:gd name="connsiteX3609" fmla="*/ 9861992 w 11463051"/>
              <a:gd name="connsiteY3609" fmla="*/ 3718408 h 4071368"/>
              <a:gd name="connsiteX3610" fmla="*/ 9941603 w 11463051"/>
              <a:gd name="connsiteY3610" fmla="*/ 3752008 h 4071368"/>
              <a:gd name="connsiteX3611" fmla="*/ 9876897 w 11463051"/>
              <a:gd name="connsiteY3611" fmla="*/ 3742132 h 4071368"/>
              <a:gd name="connsiteX3612" fmla="*/ 9900506 w 11463051"/>
              <a:gd name="connsiteY3612" fmla="*/ 3764183 h 4071368"/>
              <a:gd name="connsiteX3613" fmla="*/ 9857385 w 11463051"/>
              <a:gd name="connsiteY3613" fmla="*/ 3750952 h 4071368"/>
              <a:gd name="connsiteX3614" fmla="*/ 9814264 w 11463051"/>
              <a:gd name="connsiteY3614" fmla="*/ 3737721 h 4071368"/>
              <a:gd name="connsiteX3615" fmla="*/ 9866058 w 11463051"/>
              <a:gd name="connsiteY3615" fmla="*/ 3761500 h 4071368"/>
              <a:gd name="connsiteX3616" fmla="*/ 9857749 w 11463051"/>
              <a:gd name="connsiteY3616" fmla="*/ 3761516 h 4071368"/>
              <a:gd name="connsiteX3617" fmla="*/ 9854211 w 11463051"/>
              <a:gd name="connsiteY3617" fmla="*/ 3761276 h 4071368"/>
              <a:gd name="connsiteX3618" fmla="*/ 9813224 w 11463051"/>
              <a:gd name="connsiteY3618" fmla="*/ 3738842 h 4071368"/>
              <a:gd name="connsiteX3619" fmla="*/ 9793526 w 11463051"/>
              <a:gd name="connsiteY3619" fmla="*/ 3728062 h 4071368"/>
              <a:gd name="connsiteX3620" fmla="*/ 9793526 w 11463051"/>
              <a:gd name="connsiteY3620" fmla="*/ 3728062 h 4071368"/>
              <a:gd name="connsiteX3621" fmla="*/ 9823193 w 11463051"/>
              <a:gd name="connsiteY3621" fmla="*/ 3749448 h 4071368"/>
              <a:gd name="connsiteX3622" fmla="*/ 9843009 w 11463051"/>
              <a:gd name="connsiteY3622" fmla="*/ 3761361 h 4071368"/>
              <a:gd name="connsiteX3623" fmla="*/ 9840216 w 11463051"/>
              <a:gd name="connsiteY3623" fmla="*/ 3762534 h 4071368"/>
              <a:gd name="connsiteX3624" fmla="*/ 9857334 w 11463051"/>
              <a:gd name="connsiteY3624" fmla="*/ 3770893 h 4071368"/>
              <a:gd name="connsiteX3625" fmla="*/ 9861535 w 11463051"/>
              <a:gd name="connsiteY3625" fmla="*/ 3772519 h 4071368"/>
              <a:gd name="connsiteX3626" fmla="*/ 9884601 w 11463051"/>
              <a:gd name="connsiteY3626" fmla="*/ 3786451 h 4071368"/>
              <a:gd name="connsiteX3627" fmla="*/ 9914063 w 11463051"/>
              <a:gd name="connsiteY3627" fmla="*/ 3807978 h 4071368"/>
              <a:gd name="connsiteX3628" fmla="*/ 9835813 w 11463051"/>
              <a:gd name="connsiteY3628" fmla="*/ 3765602 h 4071368"/>
              <a:gd name="connsiteX3629" fmla="*/ 9837004 w 11463051"/>
              <a:gd name="connsiteY3629" fmla="*/ 3772819 h 4071368"/>
              <a:gd name="connsiteX3630" fmla="*/ 9930365 w 11463051"/>
              <a:gd name="connsiteY3630" fmla="*/ 3829162 h 4071368"/>
              <a:gd name="connsiteX3631" fmla="*/ 9926444 w 11463051"/>
              <a:gd name="connsiteY3631" fmla="*/ 3827989 h 4071368"/>
              <a:gd name="connsiteX3632" fmla="*/ 9896185 w 11463051"/>
              <a:gd name="connsiteY3632" fmla="*/ 3820797 h 4071368"/>
              <a:gd name="connsiteX3633" fmla="*/ 9876693 w 11463051"/>
              <a:gd name="connsiteY3633" fmla="*/ 3821898 h 4071368"/>
              <a:gd name="connsiteX3634" fmla="*/ 9882946 w 11463051"/>
              <a:gd name="connsiteY3634" fmla="*/ 3826714 h 4071368"/>
              <a:gd name="connsiteX3635" fmla="*/ 9887420 w 11463051"/>
              <a:gd name="connsiteY3635" fmla="*/ 3846273 h 4071368"/>
              <a:gd name="connsiteX3636" fmla="*/ 9818547 w 11463051"/>
              <a:gd name="connsiteY3636" fmla="*/ 3832544 h 4071368"/>
              <a:gd name="connsiteX3637" fmla="*/ 9874498 w 11463051"/>
              <a:gd name="connsiteY3637" fmla="*/ 3864035 h 4071368"/>
              <a:gd name="connsiteX3638" fmla="*/ 9864625 w 11463051"/>
              <a:gd name="connsiteY3638" fmla="*/ 3865143 h 4071368"/>
              <a:gd name="connsiteX3639" fmla="*/ 9859188 w 11463051"/>
              <a:gd name="connsiteY3639" fmla="*/ 3864300 h 4071368"/>
              <a:gd name="connsiteX3640" fmla="*/ 9794490 w 11463051"/>
              <a:gd name="connsiteY3640" fmla="*/ 3826456 h 4071368"/>
              <a:gd name="connsiteX3641" fmla="*/ 9755366 w 11463051"/>
              <a:gd name="connsiteY3641" fmla="*/ 3803705 h 4071368"/>
              <a:gd name="connsiteX3642" fmla="*/ 9777890 w 11463051"/>
              <a:gd name="connsiteY3642" fmla="*/ 3821755 h 4071368"/>
              <a:gd name="connsiteX3643" fmla="*/ 9845608 w 11463051"/>
              <a:gd name="connsiteY3643" fmla="*/ 3861355 h 4071368"/>
              <a:gd name="connsiteX3644" fmla="*/ 9847370 w 11463051"/>
              <a:gd name="connsiteY3644" fmla="*/ 3862470 h 4071368"/>
              <a:gd name="connsiteX3645" fmla="*/ 9847226 w 11463051"/>
              <a:gd name="connsiteY3645" fmla="*/ 3862447 h 4071368"/>
              <a:gd name="connsiteX3646" fmla="*/ 9844219 w 11463051"/>
              <a:gd name="connsiteY3646" fmla="*/ 3864563 h 4071368"/>
              <a:gd name="connsiteX3647" fmla="*/ 9867252 w 11463051"/>
              <a:gd name="connsiteY3647" fmla="*/ 3875054 h 4071368"/>
              <a:gd name="connsiteX3648" fmla="*/ 9908057 w 11463051"/>
              <a:gd name="connsiteY3648" fmla="*/ 3900880 h 4071368"/>
              <a:gd name="connsiteX3649" fmla="*/ 9913850 w 11463051"/>
              <a:gd name="connsiteY3649" fmla="*/ 3904212 h 4071368"/>
              <a:gd name="connsiteX3650" fmla="*/ 9891684 w 11463051"/>
              <a:gd name="connsiteY3650" fmla="*/ 3899256 h 4071368"/>
              <a:gd name="connsiteX3651" fmla="*/ 9857029 w 11463051"/>
              <a:gd name="connsiteY3651" fmla="*/ 3890542 h 4071368"/>
              <a:gd name="connsiteX3652" fmla="*/ 9818077 w 11463051"/>
              <a:gd name="connsiteY3652" fmla="*/ 3880522 h 4071368"/>
              <a:gd name="connsiteX3653" fmla="*/ 9846222 w 11463051"/>
              <a:gd name="connsiteY3653" fmla="*/ 3898331 h 4071368"/>
              <a:gd name="connsiteX3654" fmla="*/ 9880638 w 11463051"/>
              <a:gd name="connsiteY3654" fmla="*/ 3912593 h 4071368"/>
              <a:gd name="connsiteX3655" fmla="*/ 9833319 w 11463051"/>
              <a:gd name="connsiteY3655" fmla="*/ 3908374 h 4071368"/>
              <a:gd name="connsiteX3656" fmla="*/ 9818354 w 11463051"/>
              <a:gd name="connsiteY3656" fmla="*/ 3908449 h 4071368"/>
              <a:gd name="connsiteX3657" fmla="*/ 9841656 w 11463051"/>
              <a:gd name="connsiteY3657" fmla="*/ 3914794 h 4071368"/>
              <a:gd name="connsiteX3658" fmla="*/ 9837795 w 11463051"/>
              <a:gd name="connsiteY3658" fmla="*/ 3927291 h 4071368"/>
              <a:gd name="connsiteX3659" fmla="*/ 9878473 w 11463051"/>
              <a:gd name="connsiteY3659" fmla="*/ 3943151 h 4071368"/>
              <a:gd name="connsiteX3660" fmla="*/ 9868025 w 11463051"/>
              <a:gd name="connsiteY3660" fmla="*/ 3946705 h 4071368"/>
              <a:gd name="connsiteX3661" fmla="*/ 9852372 w 11463051"/>
              <a:gd name="connsiteY3661" fmla="*/ 3943028 h 4071368"/>
              <a:gd name="connsiteX3662" fmla="*/ 9852690 w 11463051"/>
              <a:gd name="connsiteY3662" fmla="*/ 3954875 h 4071368"/>
              <a:gd name="connsiteX3663" fmla="*/ 9846706 w 11463051"/>
              <a:gd name="connsiteY3663" fmla="*/ 3951818 h 4071368"/>
              <a:gd name="connsiteX3664" fmla="*/ 9832258 w 11463051"/>
              <a:gd name="connsiteY3664" fmla="*/ 3946896 h 4071368"/>
              <a:gd name="connsiteX3665" fmla="*/ 9831742 w 11463051"/>
              <a:gd name="connsiteY3665" fmla="*/ 3946584 h 4071368"/>
              <a:gd name="connsiteX3666" fmla="*/ 9694524 w 11463051"/>
              <a:gd name="connsiteY3666" fmla="*/ 3864978 h 4071368"/>
              <a:gd name="connsiteX3667" fmla="*/ 9532090 w 11463051"/>
              <a:gd name="connsiteY3667" fmla="*/ 3782503 h 4071368"/>
              <a:gd name="connsiteX3668" fmla="*/ 9362557 w 11463051"/>
              <a:gd name="connsiteY3668" fmla="*/ 3724073 h 4071368"/>
              <a:gd name="connsiteX3669" fmla="*/ 9408554 w 11463051"/>
              <a:gd name="connsiteY3669" fmla="*/ 3744050 h 4071368"/>
              <a:gd name="connsiteX3670" fmla="*/ 9388007 w 11463051"/>
              <a:gd name="connsiteY3670" fmla="*/ 3739106 h 4071368"/>
              <a:gd name="connsiteX3671" fmla="*/ 9336422 w 11463051"/>
              <a:gd name="connsiteY3671" fmla="*/ 3720989 h 4071368"/>
              <a:gd name="connsiteX3672" fmla="*/ 9400420 w 11463051"/>
              <a:gd name="connsiteY3672" fmla="*/ 3727158 h 4071368"/>
              <a:gd name="connsiteX3673" fmla="*/ 9487600 w 11463051"/>
              <a:gd name="connsiteY3673" fmla="*/ 3741731 h 4071368"/>
              <a:gd name="connsiteX3674" fmla="*/ 9500054 w 11463051"/>
              <a:gd name="connsiteY3674" fmla="*/ 3738612 h 4071368"/>
              <a:gd name="connsiteX3675" fmla="*/ 9504204 w 11463051"/>
              <a:gd name="connsiteY3675" fmla="*/ 3737571 h 4071368"/>
              <a:gd name="connsiteX3676" fmla="*/ 9502361 w 11463051"/>
              <a:gd name="connsiteY3676" fmla="*/ 3738032 h 4071368"/>
              <a:gd name="connsiteX3677" fmla="*/ 9500054 w 11463051"/>
              <a:gd name="connsiteY3677" fmla="*/ 3738612 h 4071368"/>
              <a:gd name="connsiteX3678" fmla="*/ 9493135 w 11463051"/>
              <a:gd name="connsiteY3678" fmla="*/ 3740343 h 4071368"/>
              <a:gd name="connsiteX3679" fmla="*/ 9487600 w 11463051"/>
              <a:gd name="connsiteY3679" fmla="*/ 3741731 h 4071368"/>
              <a:gd name="connsiteX3680" fmla="*/ 9011797 w 11463051"/>
              <a:gd name="connsiteY3680" fmla="*/ 3608855 h 4071368"/>
              <a:gd name="connsiteX3681" fmla="*/ 9013553 w 11463051"/>
              <a:gd name="connsiteY3681" fmla="*/ 3605983 h 4071368"/>
              <a:gd name="connsiteX3682" fmla="*/ 9009457 w 11463051"/>
              <a:gd name="connsiteY3682" fmla="*/ 3608201 h 4071368"/>
              <a:gd name="connsiteX3683" fmla="*/ 8846082 w 11463051"/>
              <a:gd name="connsiteY3683" fmla="*/ 3562576 h 4071368"/>
              <a:gd name="connsiteX3684" fmla="*/ 8192892 w 11463051"/>
              <a:gd name="connsiteY3684" fmla="*/ 3396389 h 4071368"/>
              <a:gd name="connsiteX3685" fmla="*/ 7575132 w 11463051"/>
              <a:gd name="connsiteY3685" fmla="*/ 3249020 h 4071368"/>
              <a:gd name="connsiteX3686" fmla="*/ 7581450 w 11463051"/>
              <a:gd name="connsiteY3686" fmla="*/ 3251269 h 4071368"/>
              <a:gd name="connsiteX3687" fmla="*/ 7841467 w 11463051"/>
              <a:gd name="connsiteY3687" fmla="*/ 3377655 h 4071368"/>
              <a:gd name="connsiteX3688" fmla="*/ 7911119 w 11463051"/>
              <a:gd name="connsiteY3688" fmla="*/ 3404771 h 4071368"/>
              <a:gd name="connsiteX3689" fmla="*/ 7948327 w 11463051"/>
              <a:gd name="connsiteY3689" fmla="*/ 3436360 h 4071368"/>
              <a:gd name="connsiteX3690" fmla="*/ 7937548 w 11463051"/>
              <a:gd name="connsiteY3690" fmla="*/ 3433271 h 4071368"/>
              <a:gd name="connsiteX3691" fmla="*/ 7818315 w 11463051"/>
              <a:gd name="connsiteY3691" fmla="*/ 3383344 h 4071368"/>
              <a:gd name="connsiteX3692" fmla="*/ 7780500 w 11463051"/>
              <a:gd name="connsiteY3692" fmla="*/ 3383216 h 4071368"/>
              <a:gd name="connsiteX3693" fmla="*/ 7786629 w 11463051"/>
              <a:gd name="connsiteY3693" fmla="*/ 3386059 h 4071368"/>
              <a:gd name="connsiteX3694" fmla="*/ 7797635 w 11463051"/>
              <a:gd name="connsiteY3694" fmla="*/ 3391163 h 4071368"/>
              <a:gd name="connsiteX3695" fmla="*/ 7751371 w 11463051"/>
              <a:gd name="connsiteY3695" fmla="*/ 3375306 h 4071368"/>
              <a:gd name="connsiteX3696" fmla="*/ 7686132 w 11463051"/>
              <a:gd name="connsiteY3696" fmla="*/ 3350250 h 4071368"/>
              <a:gd name="connsiteX3697" fmla="*/ 7007614 w 11463051"/>
              <a:gd name="connsiteY3697" fmla="*/ 3123240 h 4071368"/>
              <a:gd name="connsiteX3698" fmla="*/ 6859772 w 11463051"/>
              <a:gd name="connsiteY3698" fmla="*/ 3079572 h 4071368"/>
              <a:gd name="connsiteX3699" fmla="*/ 6764427 w 11463051"/>
              <a:gd name="connsiteY3699" fmla="*/ 3063902 h 4071368"/>
              <a:gd name="connsiteX3700" fmla="*/ 6726430 w 11463051"/>
              <a:gd name="connsiteY3700" fmla="*/ 3051315 h 4071368"/>
              <a:gd name="connsiteX3701" fmla="*/ 6852045 w 11463051"/>
              <a:gd name="connsiteY3701" fmla="*/ 3077288 h 4071368"/>
              <a:gd name="connsiteX3702" fmla="*/ 6770627 w 11463051"/>
              <a:gd name="connsiteY3702" fmla="*/ 3053239 h 4071368"/>
              <a:gd name="connsiteX3703" fmla="*/ 6384629 w 11463051"/>
              <a:gd name="connsiteY3703" fmla="*/ 2960596 h 4071368"/>
              <a:gd name="connsiteX3704" fmla="*/ 6347637 w 11463051"/>
              <a:gd name="connsiteY3704" fmla="*/ 2952926 h 4071368"/>
              <a:gd name="connsiteX3705" fmla="*/ 6283344 w 11463051"/>
              <a:gd name="connsiteY3705" fmla="*/ 2915998 h 4071368"/>
              <a:gd name="connsiteX3706" fmla="*/ 6268390 w 11463051"/>
              <a:gd name="connsiteY3706" fmla="*/ 2907362 h 4071368"/>
              <a:gd name="connsiteX3707" fmla="*/ 6241099 w 11463051"/>
              <a:gd name="connsiteY3707" fmla="*/ 2899247 h 4071368"/>
              <a:gd name="connsiteX3708" fmla="*/ 6246846 w 11463051"/>
              <a:gd name="connsiteY3708" fmla="*/ 2902492 h 4071368"/>
              <a:gd name="connsiteX3709" fmla="*/ 6330376 w 11463051"/>
              <a:gd name="connsiteY3709" fmla="*/ 2949346 h 4071368"/>
              <a:gd name="connsiteX3710" fmla="*/ 6246754 w 11463051"/>
              <a:gd name="connsiteY3710" fmla="*/ 2932007 h 4071368"/>
              <a:gd name="connsiteX3711" fmla="*/ 6161653 w 11463051"/>
              <a:gd name="connsiteY3711" fmla="*/ 2913443 h 4071368"/>
              <a:gd name="connsiteX3712" fmla="*/ 6105491 w 11463051"/>
              <a:gd name="connsiteY3712" fmla="*/ 2901170 h 4071368"/>
              <a:gd name="connsiteX3713" fmla="*/ 5884620 w 11463051"/>
              <a:gd name="connsiteY3713" fmla="*/ 2870554 h 4071368"/>
              <a:gd name="connsiteX3714" fmla="*/ 5773120 w 11463051"/>
              <a:gd name="connsiteY3714" fmla="*/ 2855950 h 4071368"/>
              <a:gd name="connsiteX3715" fmla="*/ 5610512 w 11463051"/>
              <a:gd name="connsiteY3715" fmla="*/ 2774660 h 4071368"/>
              <a:gd name="connsiteX3716" fmla="*/ 5591558 w 11463051"/>
              <a:gd name="connsiteY3716" fmla="*/ 2772139 h 4071368"/>
              <a:gd name="connsiteX3717" fmla="*/ 5591117 w 11463051"/>
              <a:gd name="connsiteY3717" fmla="*/ 2772138 h 4071368"/>
              <a:gd name="connsiteX3718" fmla="*/ 5594551 w 11463051"/>
              <a:gd name="connsiteY3718" fmla="*/ 2773964 h 4071368"/>
              <a:gd name="connsiteX3719" fmla="*/ 5689224 w 11463051"/>
              <a:gd name="connsiteY3719" fmla="*/ 2822109 h 4071368"/>
              <a:gd name="connsiteX3720" fmla="*/ 5747720 w 11463051"/>
              <a:gd name="connsiteY3720" fmla="*/ 2852623 h 4071368"/>
              <a:gd name="connsiteX3721" fmla="*/ 5731958 w 11463051"/>
              <a:gd name="connsiteY3721" fmla="*/ 2850558 h 4071368"/>
              <a:gd name="connsiteX3722" fmla="*/ 5734145 w 11463051"/>
              <a:gd name="connsiteY3722" fmla="*/ 2852759 h 4071368"/>
              <a:gd name="connsiteX3723" fmla="*/ 5613838 w 11463051"/>
              <a:gd name="connsiteY3723" fmla="*/ 2794159 h 4071368"/>
              <a:gd name="connsiteX3724" fmla="*/ 5551868 w 11463051"/>
              <a:gd name="connsiteY3724" fmla="*/ 2764784 h 4071368"/>
              <a:gd name="connsiteX3725" fmla="*/ 5515980 w 11463051"/>
              <a:gd name="connsiteY3725" fmla="*/ 2756651 h 4071368"/>
              <a:gd name="connsiteX3726" fmla="*/ 5530774 w 11463051"/>
              <a:gd name="connsiteY3726" fmla="*/ 2754785 h 4071368"/>
              <a:gd name="connsiteX3727" fmla="*/ 5512207 w 11463051"/>
              <a:gd name="connsiteY3727" fmla="*/ 2745983 h 4071368"/>
              <a:gd name="connsiteX3728" fmla="*/ 5472962 w 11463051"/>
              <a:gd name="connsiteY3728" fmla="*/ 2726962 h 4071368"/>
              <a:gd name="connsiteX3729" fmla="*/ 5424662 w 11463051"/>
              <a:gd name="connsiteY3729" fmla="*/ 2722491 h 4071368"/>
              <a:gd name="connsiteX3730" fmla="*/ 5409385 w 11463051"/>
              <a:gd name="connsiteY3730" fmla="*/ 2733724 h 4071368"/>
              <a:gd name="connsiteX3731" fmla="*/ 5512053 w 11463051"/>
              <a:gd name="connsiteY3731" fmla="*/ 2749304 h 4071368"/>
              <a:gd name="connsiteX3732" fmla="*/ 5390747 w 11463051"/>
              <a:gd name="connsiteY3732" fmla="*/ 2737612 h 4071368"/>
              <a:gd name="connsiteX3733" fmla="*/ 5375471 w 11463051"/>
              <a:gd name="connsiteY3733" fmla="*/ 2748844 h 4071368"/>
              <a:gd name="connsiteX3734" fmla="*/ 5460438 w 11463051"/>
              <a:gd name="connsiteY3734" fmla="*/ 2762389 h 4071368"/>
              <a:gd name="connsiteX3735" fmla="*/ 5493950 w 11463051"/>
              <a:gd name="connsiteY3735" fmla="*/ 2767920 h 4071368"/>
              <a:gd name="connsiteX3736" fmla="*/ 5471997 w 11463051"/>
              <a:gd name="connsiteY3736" fmla="*/ 2765319 h 4071368"/>
              <a:gd name="connsiteX3737" fmla="*/ 5405909 w 11463051"/>
              <a:gd name="connsiteY3737" fmla="*/ 2760231 h 4071368"/>
              <a:gd name="connsiteX3738" fmla="*/ 5386683 w 11463051"/>
              <a:gd name="connsiteY3738" fmla="*/ 2771449 h 4071368"/>
              <a:gd name="connsiteX3739" fmla="*/ 5394582 w 11463051"/>
              <a:gd name="connsiteY3739" fmla="*/ 2771476 h 4071368"/>
              <a:gd name="connsiteX3740" fmla="*/ 5382693 w 11463051"/>
              <a:gd name="connsiteY3740" fmla="*/ 2782720 h 4071368"/>
              <a:gd name="connsiteX3741" fmla="*/ 5413171 w 11463051"/>
              <a:gd name="connsiteY3741" fmla="*/ 2782823 h 4071368"/>
              <a:gd name="connsiteX3742" fmla="*/ 5397894 w 11463051"/>
              <a:gd name="connsiteY3742" fmla="*/ 2794056 h 4071368"/>
              <a:gd name="connsiteX3743" fmla="*/ 5435694 w 11463051"/>
              <a:gd name="connsiteY3743" fmla="*/ 2798132 h 4071368"/>
              <a:gd name="connsiteX3744" fmla="*/ 5428320 w 11463051"/>
              <a:gd name="connsiteY3744" fmla="*/ 2809391 h 4071368"/>
              <a:gd name="connsiteX3745" fmla="*/ 5542238 w 11463051"/>
              <a:gd name="connsiteY3745" fmla="*/ 2836293 h 4071368"/>
              <a:gd name="connsiteX3746" fmla="*/ 5659543 w 11463051"/>
              <a:gd name="connsiteY3746" fmla="*/ 2863206 h 4071368"/>
              <a:gd name="connsiteX3747" fmla="*/ 5659530 w 11463051"/>
              <a:gd name="connsiteY3747" fmla="*/ 2867156 h 4071368"/>
              <a:gd name="connsiteX3748" fmla="*/ 5724383 w 11463051"/>
              <a:gd name="connsiteY3748" fmla="*/ 2882607 h 4071368"/>
              <a:gd name="connsiteX3749" fmla="*/ 5739608 w 11463051"/>
              <a:gd name="connsiteY3749" fmla="*/ 2886607 h 4071368"/>
              <a:gd name="connsiteX3750" fmla="*/ 5678691 w 11463051"/>
              <a:gd name="connsiteY3750" fmla="*/ 2875119 h 4071368"/>
              <a:gd name="connsiteX3751" fmla="*/ 5659466 w 11463051"/>
              <a:gd name="connsiteY3751" fmla="*/ 2886338 h 4071368"/>
              <a:gd name="connsiteX3752" fmla="*/ 5769418 w 11463051"/>
              <a:gd name="connsiteY3752" fmla="*/ 2917176 h 4071368"/>
              <a:gd name="connsiteX3753" fmla="*/ 5791748 w 11463051"/>
              <a:gd name="connsiteY3753" fmla="*/ 2909636 h 4071368"/>
              <a:gd name="connsiteX3754" fmla="*/ 5792467 w 11463051"/>
              <a:gd name="connsiteY3754" fmla="*/ 2906535 h 4071368"/>
              <a:gd name="connsiteX3755" fmla="*/ 5794851 w 11463051"/>
              <a:gd name="connsiteY3755" fmla="*/ 2906895 h 4071368"/>
              <a:gd name="connsiteX3756" fmla="*/ 5838288 w 11463051"/>
              <a:gd name="connsiteY3756" fmla="*/ 2913457 h 4071368"/>
              <a:gd name="connsiteX3757" fmla="*/ 5830363 w 11463051"/>
              <a:gd name="connsiteY3757" fmla="*/ 2920767 h 4071368"/>
              <a:gd name="connsiteX3758" fmla="*/ 5834300 w 11463051"/>
              <a:gd name="connsiteY3758" fmla="*/ 2924731 h 4071368"/>
              <a:gd name="connsiteX3759" fmla="*/ 5841637 w 11463051"/>
              <a:gd name="connsiteY3759" fmla="*/ 2924755 h 4071368"/>
              <a:gd name="connsiteX3760" fmla="*/ 5830322 w 11463051"/>
              <a:gd name="connsiteY3760" fmla="*/ 2932617 h 4071368"/>
              <a:gd name="connsiteX3761" fmla="*/ 5868098 w 11463051"/>
              <a:gd name="connsiteY3761" fmla="*/ 2944026 h 4071368"/>
              <a:gd name="connsiteX3762" fmla="*/ 5864699 w 11463051"/>
              <a:gd name="connsiteY3762" fmla="*/ 2947964 h 4071368"/>
              <a:gd name="connsiteX3763" fmla="*/ 5819036 w 11463051"/>
              <a:gd name="connsiteY3763" fmla="*/ 2932578 h 4071368"/>
              <a:gd name="connsiteX3764" fmla="*/ 5803771 w 11463051"/>
              <a:gd name="connsiteY3764" fmla="*/ 2939860 h 4071368"/>
              <a:gd name="connsiteX3765" fmla="*/ 5671228 w 11463051"/>
              <a:gd name="connsiteY3765" fmla="*/ 2912896 h 4071368"/>
              <a:gd name="connsiteX3766" fmla="*/ 5652014 w 11463051"/>
              <a:gd name="connsiteY3766" fmla="*/ 2920167 h 4071368"/>
              <a:gd name="connsiteX3767" fmla="*/ 5796395 w 11463051"/>
              <a:gd name="connsiteY3767" fmla="*/ 2951120 h 4071368"/>
              <a:gd name="connsiteX3768" fmla="*/ 5811080 w 11463051"/>
              <a:gd name="connsiteY3768" fmla="*/ 2947784 h 4071368"/>
              <a:gd name="connsiteX3769" fmla="*/ 5903086 w 11463051"/>
              <a:gd name="connsiteY3769" fmla="*/ 2972818 h 4071368"/>
              <a:gd name="connsiteX3770" fmla="*/ 5687673 w 11463051"/>
              <a:gd name="connsiteY3770" fmla="*/ 2937586 h 4071368"/>
              <a:gd name="connsiteX3771" fmla="*/ 4719184 w 11463051"/>
              <a:gd name="connsiteY3771" fmla="*/ 2750615 h 4071368"/>
              <a:gd name="connsiteX3772" fmla="*/ 4382672 w 11463051"/>
              <a:gd name="connsiteY3772" fmla="*/ 2700550 h 4071368"/>
              <a:gd name="connsiteX3773" fmla="*/ 4155766 w 11463051"/>
              <a:gd name="connsiteY3773" fmla="*/ 2681011 h 4071368"/>
              <a:gd name="connsiteX3774" fmla="*/ 4080636 w 11463051"/>
              <a:gd name="connsiteY3774" fmla="*/ 2676237 h 4071368"/>
              <a:gd name="connsiteX3775" fmla="*/ 4153957 w 11463051"/>
              <a:gd name="connsiteY3775" fmla="*/ 2687369 h 4071368"/>
              <a:gd name="connsiteX3776" fmla="*/ 4668991 w 11463051"/>
              <a:gd name="connsiteY3776" fmla="*/ 2772032 h 4071368"/>
              <a:gd name="connsiteX3777" fmla="*/ 5126279 w 11463051"/>
              <a:gd name="connsiteY3777" fmla="*/ 2836735 h 4071368"/>
              <a:gd name="connsiteX3778" fmla="*/ 5361298 w 11463051"/>
              <a:gd name="connsiteY3778" fmla="*/ 2891350 h 4071368"/>
              <a:gd name="connsiteX3779" fmla="*/ 5533371 w 11463051"/>
              <a:gd name="connsiteY3779" fmla="*/ 2922853 h 4071368"/>
              <a:gd name="connsiteX3780" fmla="*/ 5506658 w 11463051"/>
              <a:gd name="connsiteY3780" fmla="*/ 2930506 h 4071368"/>
              <a:gd name="connsiteX3781" fmla="*/ 4825214 w 11463051"/>
              <a:gd name="connsiteY3781" fmla="*/ 2810299 h 4071368"/>
              <a:gd name="connsiteX3782" fmla="*/ 4060098 w 11463051"/>
              <a:gd name="connsiteY3782" fmla="*/ 2703310 h 4071368"/>
              <a:gd name="connsiteX3783" fmla="*/ 3681777 w 11463051"/>
              <a:gd name="connsiteY3783" fmla="*/ 2654253 h 4071368"/>
              <a:gd name="connsiteX3784" fmla="*/ 3651693 w 11463051"/>
              <a:gd name="connsiteY3784" fmla="*/ 2650103 h 4071368"/>
              <a:gd name="connsiteX3785" fmla="*/ 3228801 w 11463051"/>
              <a:gd name="connsiteY3785" fmla="*/ 2634677 h 4071368"/>
              <a:gd name="connsiteX3786" fmla="*/ 2767096 w 11463051"/>
              <a:gd name="connsiteY3786" fmla="*/ 2632798 h 4071368"/>
              <a:gd name="connsiteX3787" fmla="*/ 2305018 w 11463051"/>
              <a:gd name="connsiteY3787" fmla="*/ 2650341 h 4071368"/>
              <a:gd name="connsiteX3788" fmla="*/ 2302787 w 11463051"/>
              <a:gd name="connsiteY3788" fmla="*/ 2650048 h 4071368"/>
              <a:gd name="connsiteX3789" fmla="*/ 2302208 w 11463051"/>
              <a:gd name="connsiteY3789" fmla="*/ 2649185 h 4071368"/>
              <a:gd name="connsiteX3790" fmla="*/ 2299970 w 11463051"/>
              <a:gd name="connsiteY3790" fmla="*/ 2649676 h 4071368"/>
              <a:gd name="connsiteX3791" fmla="*/ 2302787 w 11463051"/>
              <a:gd name="connsiteY3791" fmla="*/ 2650048 h 4071368"/>
              <a:gd name="connsiteX3792" fmla="*/ 2303035 w 11463051"/>
              <a:gd name="connsiteY3792" fmla="*/ 2650417 h 4071368"/>
              <a:gd name="connsiteX3793" fmla="*/ 2301072 w 11463051"/>
              <a:gd name="connsiteY3793" fmla="*/ 2650492 h 4071368"/>
              <a:gd name="connsiteX3794" fmla="*/ 2286462 w 11463051"/>
              <a:gd name="connsiteY3794" fmla="*/ 2645479 h 4071368"/>
              <a:gd name="connsiteX3795" fmla="*/ 2351093 w 11463051"/>
              <a:gd name="connsiteY3795" fmla="*/ 2645828 h 4071368"/>
              <a:gd name="connsiteX3796" fmla="*/ 2361961 w 11463051"/>
              <a:gd name="connsiteY3796" fmla="*/ 2638314 h 4071368"/>
              <a:gd name="connsiteX3797" fmla="*/ 2420177 w 11463051"/>
              <a:gd name="connsiteY3797" fmla="*/ 2631647 h 4071368"/>
              <a:gd name="connsiteX3798" fmla="*/ 2462362 w 11463051"/>
              <a:gd name="connsiteY3798" fmla="*/ 2631488 h 4071368"/>
              <a:gd name="connsiteX3799" fmla="*/ 2471891 w 11463051"/>
              <a:gd name="connsiteY3799" fmla="*/ 2628601 h 4071368"/>
              <a:gd name="connsiteX3800" fmla="*/ 2474769 w 11463051"/>
              <a:gd name="connsiteY3800" fmla="*/ 2627378 h 4071368"/>
              <a:gd name="connsiteX3801" fmla="*/ 2495390 w 11463051"/>
              <a:gd name="connsiteY3801" fmla="*/ 2620903 h 4071368"/>
              <a:gd name="connsiteX3802" fmla="*/ 2493611 w 11463051"/>
              <a:gd name="connsiteY3802" fmla="*/ 2619706 h 4071368"/>
              <a:gd name="connsiteX3803" fmla="*/ 2489263 w 11463051"/>
              <a:gd name="connsiteY3803" fmla="*/ 2617464 h 4071368"/>
              <a:gd name="connsiteX3804" fmla="*/ 2464324 w 11463051"/>
              <a:gd name="connsiteY3804" fmla="*/ 2614090 h 4071368"/>
              <a:gd name="connsiteX3805" fmla="*/ 2424071 w 11463051"/>
              <a:gd name="connsiteY3805" fmla="*/ 2610425 h 4071368"/>
              <a:gd name="connsiteX3806" fmla="*/ 2370644 w 11463051"/>
              <a:gd name="connsiteY3806" fmla="*/ 2608810 h 4071368"/>
              <a:gd name="connsiteX3807" fmla="*/ 2234043 w 11463051"/>
              <a:gd name="connsiteY3807" fmla="*/ 2604049 h 4071368"/>
              <a:gd name="connsiteX3808" fmla="*/ 2224941 w 11463051"/>
              <a:gd name="connsiteY3808" fmla="*/ 2603721 h 4071368"/>
              <a:gd name="connsiteX3809" fmla="*/ 2233721 w 11463051"/>
              <a:gd name="connsiteY3809" fmla="*/ 2599345 h 4071368"/>
              <a:gd name="connsiteX3810" fmla="*/ 2236620 w 11463051"/>
              <a:gd name="connsiteY3810" fmla="*/ 2597551 h 4071368"/>
              <a:gd name="connsiteX3811" fmla="*/ 2264975 w 11463051"/>
              <a:gd name="connsiteY3811" fmla="*/ 2597663 h 4071368"/>
              <a:gd name="connsiteX3812" fmla="*/ 2338670 w 11463051"/>
              <a:gd name="connsiteY3812" fmla="*/ 2598130 h 4071368"/>
              <a:gd name="connsiteX3813" fmla="*/ 2345264 w 11463051"/>
              <a:gd name="connsiteY3813" fmla="*/ 2582215 h 4071368"/>
              <a:gd name="connsiteX3814" fmla="*/ 2378710 w 11463051"/>
              <a:gd name="connsiteY3814" fmla="*/ 2579018 h 4071368"/>
              <a:gd name="connsiteX3815" fmla="*/ 2410972 w 11463051"/>
              <a:gd name="connsiteY3815" fmla="*/ 2572569 h 4071368"/>
              <a:gd name="connsiteX3816" fmla="*/ 2421323 w 11463051"/>
              <a:gd name="connsiteY3816" fmla="*/ 2572294 h 4071368"/>
              <a:gd name="connsiteX3817" fmla="*/ 2420874 w 11463051"/>
              <a:gd name="connsiteY3817" fmla="*/ 2572150 h 4071368"/>
              <a:gd name="connsiteX3818" fmla="*/ 2419900 w 11463051"/>
              <a:gd name="connsiteY3818" fmla="*/ 2570909 h 4071368"/>
              <a:gd name="connsiteX3819" fmla="*/ 2426900 w 11463051"/>
              <a:gd name="connsiteY3819" fmla="*/ 2568107 h 4071368"/>
              <a:gd name="connsiteX3820" fmla="*/ 2434499 w 11463051"/>
              <a:gd name="connsiteY3820" fmla="*/ 2566967 h 4071368"/>
              <a:gd name="connsiteX3821" fmla="*/ 2430692 w 11463051"/>
              <a:gd name="connsiteY3821" fmla="*/ 2564991 h 4071368"/>
              <a:gd name="connsiteX3822" fmla="*/ 2425220 w 11463051"/>
              <a:gd name="connsiteY3822" fmla="*/ 2560521 h 4071368"/>
              <a:gd name="connsiteX3823" fmla="*/ 2392791 w 11463051"/>
              <a:gd name="connsiteY3823" fmla="*/ 2560125 h 4071368"/>
              <a:gd name="connsiteX3824" fmla="*/ 2368475 w 11463051"/>
              <a:gd name="connsiteY3824" fmla="*/ 2553313 h 4071368"/>
              <a:gd name="connsiteX3825" fmla="*/ 2415822 w 11463051"/>
              <a:gd name="connsiteY3825" fmla="*/ 2554157 h 4071368"/>
              <a:gd name="connsiteX3826" fmla="*/ 2433163 w 11463051"/>
              <a:gd name="connsiteY3826" fmla="*/ 2547260 h 4071368"/>
              <a:gd name="connsiteX3827" fmla="*/ 2452023 w 11463051"/>
              <a:gd name="connsiteY3827" fmla="*/ 2549861 h 4071368"/>
              <a:gd name="connsiteX3828" fmla="*/ 2452947 w 11463051"/>
              <a:gd name="connsiteY3828" fmla="*/ 2549493 h 4071368"/>
              <a:gd name="connsiteX3829" fmla="*/ 2448913 w 11463051"/>
              <a:gd name="connsiteY3829" fmla="*/ 2549299 h 4071368"/>
              <a:gd name="connsiteX3830" fmla="*/ 2447217 w 11463051"/>
              <a:gd name="connsiteY3830" fmla="*/ 2543562 h 4071368"/>
              <a:gd name="connsiteX3831" fmla="*/ 2489275 w 11463051"/>
              <a:gd name="connsiteY3831" fmla="*/ 2539597 h 4071368"/>
              <a:gd name="connsiteX3832" fmla="*/ 2489115 w 11463051"/>
              <a:gd name="connsiteY3832" fmla="*/ 2535674 h 4071368"/>
              <a:gd name="connsiteX3833" fmla="*/ 2489099 w 11463051"/>
              <a:gd name="connsiteY3833" fmla="*/ 2534479 h 4071368"/>
              <a:gd name="connsiteX3834" fmla="*/ 2470314 w 11463051"/>
              <a:gd name="connsiteY3834" fmla="*/ 2535542 h 4071368"/>
              <a:gd name="connsiteX3835" fmla="*/ 2445049 w 11463051"/>
              <a:gd name="connsiteY3835" fmla="*/ 2536153 h 4071368"/>
              <a:gd name="connsiteX3836" fmla="*/ 2400486 w 11463051"/>
              <a:gd name="connsiteY3836" fmla="*/ 2535197 h 4071368"/>
              <a:gd name="connsiteX3837" fmla="*/ 2389218 w 11463051"/>
              <a:gd name="connsiteY3837" fmla="*/ 2534549 h 4071368"/>
              <a:gd name="connsiteX3838" fmla="*/ 2391482 w 11463051"/>
              <a:gd name="connsiteY3838" fmla="*/ 2533934 h 4071368"/>
              <a:gd name="connsiteX3839" fmla="*/ 2407462 w 11463051"/>
              <a:gd name="connsiteY3839" fmla="*/ 2529528 h 4071368"/>
              <a:gd name="connsiteX3840" fmla="*/ 2407473 w 11463051"/>
              <a:gd name="connsiteY3840" fmla="*/ 2526141 h 4071368"/>
              <a:gd name="connsiteX3841" fmla="*/ 2359620 w 11463051"/>
              <a:gd name="connsiteY3841" fmla="*/ 2511098 h 4071368"/>
              <a:gd name="connsiteX3842" fmla="*/ 2358436 w 11463051"/>
              <a:gd name="connsiteY3842" fmla="*/ 2511247 h 4071368"/>
              <a:gd name="connsiteX3843" fmla="*/ 2199945 w 11463051"/>
              <a:gd name="connsiteY3843" fmla="*/ 2556048 h 4071368"/>
              <a:gd name="connsiteX3844" fmla="*/ 2025751 w 11463051"/>
              <a:gd name="connsiteY3844" fmla="*/ 2618299 h 4071368"/>
              <a:gd name="connsiteX3845" fmla="*/ 1974791 w 11463051"/>
              <a:gd name="connsiteY3845" fmla="*/ 2641685 h 4071368"/>
              <a:gd name="connsiteX3846" fmla="*/ 1960088 w 11463051"/>
              <a:gd name="connsiteY3846" fmla="*/ 2644820 h 4071368"/>
              <a:gd name="connsiteX3847" fmla="*/ 1960649 w 11463051"/>
              <a:gd name="connsiteY3847" fmla="*/ 2641977 h 4071368"/>
              <a:gd name="connsiteX3848" fmla="*/ 1978492 w 11463051"/>
              <a:gd name="connsiteY3848" fmla="*/ 2632904 h 4071368"/>
              <a:gd name="connsiteX3849" fmla="*/ 1960224 w 11463051"/>
              <a:gd name="connsiteY3849" fmla="*/ 2638681 h 4071368"/>
              <a:gd name="connsiteX3850" fmla="*/ 1960223 w 11463051"/>
              <a:gd name="connsiteY3850" fmla="*/ 2638667 h 4071368"/>
              <a:gd name="connsiteX3851" fmla="*/ 1960080 w 11463051"/>
              <a:gd name="connsiteY3851" fmla="*/ 2638727 h 4071368"/>
              <a:gd name="connsiteX3852" fmla="*/ 1923902 w 11463051"/>
              <a:gd name="connsiteY3852" fmla="*/ 2650168 h 4071368"/>
              <a:gd name="connsiteX3853" fmla="*/ 1945930 w 11463051"/>
              <a:gd name="connsiteY3853" fmla="*/ 2644725 h 4071368"/>
              <a:gd name="connsiteX3854" fmla="*/ 1960080 w 11463051"/>
              <a:gd name="connsiteY3854" fmla="*/ 2638727 h 4071368"/>
              <a:gd name="connsiteX3855" fmla="*/ 1960224 w 11463051"/>
              <a:gd name="connsiteY3855" fmla="*/ 2638681 h 4071368"/>
              <a:gd name="connsiteX3856" fmla="*/ 1960649 w 11463051"/>
              <a:gd name="connsiteY3856" fmla="*/ 2641977 h 4071368"/>
              <a:gd name="connsiteX3857" fmla="*/ 1912632 w 11463051"/>
              <a:gd name="connsiteY3857" fmla="*/ 2654775 h 4071368"/>
              <a:gd name="connsiteX3858" fmla="*/ 1922022 w 11463051"/>
              <a:gd name="connsiteY3858" fmla="*/ 2648424 h 4071368"/>
              <a:gd name="connsiteX3859" fmla="*/ 1924318 w 11463051"/>
              <a:gd name="connsiteY3859" fmla="*/ 2638406 h 4071368"/>
              <a:gd name="connsiteX3860" fmla="*/ 1961353 w 11463051"/>
              <a:gd name="connsiteY3860" fmla="*/ 2621734 h 4071368"/>
              <a:gd name="connsiteX3861" fmla="*/ 2210437 w 11463051"/>
              <a:gd name="connsiteY3861" fmla="*/ 2524781 h 4071368"/>
              <a:gd name="connsiteX3862" fmla="*/ 2314896 w 11463051"/>
              <a:gd name="connsiteY3862" fmla="*/ 2497397 h 4071368"/>
              <a:gd name="connsiteX3863" fmla="*/ 2309738 w 11463051"/>
              <a:gd name="connsiteY3863" fmla="*/ 2494583 h 4071368"/>
              <a:gd name="connsiteX3864" fmla="*/ 2335445 w 11463051"/>
              <a:gd name="connsiteY3864" fmla="*/ 2485880 h 4071368"/>
              <a:gd name="connsiteX3865" fmla="*/ 2343173 w 11463051"/>
              <a:gd name="connsiteY3865" fmla="*/ 2484052 h 4071368"/>
              <a:gd name="connsiteX3866" fmla="*/ 2345232 w 11463051"/>
              <a:gd name="connsiteY3866" fmla="*/ 2481892 h 4071368"/>
              <a:gd name="connsiteX3867" fmla="*/ 2271828 w 11463051"/>
              <a:gd name="connsiteY3867" fmla="*/ 2500392 h 4071368"/>
              <a:gd name="connsiteX3868" fmla="*/ 2198000 w 11463051"/>
              <a:gd name="connsiteY3868" fmla="*/ 2522476 h 4071368"/>
              <a:gd name="connsiteX3869" fmla="*/ 1940794 w 11463051"/>
              <a:gd name="connsiteY3869" fmla="*/ 2620644 h 4071368"/>
              <a:gd name="connsiteX3870" fmla="*/ 1867197 w 11463051"/>
              <a:gd name="connsiteY3870" fmla="*/ 2649077 h 4071368"/>
              <a:gd name="connsiteX3871" fmla="*/ 1876404 w 11463051"/>
              <a:gd name="connsiteY3871" fmla="*/ 2639153 h 4071368"/>
              <a:gd name="connsiteX3872" fmla="*/ 1895684 w 11463051"/>
              <a:gd name="connsiteY3872" fmla="*/ 2630310 h 4071368"/>
              <a:gd name="connsiteX3873" fmla="*/ 1966048 w 11463051"/>
              <a:gd name="connsiteY3873" fmla="*/ 2589647 h 4071368"/>
              <a:gd name="connsiteX3874" fmla="*/ 2175486 w 11463051"/>
              <a:gd name="connsiteY3874" fmla="*/ 2508883 h 4071368"/>
              <a:gd name="connsiteX3875" fmla="*/ 2285664 w 11463051"/>
              <a:gd name="connsiteY3875" fmla="*/ 2479279 h 4071368"/>
              <a:gd name="connsiteX3876" fmla="*/ 2310091 w 11463051"/>
              <a:gd name="connsiteY3876" fmla="*/ 2471235 h 4071368"/>
              <a:gd name="connsiteX3877" fmla="*/ 2393559 w 11463051"/>
              <a:gd name="connsiteY3877" fmla="*/ 2445854 h 4071368"/>
              <a:gd name="connsiteX3878" fmla="*/ 2355283 w 11463051"/>
              <a:gd name="connsiteY3878" fmla="*/ 2453716 h 4071368"/>
              <a:gd name="connsiteX3879" fmla="*/ 2316811 w 11463051"/>
              <a:gd name="connsiteY3879" fmla="*/ 2464408 h 4071368"/>
              <a:gd name="connsiteX3880" fmla="*/ 2228751 w 11463051"/>
              <a:gd name="connsiteY3880" fmla="*/ 2486264 h 4071368"/>
              <a:gd name="connsiteX3881" fmla="*/ 2236647 w 11463051"/>
              <a:gd name="connsiteY3881" fmla="*/ 2483712 h 4071368"/>
              <a:gd name="connsiteX3882" fmla="*/ 2199547 w 11463051"/>
              <a:gd name="connsiteY3882" fmla="*/ 2493785 h 4071368"/>
              <a:gd name="connsiteX3883" fmla="*/ 1943055 w 11463051"/>
              <a:gd name="connsiteY3883" fmla="*/ 2586783 h 4071368"/>
              <a:gd name="connsiteX3884" fmla="*/ 2158301 w 11463051"/>
              <a:gd name="connsiteY3884" fmla="*/ 2494884 h 4071368"/>
              <a:gd name="connsiteX3885" fmla="*/ 2174018 w 11463051"/>
              <a:gd name="connsiteY3885" fmla="*/ 2489237 h 4071368"/>
              <a:gd name="connsiteX3886" fmla="*/ 2173775 w 11463051"/>
              <a:gd name="connsiteY3886" fmla="*/ 2489481 h 4071368"/>
              <a:gd name="connsiteX3887" fmla="*/ 2132448 w 11463051"/>
              <a:gd name="connsiteY3887" fmla="*/ 2510003 h 4071368"/>
              <a:gd name="connsiteX3888" fmla="*/ 2166291 w 11463051"/>
              <a:gd name="connsiteY3888" fmla="*/ 2496974 h 4071368"/>
              <a:gd name="connsiteX3889" fmla="*/ 2173775 w 11463051"/>
              <a:gd name="connsiteY3889" fmla="*/ 2489481 h 4071368"/>
              <a:gd name="connsiteX3890" fmla="*/ 2174916 w 11463051"/>
              <a:gd name="connsiteY3890" fmla="*/ 2488916 h 4071368"/>
              <a:gd name="connsiteX3891" fmla="*/ 2174018 w 11463051"/>
              <a:gd name="connsiteY3891" fmla="*/ 2489237 h 4071368"/>
              <a:gd name="connsiteX3892" fmla="*/ 2182425 w 11463051"/>
              <a:gd name="connsiteY3892" fmla="*/ 2480819 h 4071368"/>
              <a:gd name="connsiteX3893" fmla="*/ 2118776 w 11463051"/>
              <a:gd name="connsiteY3893" fmla="*/ 2502928 h 4071368"/>
              <a:gd name="connsiteX3894" fmla="*/ 1934793 w 11463051"/>
              <a:gd name="connsiteY3894" fmla="*/ 2576205 h 4071368"/>
              <a:gd name="connsiteX3895" fmla="*/ 2106338 w 11463051"/>
              <a:gd name="connsiteY3895" fmla="*/ 2500624 h 4071368"/>
              <a:gd name="connsiteX3896" fmla="*/ 2117610 w 11463051"/>
              <a:gd name="connsiteY3896" fmla="*/ 2496015 h 4071368"/>
              <a:gd name="connsiteX3897" fmla="*/ 2159986 w 11463051"/>
              <a:gd name="connsiteY3897" fmla="*/ 2477984 h 4071368"/>
              <a:gd name="connsiteX3898" fmla="*/ 2253585 w 11463051"/>
              <a:gd name="connsiteY3898" fmla="*/ 2450611 h 4071368"/>
              <a:gd name="connsiteX3899" fmla="*/ 2316947 w 11463051"/>
              <a:gd name="connsiteY3899" fmla="*/ 2436981 h 4071368"/>
              <a:gd name="connsiteX3900" fmla="*/ 2353265 w 11463051"/>
              <a:gd name="connsiteY3900" fmla="*/ 2425478 h 4071368"/>
              <a:gd name="connsiteX3901" fmla="*/ 2382605 w 11463051"/>
              <a:gd name="connsiteY3901" fmla="*/ 2413333 h 4071368"/>
              <a:gd name="connsiteX3902" fmla="*/ 2369376 w 11463051"/>
              <a:gd name="connsiteY3902" fmla="*/ 2415055 h 4071368"/>
              <a:gd name="connsiteX3903" fmla="*/ 2360823 w 11463051"/>
              <a:gd name="connsiteY3903" fmla="*/ 2417180 h 4071368"/>
              <a:gd name="connsiteX3904" fmla="*/ 2337786 w 11463051"/>
              <a:gd name="connsiteY3904" fmla="*/ 2424889 h 4071368"/>
              <a:gd name="connsiteX3905" fmla="*/ 2326580 w 11463051"/>
              <a:gd name="connsiteY3905" fmla="*/ 2425032 h 4071368"/>
              <a:gd name="connsiteX3906" fmla="*/ 2156939 w 11463051"/>
              <a:gd name="connsiteY3906" fmla="*/ 2469327 h 4071368"/>
              <a:gd name="connsiteX3907" fmla="*/ 1937193 w 11463051"/>
              <a:gd name="connsiteY3907" fmla="*/ 2554135 h 4071368"/>
              <a:gd name="connsiteX3908" fmla="*/ 1933860 w 11463051"/>
              <a:gd name="connsiteY3908" fmla="*/ 2555710 h 4071368"/>
              <a:gd name="connsiteX3909" fmla="*/ 1932078 w 11463051"/>
              <a:gd name="connsiteY3909" fmla="*/ 2555315 h 4071368"/>
              <a:gd name="connsiteX3910" fmla="*/ 1919673 w 11463051"/>
              <a:gd name="connsiteY3910" fmla="*/ 2556041 h 4071368"/>
              <a:gd name="connsiteX3911" fmla="*/ 1921850 w 11463051"/>
              <a:gd name="connsiteY3911" fmla="*/ 2554965 h 4071368"/>
              <a:gd name="connsiteX3912" fmla="*/ 2147653 w 11463051"/>
              <a:gd name="connsiteY3912" fmla="*/ 2463627 h 4071368"/>
              <a:gd name="connsiteX3913" fmla="*/ 2281944 w 11463051"/>
              <a:gd name="connsiteY3913" fmla="*/ 2427656 h 4071368"/>
              <a:gd name="connsiteX3914" fmla="*/ 2290001 w 11463051"/>
              <a:gd name="connsiteY3914" fmla="*/ 2425495 h 4071368"/>
              <a:gd name="connsiteX3915" fmla="*/ 2273802 w 11463051"/>
              <a:gd name="connsiteY3915" fmla="*/ 2425701 h 4071368"/>
              <a:gd name="connsiteX3916" fmla="*/ 2263993 w 11463051"/>
              <a:gd name="connsiteY3916" fmla="*/ 2425523 h 4071368"/>
              <a:gd name="connsiteX3917" fmla="*/ 2269869 w 11463051"/>
              <a:gd name="connsiteY3917" fmla="*/ 2423419 h 4071368"/>
              <a:gd name="connsiteX3918" fmla="*/ 2285489 w 11463051"/>
              <a:gd name="connsiteY3918" fmla="*/ 2417502 h 4071368"/>
              <a:gd name="connsiteX3919" fmla="*/ 2284921 w 11463051"/>
              <a:gd name="connsiteY3919" fmla="*/ 2417011 h 4071368"/>
              <a:gd name="connsiteX3920" fmla="*/ 2315940 w 11463051"/>
              <a:gd name="connsiteY3920" fmla="*/ 2416187 h 4071368"/>
              <a:gd name="connsiteX3921" fmla="*/ 2331001 w 11463051"/>
              <a:gd name="connsiteY3921" fmla="*/ 2414496 h 4071368"/>
              <a:gd name="connsiteX3922" fmla="*/ 2412231 w 11463051"/>
              <a:gd name="connsiteY3922" fmla="*/ 2392707 h 4071368"/>
              <a:gd name="connsiteX3923" fmla="*/ 2241667 w 11463051"/>
              <a:gd name="connsiteY3923" fmla="*/ 2424492 h 4071368"/>
              <a:gd name="connsiteX3924" fmla="*/ 2074473 w 11463051"/>
              <a:gd name="connsiteY3924" fmla="*/ 2480299 h 4071368"/>
              <a:gd name="connsiteX3925" fmla="*/ 1931536 w 11463051"/>
              <a:gd name="connsiteY3925" fmla="*/ 2538866 h 4071368"/>
              <a:gd name="connsiteX3926" fmla="*/ 1930997 w 11463051"/>
              <a:gd name="connsiteY3926" fmla="*/ 2539090 h 4071368"/>
              <a:gd name="connsiteX3927" fmla="*/ 1916471 w 11463051"/>
              <a:gd name="connsiteY3927" fmla="*/ 2541742 h 4071368"/>
              <a:gd name="connsiteX3928" fmla="*/ 1910308 w 11463051"/>
              <a:gd name="connsiteY3928" fmla="*/ 2543818 h 4071368"/>
              <a:gd name="connsiteX3929" fmla="*/ 1912299 w 11463051"/>
              <a:gd name="connsiteY3929" fmla="*/ 2532526 h 4071368"/>
              <a:gd name="connsiteX3930" fmla="*/ 1896797 w 11463051"/>
              <a:gd name="connsiteY3930" fmla="*/ 2533815 h 4071368"/>
              <a:gd name="connsiteX3931" fmla="*/ 1887302 w 11463051"/>
              <a:gd name="connsiteY3931" fmla="*/ 2528927 h 4071368"/>
              <a:gd name="connsiteX3932" fmla="*/ 1928490 w 11463051"/>
              <a:gd name="connsiteY3932" fmla="*/ 2519539 h 4071368"/>
              <a:gd name="connsiteX3933" fmla="*/ 1926574 w 11463051"/>
              <a:gd name="connsiteY3933" fmla="*/ 2507030 h 4071368"/>
              <a:gd name="connsiteX3934" fmla="*/ 1949778 w 11463051"/>
              <a:gd name="connsiteY3934" fmla="*/ 2504274 h 4071368"/>
              <a:gd name="connsiteX3935" fmla="*/ 1935466 w 11463051"/>
              <a:gd name="connsiteY3935" fmla="*/ 2502073 h 4071368"/>
              <a:gd name="connsiteX3936" fmla="*/ 1889580 w 11463051"/>
              <a:gd name="connsiteY3936" fmla="*/ 2499374 h 4071368"/>
              <a:gd name="connsiteX3937" fmla="*/ 1924549 w 11463051"/>
              <a:gd name="connsiteY3937" fmla="*/ 2490624 h 4071368"/>
              <a:gd name="connsiteX3938" fmla="*/ 1954018 w 11463051"/>
              <a:gd name="connsiteY3938" fmla="*/ 2477586 h 4071368"/>
              <a:gd name="connsiteX3939" fmla="*/ 1915313 w 11463051"/>
              <a:gd name="connsiteY3939" fmla="*/ 2481631 h 4071368"/>
              <a:gd name="connsiteX3940" fmla="*/ 1880908 w 11463051"/>
              <a:gd name="connsiteY3940" fmla="*/ 2485038 h 4071368"/>
              <a:gd name="connsiteX3941" fmla="*/ 1858989 w 11463051"/>
              <a:gd name="connsiteY3941" fmla="*/ 2486626 h 4071368"/>
              <a:gd name="connsiteX3942" fmla="*/ 1865008 w 11463051"/>
              <a:gd name="connsiteY3942" fmla="*/ 2484262 h 4071368"/>
              <a:gd name="connsiteX3943" fmla="*/ 1907734 w 11463051"/>
              <a:gd name="connsiteY3943" fmla="*/ 2465354 h 4071368"/>
              <a:gd name="connsiteX3944" fmla="*/ 1931271 w 11463051"/>
              <a:gd name="connsiteY3944" fmla="*/ 2458592 h 4071368"/>
              <a:gd name="connsiteX3945" fmla="*/ 1928695 w 11463051"/>
              <a:gd name="connsiteY3945" fmla="*/ 2456139 h 4071368"/>
              <a:gd name="connsiteX3946" fmla="*/ 1928555 w 11463051"/>
              <a:gd name="connsiteY3946" fmla="*/ 2456140 h 4071368"/>
              <a:gd name="connsiteX3947" fmla="*/ 1930399 w 11463051"/>
              <a:gd name="connsiteY3947" fmla="*/ 2455323 h 4071368"/>
              <a:gd name="connsiteX3948" fmla="*/ 2000844 w 11463051"/>
              <a:gd name="connsiteY3948" fmla="*/ 2427066 h 4071368"/>
              <a:gd name="connsiteX3949" fmla="*/ 2024969 w 11463051"/>
              <a:gd name="connsiteY3949" fmla="*/ 2412998 h 4071368"/>
              <a:gd name="connsiteX3950" fmla="*/ 1984289 w 11463051"/>
              <a:gd name="connsiteY3950" fmla="*/ 2429202 h 4071368"/>
              <a:gd name="connsiteX3951" fmla="*/ 1916984 w 11463051"/>
              <a:gd name="connsiteY3951" fmla="*/ 2456210 h 4071368"/>
              <a:gd name="connsiteX3952" fmla="*/ 1911659 w 11463051"/>
              <a:gd name="connsiteY3952" fmla="*/ 2456242 h 4071368"/>
              <a:gd name="connsiteX3953" fmla="*/ 1902369 w 11463051"/>
              <a:gd name="connsiteY3953" fmla="*/ 2453777 h 4071368"/>
              <a:gd name="connsiteX3954" fmla="*/ 1960398 w 11463051"/>
              <a:gd name="connsiteY3954" fmla="*/ 2431604 h 4071368"/>
              <a:gd name="connsiteX3955" fmla="*/ 1892531 w 11463051"/>
              <a:gd name="connsiteY3955" fmla="*/ 2434938 h 4071368"/>
              <a:gd name="connsiteX3956" fmla="*/ 1899598 w 11463051"/>
              <a:gd name="connsiteY3956" fmla="*/ 2416857 h 4071368"/>
              <a:gd name="connsiteX3957" fmla="*/ 1906268 w 11463051"/>
              <a:gd name="connsiteY3957" fmla="*/ 2413138 h 4071368"/>
              <a:gd name="connsiteX3958" fmla="*/ 1887769 w 11463051"/>
              <a:gd name="connsiteY3958" fmla="*/ 2409310 h 4071368"/>
              <a:gd name="connsiteX3959" fmla="*/ 1857786 w 11463051"/>
              <a:gd name="connsiteY3959" fmla="*/ 2411886 h 4071368"/>
              <a:gd name="connsiteX3960" fmla="*/ 1853867 w 11463051"/>
              <a:gd name="connsiteY3960" fmla="*/ 2412450 h 4071368"/>
              <a:gd name="connsiteX3961" fmla="*/ 1951236 w 11463051"/>
              <a:gd name="connsiteY3961" fmla="*/ 2371817 h 4071368"/>
              <a:gd name="connsiteX3962" fmla="*/ 1953405 w 11463051"/>
              <a:gd name="connsiteY3962" fmla="*/ 2365081 h 4071368"/>
              <a:gd name="connsiteX3963" fmla="*/ 1872487 w 11463051"/>
              <a:gd name="connsiteY3963" fmla="*/ 2394497 h 4071368"/>
              <a:gd name="connsiteX3964" fmla="*/ 1903744 w 11463051"/>
              <a:gd name="connsiteY3964" fmla="*/ 2378090 h 4071368"/>
              <a:gd name="connsiteX3965" fmla="*/ 1927804 w 11463051"/>
              <a:gd name="connsiteY3965" fmla="*/ 2368040 h 4071368"/>
              <a:gd name="connsiteX3966" fmla="*/ 1932055 w 11463051"/>
              <a:gd name="connsiteY3966" fmla="*/ 2367083 h 4071368"/>
              <a:gd name="connsiteX3967" fmla="*/ 1949627 w 11463051"/>
              <a:gd name="connsiteY3967" fmla="*/ 2361518 h 4071368"/>
              <a:gd name="connsiteX3968" fmla="*/ 1947121 w 11463051"/>
              <a:gd name="connsiteY3968" fmla="*/ 2359999 h 4071368"/>
              <a:gd name="connsiteX3969" fmla="*/ 1967781 w 11463051"/>
              <a:gd name="connsiteY3969" fmla="*/ 2351419 h 4071368"/>
              <a:gd name="connsiteX3970" fmla="*/ 1999219 w 11463051"/>
              <a:gd name="connsiteY3970" fmla="*/ 2335175 h 4071368"/>
              <a:gd name="connsiteX3971" fmla="*/ 1999219 w 11463051"/>
              <a:gd name="connsiteY3971" fmla="*/ 2335175 h 4071368"/>
              <a:gd name="connsiteX3972" fmla="*/ 1978832 w 11463051"/>
              <a:gd name="connsiteY3972" fmla="*/ 2342687 h 4071368"/>
              <a:gd name="connsiteX3973" fmla="*/ 1936412 w 11463051"/>
              <a:gd name="connsiteY3973" fmla="*/ 2358323 h 4071368"/>
              <a:gd name="connsiteX3974" fmla="*/ 1932994 w 11463051"/>
              <a:gd name="connsiteY3974" fmla="*/ 2358048 h 4071368"/>
              <a:gd name="connsiteX3975" fmla="*/ 1925042 w 11463051"/>
              <a:gd name="connsiteY3975" fmla="*/ 2356850 h 4071368"/>
              <a:gd name="connsiteX3976" fmla="*/ 1977996 w 11463051"/>
              <a:gd name="connsiteY3976" fmla="*/ 2341466 h 4071368"/>
              <a:gd name="connsiteX3977" fmla="*/ 1934844 w 11463051"/>
              <a:gd name="connsiteY3977" fmla="*/ 2347991 h 4071368"/>
              <a:gd name="connsiteX3978" fmla="*/ 1891693 w 11463051"/>
              <a:gd name="connsiteY3978" fmla="*/ 2354515 h 4071368"/>
              <a:gd name="connsiteX3979" fmla="*/ 1917429 w 11463051"/>
              <a:gd name="connsiteY3979" fmla="*/ 2336772 h 4071368"/>
              <a:gd name="connsiteX3980" fmla="*/ 1854097 w 11463051"/>
              <a:gd name="connsiteY3980" fmla="*/ 2337012 h 4071368"/>
              <a:gd name="connsiteX3981" fmla="*/ 1935068 w 11463051"/>
              <a:gd name="connsiteY3981" fmla="*/ 2316188 h 4071368"/>
              <a:gd name="connsiteX3982" fmla="*/ 1987481 w 11463051"/>
              <a:gd name="connsiteY3982" fmla="*/ 2304501 h 4071368"/>
              <a:gd name="connsiteX3983" fmla="*/ 1988635 w 11463051"/>
              <a:gd name="connsiteY3983" fmla="*/ 2306184 h 4071368"/>
              <a:gd name="connsiteX3984" fmla="*/ 1988848 w 11463051"/>
              <a:gd name="connsiteY3984" fmla="*/ 2306495 h 4071368"/>
              <a:gd name="connsiteX3985" fmla="*/ 1989021 w 11463051"/>
              <a:gd name="connsiteY3985" fmla="*/ 2306745 h 4071368"/>
              <a:gd name="connsiteX3986" fmla="*/ 1988635 w 11463051"/>
              <a:gd name="connsiteY3986" fmla="*/ 2306184 h 4071368"/>
              <a:gd name="connsiteX3987" fmla="*/ 1987995 w 11463051"/>
              <a:gd name="connsiteY3987" fmla="*/ 2305249 h 4071368"/>
              <a:gd name="connsiteX3988" fmla="*/ 1987481 w 11463051"/>
              <a:gd name="connsiteY3988" fmla="*/ 2304501 h 4071368"/>
              <a:gd name="connsiteX3989" fmla="*/ 1923071 w 11463051"/>
              <a:gd name="connsiteY3989" fmla="*/ 2312130 h 4071368"/>
              <a:gd name="connsiteX3990" fmla="*/ 1916600 w 11463051"/>
              <a:gd name="connsiteY3990" fmla="*/ 2298204 h 4071368"/>
              <a:gd name="connsiteX3991" fmla="*/ 1866689 w 11463051"/>
              <a:gd name="connsiteY3991" fmla="*/ 2309062 h 4071368"/>
              <a:gd name="connsiteX3992" fmla="*/ 1853008 w 11463051"/>
              <a:gd name="connsiteY3992" fmla="*/ 2302546 h 4071368"/>
              <a:gd name="connsiteX3993" fmla="*/ 1801394 w 11463051"/>
              <a:gd name="connsiteY3993" fmla="*/ 2306436 h 4071368"/>
              <a:gd name="connsiteX3994" fmla="*/ 1694113 w 11463051"/>
              <a:gd name="connsiteY3994" fmla="*/ 2320999 h 4071368"/>
              <a:gd name="connsiteX3995" fmla="*/ 1803384 w 11463051"/>
              <a:gd name="connsiteY3995" fmla="*/ 2295143 h 4071368"/>
              <a:gd name="connsiteX3996" fmla="*/ 1859703 w 11463051"/>
              <a:gd name="connsiteY3996" fmla="*/ 2284672 h 4071368"/>
              <a:gd name="connsiteX3997" fmla="*/ 1899747 w 11463051"/>
              <a:gd name="connsiteY3997" fmla="*/ 2269132 h 4071368"/>
              <a:gd name="connsiteX3998" fmla="*/ 1846193 w 11463051"/>
              <a:gd name="connsiteY3998" fmla="*/ 2274670 h 4071368"/>
              <a:gd name="connsiteX3999" fmla="*/ 1838639 w 11463051"/>
              <a:gd name="connsiteY3999" fmla="*/ 2268133 h 4071368"/>
              <a:gd name="connsiteX4000" fmla="*/ 1793267 w 11463051"/>
              <a:gd name="connsiteY4000" fmla="*/ 2275895 h 4071368"/>
              <a:gd name="connsiteX4001" fmla="*/ 1748433 w 11463051"/>
              <a:gd name="connsiteY4001" fmla="*/ 2279963 h 4071368"/>
              <a:gd name="connsiteX4002" fmla="*/ 1757695 w 11463051"/>
              <a:gd name="connsiteY4002" fmla="*/ 2274799 h 4071368"/>
              <a:gd name="connsiteX4003" fmla="*/ 1748461 w 11463051"/>
              <a:gd name="connsiteY4003" fmla="*/ 2265807 h 4071368"/>
              <a:gd name="connsiteX4004" fmla="*/ 1833620 w 11463051"/>
              <a:gd name="connsiteY4004" fmla="*/ 2246609 h 4071368"/>
              <a:gd name="connsiteX4005" fmla="*/ 1772660 w 11463051"/>
              <a:gd name="connsiteY4005" fmla="*/ 2249494 h 4071368"/>
              <a:gd name="connsiteX4006" fmla="*/ 1770061 w 11463051"/>
              <a:gd name="connsiteY4006" fmla="*/ 2249713 h 4071368"/>
              <a:gd name="connsiteX4007" fmla="*/ 1806552 w 11463051"/>
              <a:gd name="connsiteY4007" fmla="*/ 2231781 h 4071368"/>
              <a:gd name="connsiteX4008" fmla="*/ 1756039 w 11463051"/>
              <a:gd name="connsiteY4008" fmla="*/ 2250546 h 4071368"/>
              <a:gd name="connsiteX4009" fmla="*/ 1746370 w 11463051"/>
              <a:gd name="connsiteY4009" fmla="*/ 2248304 h 4071368"/>
              <a:gd name="connsiteX4010" fmla="*/ 1766922 w 11463051"/>
              <a:gd name="connsiteY4010" fmla="*/ 2241937 h 4071368"/>
              <a:gd name="connsiteX4011" fmla="*/ 1592894 w 11463051"/>
              <a:gd name="connsiteY4011" fmla="*/ 2261472 h 4071368"/>
              <a:gd name="connsiteX4012" fmla="*/ 1582833 w 11463051"/>
              <a:gd name="connsiteY4012" fmla="*/ 2262157 h 4071368"/>
              <a:gd name="connsiteX4013" fmla="*/ 1583345 w 11463051"/>
              <a:gd name="connsiteY4013" fmla="*/ 2261870 h 4071368"/>
              <a:gd name="connsiteX4014" fmla="*/ 1631649 w 11463051"/>
              <a:gd name="connsiteY4014" fmla="*/ 2240589 h 4071368"/>
              <a:gd name="connsiteX4015" fmla="*/ 1602127 w 11463051"/>
              <a:gd name="connsiteY4015" fmla="*/ 2249164 h 4071368"/>
              <a:gd name="connsiteX4016" fmla="*/ 1578872 w 11463051"/>
              <a:gd name="connsiteY4016" fmla="*/ 2259179 h 4071368"/>
              <a:gd name="connsiteX4017" fmla="*/ 1568527 w 11463051"/>
              <a:gd name="connsiteY4017" fmla="*/ 2263133 h 4071368"/>
              <a:gd name="connsiteX4018" fmla="*/ 1531617 w 11463051"/>
              <a:gd name="connsiteY4018" fmla="*/ 2265649 h 4071368"/>
              <a:gd name="connsiteX4019" fmla="*/ 1531855 w 11463051"/>
              <a:gd name="connsiteY4019" fmla="*/ 2262702 h 4071368"/>
              <a:gd name="connsiteX4020" fmla="*/ 1528130 w 11463051"/>
              <a:gd name="connsiteY4020" fmla="*/ 2264547 h 4071368"/>
              <a:gd name="connsiteX4021" fmla="*/ 1519728 w 11463051"/>
              <a:gd name="connsiteY4021" fmla="*/ 2266459 h 4071368"/>
              <a:gd name="connsiteX4022" fmla="*/ 1492141 w 11463051"/>
              <a:gd name="connsiteY4022" fmla="*/ 2268341 h 4071368"/>
              <a:gd name="connsiteX4023" fmla="*/ 1501166 w 11463051"/>
              <a:gd name="connsiteY4023" fmla="*/ 2264362 h 4071368"/>
              <a:gd name="connsiteX4024" fmla="*/ 1504314 w 11463051"/>
              <a:gd name="connsiteY4024" fmla="*/ 2260967 h 4071368"/>
              <a:gd name="connsiteX4025" fmla="*/ 1501166 w 11463051"/>
              <a:gd name="connsiteY4025" fmla="*/ 2264362 h 4071368"/>
              <a:gd name="connsiteX4026" fmla="*/ 1498542 w 11463051"/>
              <a:gd name="connsiteY4026" fmla="*/ 2257998 h 4071368"/>
              <a:gd name="connsiteX4027" fmla="*/ 1526457 w 11463051"/>
              <a:gd name="connsiteY4027" fmla="*/ 2252696 h 4071368"/>
              <a:gd name="connsiteX4028" fmla="*/ 1513963 w 11463051"/>
              <a:gd name="connsiteY4028" fmla="*/ 2253188 h 4071368"/>
              <a:gd name="connsiteX4029" fmla="*/ 1392809 w 11463051"/>
              <a:gd name="connsiteY4029" fmla="*/ 2279403 h 4071368"/>
              <a:gd name="connsiteX4030" fmla="*/ 1339244 w 11463051"/>
              <a:gd name="connsiteY4030" fmla="*/ 2295980 h 4071368"/>
              <a:gd name="connsiteX4031" fmla="*/ 1324258 w 11463051"/>
              <a:gd name="connsiteY4031" fmla="*/ 2297180 h 4071368"/>
              <a:gd name="connsiteX4032" fmla="*/ 1325184 w 11463051"/>
              <a:gd name="connsiteY4032" fmla="*/ 2294434 h 4071368"/>
              <a:gd name="connsiteX4033" fmla="*/ 1344054 w 11463051"/>
              <a:gd name="connsiteY4033" fmla="*/ 2287753 h 4071368"/>
              <a:gd name="connsiteX4034" fmla="*/ 1325189 w 11463051"/>
              <a:gd name="connsiteY4034" fmla="*/ 2291110 h 4071368"/>
              <a:gd name="connsiteX4035" fmla="*/ 1325190 w 11463051"/>
              <a:gd name="connsiteY4035" fmla="*/ 2291095 h 4071368"/>
              <a:gd name="connsiteX4036" fmla="*/ 1325038 w 11463051"/>
              <a:gd name="connsiteY4036" fmla="*/ 2291137 h 4071368"/>
              <a:gd name="connsiteX4037" fmla="*/ 1287685 w 11463051"/>
              <a:gd name="connsiteY4037" fmla="*/ 2297787 h 4071368"/>
              <a:gd name="connsiteX4038" fmla="*/ 1310234 w 11463051"/>
              <a:gd name="connsiteY4038" fmla="*/ 2295248 h 4071368"/>
              <a:gd name="connsiteX4039" fmla="*/ 1325038 w 11463051"/>
              <a:gd name="connsiteY4039" fmla="*/ 2291137 h 4071368"/>
              <a:gd name="connsiteX4040" fmla="*/ 1325189 w 11463051"/>
              <a:gd name="connsiteY4040" fmla="*/ 2291110 h 4071368"/>
              <a:gd name="connsiteX4041" fmla="*/ 1325184 w 11463051"/>
              <a:gd name="connsiteY4041" fmla="*/ 2294434 h 4071368"/>
              <a:gd name="connsiteX4042" fmla="*/ 1275913 w 11463051"/>
              <a:gd name="connsiteY4042" fmla="*/ 2300894 h 4071368"/>
              <a:gd name="connsiteX4043" fmla="*/ 1286048 w 11463051"/>
              <a:gd name="connsiteY4043" fmla="*/ 2295813 h 4071368"/>
              <a:gd name="connsiteX4044" fmla="*/ 1289625 w 11463051"/>
              <a:gd name="connsiteY4044" fmla="*/ 2286177 h 4071368"/>
              <a:gd name="connsiteX4045" fmla="*/ 1328510 w 11463051"/>
              <a:gd name="connsiteY4045" fmla="*/ 2274453 h 4071368"/>
              <a:gd name="connsiteX4046" fmla="*/ 1588067 w 11463051"/>
              <a:gd name="connsiteY4046" fmla="*/ 2210640 h 4071368"/>
              <a:gd name="connsiteX4047" fmla="*/ 1622112 w 11463051"/>
              <a:gd name="connsiteY4047" fmla="*/ 2206319 h 4071368"/>
              <a:gd name="connsiteX4048" fmla="*/ 1620305 w 11463051"/>
              <a:gd name="connsiteY4048" fmla="*/ 2204330 h 4071368"/>
              <a:gd name="connsiteX4049" fmla="*/ 1616496 w 11463051"/>
              <a:gd name="connsiteY4049" fmla="*/ 2204473 h 4071368"/>
              <a:gd name="connsiteX4050" fmla="*/ 1613234 w 11463051"/>
              <a:gd name="connsiteY4050" fmla="*/ 2205421 h 4071368"/>
              <a:gd name="connsiteX4051" fmla="*/ 1608013 w 11463051"/>
              <a:gd name="connsiteY4051" fmla="*/ 2205416 h 4071368"/>
              <a:gd name="connsiteX4052" fmla="*/ 1607327 w 11463051"/>
              <a:gd name="connsiteY4052" fmla="*/ 2204636 h 4071368"/>
              <a:gd name="connsiteX4053" fmla="*/ 1605172 w 11463051"/>
              <a:gd name="connsiteY4053" fmla="*/ 2205414 h 4071368"/>
              <a:gd name="connsiteX4054" fmla="*/ 1608013 w 11463051"/>
              <a:gd name="connsiteY4054" fmla="*/ 2205416 h 4071368"/>
              <a:gd name="connsiteX4055" fmla="*/ 1609077 w 11463051"/>
              <a:gd name="connsiteY4055" fmla="*/ 2206629 h 4071368"/>
              <a:gd name="connsiteX4056" fmla="*/ 1594729 w 11463051"/>
              <a:gd name="connsiteY4056" fmla="*/ 2203715 h 4071368"/>
              <a:gd name="connsiteX4057" fmla="*/ 1576034 w 11463051"/>
              <a:gd name="connsiteY4057" fmla="*/ 2206741 h 4071368"/>
              <a:gd name="connsiteX4058" fmla="*/ 1308265 w 11463051"/>
              <a:gd name="connsiteY4058" fmla="*/ 2270704 h 4071368"/>
              <a:gd name="connsiteX4059" fmla="*/ 1231602 w 11463051"/>
              <a:gd name="connsiteY4059" fmla="*/ 2289347 h 4071368"/>
              <a:gd name="connsiteX4060" fmla="*/ 1242019 w 11463051"/>
              <a:gd name="connsiteY4060" fmla="*/ 2280701 h 4071368"/>
              <a:gd name="connsiteX4061" fmla="*/ 1262283 w 11463051"/>
              <a:gd name="connsiteY4061" fmla="*/ 2274435 h 4071368"/>
              <a:gd name="connsiteX4062" fmla="*/ 1337329 w 11463051"/>
              <a:gd name="connsiteY4062" fmla="*/ 2243247 h 4071368"/>
              <a:gd name="connsiteX4063" fmla="*/ 1555474 w 11463051"/>
              <a:gd name="connsiteY4063" fmla="*/ 2190341 h 4071368"/>
              <a:gd name="connsiteX4064" fmla="*/ 1774701 w 11463051"/>
              <a:gd name="connsiteY4064" fmla="*/ 2161151 h 4071368"/>
              <a:gd name="connsiteX4065" fmla="*/ 1775599 w 11463051"/>
              <a:gd name="connsiteY4065" fmla="*/ 2160623 h 4071368"/>
              <a:gd name="connsiteX4066" fmla="*/ 1786257 w 11463051"/>
              <a:gd name="connsiteY4066" fmla="*/ 2155679 h 4071368"/>
              <a:gd name="connsiteX4067" fmla="*/ 1706801 w 11463051"/>
              <a:gd name="connsiteY4067" fmla="*/ 2161449 h 4071368"/>
              <a:gd name="connsiteX4068" fmla="*/ 1581292 w 11463051"/>
              <a:gd name="connsiteY4068" fmla="*/ 2178492 h 4071368"/>
              <a:gd name="connsiteX4069" fmla="*/ 1314901 w 11463051"/>
              <a:gd name="connsiteY4069" fmla="*/ 2237423 h 4071368"/>
              <a:gd name="connsiteX4070" fmla="*/ 1540251 w 11463051"/>
              <a:gd name="connsiteY4070" fmla="*/ 2174232 h 4071368"/>
              <a:gd name="connsiteX4071" fmla="*/ 1556568 w 11463051"/>
              <a:gd name="connsiteY4071" fmla="*/ 2170672 h 4071368"/>
              <a:gd name="connsiteX4072" fmla="*/ 1556295 w 11463051"/>
              <a:gd name="connsiteY4072" fmla="*/ 2170882 h 4071368"/>
              <a:gd name="connsiteX4073" fmla="*/ 1512655 w 11463051"/>
              <a:gd name="connsiteY4073" fmla="*/ 2185867 h 4071368"/>
              <a:gd name="connsiteX4074" fmla="*/ 1547905 w 11463051"/>
              <a:gd name="connsiteY4074" fmla="*/ 2177340 h 4071368"/>
              <a:gd name="connsiteX4075" fmla="*/ 1556295 w 11463051"/>
              <a:gd name="connsiteY4075" fmla="*/ 2170882 h 4071368"/>
              <a:gd name="connsiteX4076" fmla="*/ 1557499 w 11463051"/>
              <a:gd name="connsiteY4076" fmla="*/ 2170468 h 4071368"/>
              <a:gd name="connsiteX4077" fmla="*/ 1556568 w 11463051"/>
              <a:gd name="connsiteY4077" fmla="*/ 2170672 h 4071368"/>
              <a:gd name="connsiteX4078" fmla="*/ 1562670 w 11463051"/>
              <a:gd name="connsiteY4078" fmla="*/ 2165974 h 4071368"/>
              <a:gd name="connsiteX4079" fmla="*/ 1533881 w 11463051"/>
              <a:gd name="connsiteY4079" fmla="*/ 2168725 h 4071368"/>
              <a:gd name="connsiteX4080" fmla="*/ 1533050 w 11463051"/>
              <a:gd name="connsiteY4080" fmla="*/ 2168805 h 4071368"/>
              <a:gd name="connsiteX4081" fmla="*/ 1500018 w 11463051"/>
              <a:gd name="connsiteY4081" fmla="*/ 2177079 h 4071368"/>
              <a:gd name="connsiteX4082" fmla="*/ 1308083 w 11463051"/>
              <a:gd name="connsiteY4082" fmla="*/ 2225862 h 4071368"/>
              <a:gd name="connsiteX4083" fmla="*/ 1487984 w 11463051"/>
              <a:gd name="connsiteY4083" fmla="*/ 2173178 h 4071368"/>
              <a:gd name="connsiteX4084" fmla="*/ 1499758 w 11463051"/>
              <a:gd name="connsiteY4084" fmla="*/ 2170072 h 4071368"/>
              <a:gd name="connsiteX4085" fmla="*/ 1544116 w 11463051"/>
              <a:gd name="connsiteY4085" fmla="*/ 2157692 h 4071368"/>
              <a:gd name="connsiteX4086" fmla="*/ 1638742 w 11463051"/>
              <a:gd name="connsiteY4086" fmla="*/ 2142966 h 4071368"/>
              <a:gd name="connsiteX4087" fmla="*/ 1638857 w 11463051"/>
              <a:gd name="connsiteY4087" fmla="*/ 2142580 h 4071368"/>
              <a:gd name="connsiteX4088" fmla="*/ 1641184 w 11463051"/>
              <a:gd name="connsiteY4088" fmla="*/ 2133230 h 4071368"/>
              <a:gd name="connsiteX4089" fmla="*/ 1641075 w 11463051"/>
              <a:gd name="connsiteY4089" fmla="*/ 2133240 h 4071368"/>
              <a:gd name="connsiteX4090" fmla="*/ 1542218 w 11463051"/>
              <a:gd name="connsiteY4090" fmla="*/ 2148713 h 4071368"/>
              <a:gd name="connsiteX4091" fmla="*/ 1313326 w 11463051"/>
              <a:gd name="connsiteY4091" fmla="*/ 2204290 h 4071368"/>
              <a:gd name="connsiteX4092" fmla="*/ 1309814 w 11463051"/>
              <a:gd name="connsiteY4092" fmla="*/ 2205419 h 4071368"/>
              <a:gd name="connsiteX4093" fmla="*/ 1308100 w 11463051"/>
              <a:gd name="connsiteY4093" fmla="*/ 2204797 h 4071368"/>
              <a:gd name="connsiteX4094" fmla="*/ 1295707 w 11463051"/>
              <a:gd name="connsiteY4094" fmla="*/ 2203906 h 4071368"/>
              <a:gd name="connsiteX4095" fmla="*/ 1298003 w 11463051"/>
              <a:gd name="connsiteY4095" fmla="*/ 2203121 h 4071368"/>
              <a:gd name="connsiteX4096" fmla="*/ 1533748 w 11463051"/>
              <a:gd name="connsiteY4096" fmla="*/ 2141857 h 4071368"/>
              <a:gd name="connsiteX4097" fmla="*/ 1671576 w 11463051"/>
              <a:gd name="connsiteY4097" fmla="*/ 2123616 h 4071368"/>
              <a:gd name="connsiteX4098" fmla="*/ 1683024 w 11463051"/>
              <a:gd name="connsiteY4098" fmla="*/ 2122096 h 4071368"/>
              <a:gd name="connsiteX4099" fmla="*/ 1705228 w 11463051"/>
              <a:gd name="connsiteY4099" fmla="*/ 2114554 h 4071368"/>
              <a:gd name="connsiteX4100" fmla="*/ 1715456 w 11463051"/>
              <a:gd name="connsiteY4100" fmla="*/ 2112939 h 4071368"/>
              <a:gd name="connsiteX4101" fmla="*/ 1714993 w 11463051"/>
              <a:gd name="connsiteY4101" fmla="*/ 2112856 h 4071368"/>
              <a:gd name="connsiteX4102" fmla="*/ 1713867 w 11463051"/>
              <a:gd name="connsiteY4102" fmla="*/ 2111750 h 4071368"/>
              <a:gd name="connsiteX4103" fmla="*/ 1720445 w 11463051"/>
              <a:gd name="connsiteY4103" fmla="*/ 2108063 h 4071368"/>
              <a:gd name="connsiteX4104" fmla="*/ 1725364 w 11463051"/>
              <a:gd name="connsiteY4104" fmla="*/ 2106654 h 4071368"/>
              <a:gd name="connsiteX4105" fmla="*/ 1718780 w 11463051"/>
              <a:gd name="connsiteY4105" fmla="*/ 2106719 h 4071368"/>
              <a:gd name="connsiteX4106" fmla="*/ 1632047 w 11463051"/>
              <a:gd name="connsiteY4106" fmla="*/ 2115252 h 4071368"/>
              <a:gd name="connsiteX4107" fmla="*/ 1459027 w 11463051"/>
              <a:gd name="connsiteY4107" fmla="*/ 2148891 h 4071368"/>
              <a:gd name="connsiteX4108" fmla="*/ 1309698 w 11463051"/>
              <a:gd name="connsiteY4108" fmla="*/ 2188415 h 4071368"/>
              <a:gd name="connsiteX4109" fmla="*/ 1309135 w 11463051"/>
              <a:gd name="connsiteY4109" fmla="*/ 2188568 h 4071368"/>
              <a:gd name="connsiteX4110" fmla="*/ 1294386 w 11463051"/>
              <a:gd name="connsiteY4110" fmla="*/ 2189314 h 4071368"/>
              <a:gd name="connsiteX4111" fmla="*/ 1288007 w 11463051"/>
              <a:gd name="connsiteY4111" fmla="*/ 2190572 h 4071368"/>
              <a:gd name="connsiteX4112" fmla="*/ 1291447 w 11463051"/>
              <a:gd name="connsiteY4112" fmla="*/ 2179632 h 4071368"/>
              <a:gd name="connsiteX4113" fmla="*/ 1275907 w 11463051"/>
              <a:gd name="connsiteY4113" fmla="*/ 2178901 h 4071368"/>
              <a:gd name="connsiteX4114" fmla="*/ 1267126 w 11463051"/>
              <a:gd name="connsiteY4114" fmla="*/ 2172822 h 4071368"/>
              <a:gd name="connsiteX4115" fmla="*/ 1309185 w 11463051"/>
              <a:gd name="connsiteY4115" fmla="*/ 2168857 h 4071368"/>
              <a:gd name="connsiteX4116" fmla="*/ 1308907 w 11463051"/>
              <a:gd name="connsiteY4116" fmla="*/ 2156205 h 4071368"/>
              <a:gd name="connsiteX4117" fmla="*/ 1332273 w 11463051"/>
              <a:gd name="connsiteY4117" fmla="*/ 2156485 h 4071368"/>
              <a:gd name="connsiteX4118" fmla="*/ 1318369 w 11463051"/>
              <a:gd name="connsiteY4118" fmla="*/ 2152444 h 4071368"/>
              <a:gd name="connsiteX4119" fmla="*/ 1273220 w 11463051"/>
              <a:gd name="connsiteY4119" fmla="*/ 2143813 h 4071368"/>
              <a:gd name="connsiteX4120" fmla="*/ 1309028 w 11463051"/>
              <a:gd name="connsiteY4120" fmla="*/ 2139675 h 4071368"/>
              <a:gd name="connsiteX4121" fmla="*/ 1339942 w 11463051"/>
              <a:gd name="connsiteY4121" fmla="*/ 2130572 h 4071368"/>
              <a:gd name="connsiteX4122" fmla="*/ 1301039 w 11463051"/>
              <a:gd name="connsiteY4122" fmla="*/ 2129560 h 4071368"/>
              <a:gd name="connsiteX4123" fmla="*/ 1266483 w 11463051"/>
              <a:gd name="connsiteY4123" fmla="*/ 2128474 h 4071368"/>
              <a:gd name="connsiteX4124" fmla="*/ 1244543 w 11463051"/>
              <a:gd name="connsiteY4124" fmla="*/ 2127205 h 4071368"/>
              <a:gd name="connsiteX4125" fmla="*/ 1250818 w 11463051"/>
              <a:gd name="connsiteY4125" fmla="*/ 2125641 h 4071368"/>
              <a:gd name="connsiteX4126" fmla="*/ 1295636 w 11463051"/>
              <a:gd name="connsiteY4126" fmla="*/ 2112437 h 4071368"/>
              <a:gd name="connsiteX4127" fmla="*/ 1319851 w 11463051"/>
              <a:gd name="connsiteY4127" fmla="*/ 2108787 h 4071368"/>
              <a:gd name="connsiteX4128" fmla="*/ 1317615 w 11463051"/>
              <a:gd name="connsiteY4128" fmla="*/ 2106020 h 4071368"/>
              <a:gd name="connsiteX4129" fmla="*/ 1317475 w 11463051"/>
              <a:gd name="connsiteY4129" fmla="*/ 2106003 h 4071368"/>
              <a:gd name="connsiteX4130" fmla="*/ 1319409 w 11463051"/>
              <a:gd name="connsiteY4130" fmla="*/ 2105433 h 4071368"/>
              <a:gd name="connsiteX4131" fmla="*/ 1392926 w 11463051"/>
              <a:gd name="connsiteY4131" fmla="*/ 2086554 h 4071368"/>
              <a:gd name="connsiteX4132" fmla="*/ 1418673 w 11463051"/>
              <a:gd name="connsiteY4132" fmla="*/ 2075737 h 4071368"/>
              <a:gd name="connsiteX4133" fmla="*/ 1376234 w 11463051"/>
              <a:gd name="connsiteY4133" fmla="*/ 2086525 h 4071368"/>
              <a:gd name="connsiteX4134" fmla="*/ 1305993 w 11463051"/>
              <a:gd name="connsiteY4134" fmla="*/ 2104571 h 4071368"/>
              <a:gd name="connsiteX4135" fmla="*/ 1300711 w 11463051"/>
              <a:gd name="connsiteY4135" fmla="*/ 2103913 h 4071368"/>
              <a:gd name="connsiteX4136" fmla="*/ 1291818 w 11463051"/>
              <a:gd name="connsiteY4136" fmla="*/ 2100262 h 4071368"/>
              <a:gd name="connsiteX4137" fmla="*/ 1352232 w 11463051"/>
              <a:gd name="connsiteY4137" fmla="*/ 2085806 h 4071368"/>
              <a:gd name="connsiteX4138" fmla="*/ 1284507 w 11463051"/>
              <a:gd name="connsiteY4138" fmla="*/ 2080306 h 4071368"/>
              <a:gd name="connsiteX4139" fmla="*/ 1293861 w 11463051"/>
              <a:gd name="connsiteY4139" fmla="*/ 2063293 h 4071368"/>
              <a:gd name="connsiteX4140" fmla="*/ 1300956 w 11463051"/>
              <a:gd name="connsiteY4140" fmla="*/ 2060472 h 4071368"/>
              <a:gd name="connsiteX4141" fmla="*/ 1283111 w 11463051"/>
              <a:gd name="connsiteY4141" fmla="*/ 2054275 h 4071368"/>
              <a:gd name="connsiteX4142" fmla="*/ 1253048 w 11463051"/>
              <a:gd name="connsiteY4142" fmla="*/ 2052939 h 4071368"/>
              <a:gd name="connsiteX4143" fmla="*/ 1249089 w 11463051"/>
              <a:gd name="connsiteY4143" fmla="*/ 2052990 h 4071368"/>
              <a:gd name="connsiteX4144" fmla="*/ 1350906 w 11463051"/>
              <a:gd name="connsiteY4144" fmla="*/ 2025337 h 4071368"/>
              <a:gd name="connsiteX4145" fmla="*/ 1353930 w 11463051"/>
              <a:gd name="connsiteY4145" fmla="*/ 2018939 h 4071368"/>
              <a:gd name="connsiteX4146" fmla="*/ 1269878 w 11463051"/>
              <a:gd name="connsiteY4146" fmla="*/ 2037605 h 4071368"/>
              <a:gd name="connsiteX4147" fmla="*/ 1303003 w 11463051"/>
              <a:gd name="connsiteY4147" fmla="*/ 2025392 h 4071368"/>
              <a:gd name="connsiteX4148" fmla="*/ 1328164 w 11463051"/>
              <a:gd name="connsiteY4148" fmla="*/ 2018550 h 4071368"/>
              <a:gd name="connsiteX4149" fmla="*/ 1332501 w 11463051"/>
              <a:gd name="connsiteY4149" fmla="*/ 2018153 h 4071368"/>
              <a:gd name="connsiteX4150" fmla="*/ 1350648 w 11463051"/>
              <a:gd name="connsiteY4150" fmla="*/ 2014915 h 4071368"/>
              <a:gd name="connsiteX4151" fmla="*/ 1348360 w 11463051"/>
              <a:gd name="connsiteY4151" fmla="*/ 2013082 h 4071368"/>
              <a:gd name="connsiteX4152" fmla="*/ 1369958 w 11463051"/>
              <a:gd name="connsiteY4152" fmla="*/ 2007257 h 4071368"/>
              <a:gd name="connsiteX4153" fmla="*/ 1403236 w 11463051"/>
              <a:gd name="connsiteY4153" fmla="*/ 1995230 h 4071368"/>
              <a:gd name="connsiteX4154" fmla="*/ 1403236 w 11463051"/>
              <a:gd name="connsiteY4154" fmla="*/ 1995230 h 4071368"/>
              <a:gd name="connsiteX4155" fmla="*/ 1382049 w 11463051"/>
              <a:gd name="connsiteY4155" fmla="*/ 2000034 h 4071368"/>
              <a:gd name="connsiteX4156" fmla="*/ 1337959 w 11463051"/>
              <a:gd name="connsiteY4156" fmla="*/ 2010032 h 4071368"/>
              <a:gd name="connsiteX4157" fmla="*/ 1334604 w 11463051"/>
              <a:gd name="connsiteY4157" fmla="*/ 2009317 h 4071368"/>
              <a:gd name="connsiteX4158" fmla="*/ 1326877 w 11463051"/>
              <a:gd name="connsiteY4158" fmla="*/ 2007097 h 4071368"/>
              <a:gd name="connsiteX4159" fmla="*/ 1381378 w 11463051"/>
              <a:gd name="connsiteY4159" fmla="*/ 1998714 h 4071368"/>
              <a:gd name="connsiteX4160" fmla="*/ 1337745 w 11463051"/>
              <a:gd name="connsiteY4160" fmla="*/ 1999583 h 4071368"/>
              <a:gd name="connsiteX4161" fmla="*/ 1294113 w 11463051"/>
              <a:gd name="connsiteY4161" fmla="*/ 2000451 h 4071368"/>
              <a:gd name="connsiteX4162" fmla="*/ 1321931 w 11463051"/>
              <a:gd name="connsiteY4162" fmla="*/ 1986200 h 4071368"/>
              <a:gd name="connsiteX4163" fmla="*/ 1259105 w 11463051"/>
              <a:gd name="connsiteY4163" fmla="*/ 1978220 h 4071368"/>
              <a:gd name="connsiteX4164" fmla="*/ 1342094 w 11463051"/>
              <a:gd name="connsiteY4164" fmla="*/ 1968079 h 4071368"/>
              <a:gd name="connsiteX4165" fmla="*/ 1395580 w 11463051"/>
              <a:gd name="connsiteY4165" fmla="*/ 1963291 h 4071368"/>
              <a:gd name="connsiteX4166" fmla="*/ 1396506 w 11463051"/>
              <a:gd name="connsiteY4166" fmla="*/ 1965110 h 4071368"/>
              <a:gd name="connsiteX4167" fmla="*/ 1396814 w 11463051"/>
              <a:gd name="connsiteY4167" fmla="*/ 1965717 h 4071368"/>
              <a:gd name="connsiteX4168" fmla="*/ 1396679 w 11463051"/>
              <a:gd name="connsiteY4168" fmla="*/ 1965447 h 4071368"/>
              <a:gd name="connsiteX4169" fmla="*/ 1396506 w 11463051"/>
              <a:gd name="connsiteY4169" fmla="*/ 1965110 h 4071368"/>
              <a:gd name="connsiteX4170" fmla="*/ 1395992 w 11463051"/>
              <a:gd name="connsiteY4170" fmla="*/ 1964100 h 4071368"/>
              <a:gd name="connsiteX4171" fmla="*/ 1395580 w 11463051"/>
              <a:gd name="connsiteY4171" fmla="*/ 1963291 h 4071368"/>
              <a:gd name="connsiteX4172" fmla="*/ 1330724 w 11463051"/>
              <a:gd name="connsiteY4172" fmla="*/ 1962498 h 4071368"/>
              <a:gd name="connsiteX4173" fmla="*/ 1326115 w 11463051"/>
              <a:gd name="connsiteY4173" fmla="*/ 1947851 h 4071368"/>
              <a:gd name="connsiteX4174" fmla="*/ 1275217 w 11463051"/>
              <a:gd name="connsiteY4174" fmla="*/ 1952139 h 4071368"/>
              <a:gd name="connsiteX4175" fmla="*/ 1262497 w 11463051"/>
              <a:gd name="connsiteY4175" fmla="*/ 1943905 h 4071368"/>
              <a:gd name="connsiteX4176" fmla="*/ 1210815 w 11463051"/>
              <a:gd name="connsiteY4176" fmla="*/ 1941064 h 4071368"/>
              <a:gd name="connsiteX4177" fmla="*/ 1102551 w 11463051"/>
              <a:gd name="connsiteY4177" fmla="*/ 1941584 h 4071368"/>
              <a:gd name="connsiteX4178" fmla="*/ 1214254 w 11463051"/>
              <a:gd name="connsiteY4178" fmla="*/ 1930127 h 4071368"/>
              <a:gd name="connsiteX4179" fmla="*/ 1271457 w 11463051"/>
              <a:gd name="connsiteY4179" fmla="*/ 1927050 h 4071368"/>
              <a:gd name="connsiteX4180" fmla="*/ 1313179 w 11463051"/>
              <a:gd name="connsiteY4180" fmla="*/ 1916838 h 4071368"/>
              <a:gd name="connsiteX4181" fmla="*/ 1259357 w 11463051"/>
              <a:gd name="connsiteY4181" fmla="*/ 1915379 h 4071368"/>
              <a:gd name="connsiteX4182" fmla="*/ 1252716 w 11463051"/>
              <a:gd name="connsiteY4182" fmla="*/ 1907918 h 4071368"/>
              <a:gd name="connsiteX4183" fmla="*/ 1206719 w 11463051"/>
              <a:gd name="connsiteY4183" fmla="*/ 1909728 h 4071368"/>
              <a:gd name="connsiteX4184" fmla="*/ 1161737 w 11463051"/>
              <a:gd name="connsiteY4184" fmla="*/ 1907944 h 4071368"/>
              <a:gd name="connsiteX4185" fmla="*/ 1171591 w 11463051"/>
              <a:gd name="connsiteY4185" fmla="*/ 1904025 h 4071368"/>
              <a:gd name="connsiteX4186" fmla="*/ 1163601 w 11463051"/>
              <a:gd name="connsiteY4186" fmla="*/ 1893911 h 4071368"/>
              <a:gd name="connsiteX4187" fmla="*/ 1250529 w 11463051"/>
              <a:gd name="connsiteY4187" fmla="*/ 1885924 h 4071368"/>
              <a:gd name="connsiteX4188" fmla="*/ 1189714 w 11463051"/>
              <a:gd name="connsiteY4188" fmla="*/ 1880876 h 4071368"/>
              <a:gd name="connsiteX4189" fmla="*/ 1187106 w 11463051"/>
              <a:gd name="connsiteY4189" fmla="*/ 1880754 h 4071368"/>
              <a:gd name="connsiteX4190" fmla="*/ 1225617 w 11463051"/>
              <a:gd name="connsiteY4190" fmla="*/ 1867709 h 4071368"/>
              <a:gd name="connsiteX4191" fmla="*/ 1173096 w 11463051"/>
              <a:gd name="connsiteY4191" fmla="*/ 1879761 h 4071368"/>
              <a:gd name="connsiteX4192" fmla="*/ 1163800 w 11463051"/>
              <a:gd name="connsiteY4192" fmla="*/ 1876285 h 4071368"/>
              <a:gd name="connsiteX4193" fmla="*/ 1185004 w 11463051"/>
              <a:gd name="connsiteY4193" fmla="*/ 1872637 h 4071368"/>
              <a:gd name="connsiteX4194" fmla="*/ 1009913 w 11463051"/>
              <a:gd name="connsiteY4194" fmla="*/ 1869425 h 4071368"/>
              <a:gd name="connsiteX4195" fmla="*/ 999847 w 11463051"/>
              <a:gd name="connsiteY4195" fmla="*/ 1868800 h 4071368"/>
              <a:gd name="connsiteX4196" fmla="*/ 1000391 w 11463051"/>
              <a:gd name="connsiteY4196" fmla="*/ 1868580 h 4071368"/>
              <a:gd name="connsiteX4197" fmla="*/ 1051050 w 11463051"/>
              <a:gd name="connsiteY4197" fmla="*/ 1853748 h 4071368"/>
              <a:gd name="connsiteX4198" fmla="*/ 1020664 w 11463051"/>
              <a:gd name="connsiteY4198" fmla="*/ 1858419 h 4071368"/>
              <a:gd name="connsiteX4199" fmla="*/ 996305 w 11463051"/>
              <a:gd name="connsiteY4199" fmla="*/ 1865332 h 4071368"/>
              <a:gd name="connsiteX4200" fmla="*/ 985536 w 11463051"/>
              <a:gd name="connsiteY4200" fmla="*/ 1867910 h 4071368"/>
              <a:gd name="connsiteX4201" fmla="*/ 948612 w 11463051"/>
              <a:gd name="connsiteY4201" fmla="*/ 1865616 h 4071368"/>
              <a:gd name="connsiteX4202" fmla="*/ 949230 w 11463051"/>
              <a:gd name="connsiteY4202" fmla="*/ 1862724 h 4071368"/>
              <a:gd name="connsiteX4203" fmla="*/ 945298 w 11463051"/>
              <a:gd name="connsiteY4203" fmla="*/ 1864070 h 4071368"/>
              <a:gd name="connsiteX4204" fmla="*/ 936720 w 11463051"/>
              <a:gd name="connsiteY4204" fmla="*/ 1864878 h 4071368"/>
              <a:gd name="connsiteX4205" fmla="*/ 909121 w 11463051"/>
              <a:gd name="connsiteY4205" fmla="*/ 1863161 h 4071368"/>
              <a:gd name="connsiteX4206" fmla="*/ 918585 w 11463051"/>
              <a:gd name="connsiteY4206" fmla="*/ 1860387 h 4071368"/>
              <a:gd name="connsiteX4207" fmla="*/ 922147 w 11463051"/>
              <a:gd name="connsiteY4207" fmla="*/ 1857432 h 4071368"/>
              <a:gd name="connsiteX4208" fmla="*/ 918585 w 11463051"/>
              <a:gd name="connsiteY4208" fmla="*/ 1860387 h 4071368"/>
              <a:gd name="connsiteX4209" fmla="*/ 916809 w 11463051"/>
              <a:gd name="connsiteY4209" fmla="*/ 1853737 h 4071368"/>
              <a:gd name="connsiteX4210" fmla="*/ 945177 w 11463051"/>
              <a:gd name="connsiteY4210" fmla="*/ 1852103 h 4071368"/>
              <a:gd name="connsiteX4211" fmla="*/ 915874 w 11463051"/>
              <a:gd name="connsiteY4211" fmla="*/ 1849436 h 4071368"/>
              <a:gd name="connsiteX4212" fmla="*/ 930282 w 11463051"/>
              <a:gd name="connsiteY4212" fmla="*/ 1844013 h 4071368"/>
              <a:gd name="connsiteX4213" fmla="*/ 936282 w 11463051"/>
              <a:gd name="connsiteY4213" fmla="*/ 1841337 h 4071368"/>
              <a:gd name="connsiteX4214" fmla="*/ 1029434 w 11463051"/>
              <a:gd name="connsiteY4214" fmla="*/ 1843518 h 4071368"/>
              <a:gd name="connsiteX4215" fmla="*/ 1211761 w 11463051"/>
              <a:gd name="connsiteY4215" fmla="*/ 1838602 h 4071368"/>
              <a:gd name="connsiteX4216" fmla="*/ 1282757 w 11463051"/>
              <a:gd name="connsiteY4216" fmla="*/ 1833762 h 4071368"/>
              <a:gd name="connsiteX4217" fmla="*/ 1274707 w 11463051"/>
              <a:gd name="connsiteY4217" fmla="*/ 1830053 h 4071368"/>
              <a:gd name="connsiteX4218" fmla="*/ 1258215 w 11463051"/>
              <a:gd name="connsiteY4218" fmla="*/ 1829823 h 4071368"/>
              <a:gd name="connsiteX4219" fmla="*/ 1248725 w 11463051"/>
              <a:gd name="connsiteY4219" fmla="*/ 1832478 h 4071368"/>
              <a:gd name="connsiteX4220" fmla="*/ 1233736 w 11463051"/>
              <a:gd name="connsiteY4220" fmla="*/ 1833678 h 4071368"/>
              <a:gd name="connsiteX4221" fmla="*/ 1234665 w 11463051"/>
              <a:gd name="connsiteY4221" fmla="*/ 1830931 h 4071368"/>
              <a:gd name="connsiteX4222" fmla="*/ 1236339 w 11463051"/>
              <a:gd name="connsiteY4222" fmla="*/ 1830560 h 4071368"/>
              <a:gd name="connsiteX4223" fmla="*/ 1234923 w 11463051"/>
              <a:gd name="connsiteY4223" fmla="*/ 1830629 h 4071368"/>
              <a:gd name="connsiteX4224" fmla="*/ 1234665 w 11463051"/>
              <a:gd name="connsiteY4224" fmla="*/ 1830931 h 4071368"/>
              <a:gd name="connsiteX4225" fmla="*/ 1185392 w 11463051"/>
              <a:gd name="connsiteY4225" fmla="*/ 1837393 h 4071368"/>
              <a:gd name="connsiteX4226" fmla="*/ 1191073 w 11463051"/>
              <a:gd name="connsiteY4226" fmla="*/ 1835591 h 4071368"/>
              <a:gd name="connsiteX4227" fmla="*/ 1193823 w 11463051"/>
              <a:gd name="connsiteY4227" fmla="*/ 1833633 h 4071368"/>
              <a:gd name="connsiteX4228" fmla="*/ 1182231 w 11463051"/>
              <a:gd name="connsiteY4228" fmla="*/ 1833656 h 4071368"/>
              <a:gd name="connsiteX4229" fmla="*/ 1126525 w 11463051"/>
              <a:gd name="connsiteY4229" fmla="*/ 1833153 h 4071368"/>
              <a:gd name="connsiteX4230" fmla="*/ 1117520 w 11463051"/>
              <a:gd name="connsiteY4230" fmla="*/ 1826633 h 4071368"/>
              <a:gd name="connsiteX4231" fmla="*/ 1055254 w 11463051"/>
              <a:gd name="connsiteY4231" fmla="*/ 1825340 h 4071368"/>
              <a:gd name="connsiteX4232" fmla="*/ 1044505 w 11463051"/>
              <a:gd name="connsiteY4232" fmla="*/ 1816323 h 4071368"/>
              <a:gd name="connsiteX4233" fmla="*/ 1040711 w 11463051"/>
              <a:gd name="connsiteY4233" fmla="*/ 1815970 h 4071368"/>
              <a:gd name="connsiteX4234" fmla="*/ 1037354 w 11463051"/>
              <a:gd name="connsiteY4234" fmla="*/ 1816488 h 4071368"/>
              <a:gd name="connsiteX4235" fmla="*/ 1032177 w 11463051"/>
              <a:gd name="connsiteY4235" fmla="*/ 1815805 h 4071368"/>
              <a:gd name="connsiteX4236" fmla="*/ 1031598 w 11463051"/>
              <a:gd name="connsiteY4236" fmla="*/ 1814943 h 4071368"/>
              <a:gd name="connsiteX4237" fmla="*/ 1029360 w 11463051"/>
              <a:gd name="connsiteY4237" fmla="*/ 1815434 h 4071368"/>
              <a:gd name="connsiteX4238" fmla="*/ 1032177 w 11463051"/>
              <a:gd name="connsiteY4238" fmla="*/ 1815805 h 4071368"/>
              <a:gd name="connsiteX4239" fmla="*/ 1033077 w 11463051"/>
              <a:gd name="connsiteY4239" fmla="*/ 1817146 h 4071368"/>
              <a:gd name="connsiteX4240" fmla="*/ 1015851 w 11463051"/>
              <a:gd name="connsiteY4240" fmla="*/ 1811237 h 4071368"/>
              <a:gd name="connsiteX4241" fmla="*/ 1080482 w 11463051"/>
              <a:gd name="connsiteY4241" fmla="*/ 1811586 h 4071368"/>
              <a:gd name="connsiteX4242" fmla="*/ 1091351 w 11463051"/>
              <a:gd name="connsiteY4242" fmla="*/ 1804074 h 4071368"/>
              <a:gd name="connsiteX4243" fmla="*/ 1149567 w 11463051"/>
              <a:gd name="connsiteY4243" fmla="*/ 1797405 h 4071368"/>
              <a:gd name="connsiteX4244" fmla="*/ 1194446 w 11463051"/>
              <a:gd name="connsiteY4244" fmla="*/ 1797236 h 4071368"/>
              <a:gd name="connsiteX4245" fmla="*/ 1194507 w 11463051"/>
              <a:gd name="connsiteY4245" fmla="*/ 1797236 h 4071368"/>
              <a:gd name="connsiteX4246" fmla="*/ 1204161 w 11463051"/>
              <a:gd name="connsiteY4246" fmla="*/ 1793136 h 4071368"/>
              <a:gd name="connsiteX4247" fmla="*/ 1224781 w 11463051"/>
              <a:gd name="connsiteY4247" fmla="*/ 1786662 h 4071368"/>
              <a:gd name="connsiteX4248" fmla="*/ 1223001 w 11463051"/>
              <a:gd name="connsiteY4248" fmla="*/ 1785465 h 4071368"/>
              <a:gd name="connsiteX4249" fmla="*/ 1218655 w 11463051"/>
              <a:gd name="connsiteY4249" fmla="*/ 1783223 h 4071368"/>
              <a:gd name="connsiteX4250" fmla="*/ 1193714 w 11463051"/>
              <a:gd name="connsiteY4250" fmla="*/ 1779849 h 4071368"/>
              <a:gd name="connsiteX4251" fmla="*/ 1153461 w 11463051"/>
              <a:gd name="connsiteY4251" fmla="*/ 1776183 h 4071368"/>
              <a:gd name="connsiteX4252" fmla="*/ 1100034 w 11463051"/>
              <a:gd name="connsiteY4252" fmla="*/ 1774568 h 4071368"/>
              <a:gd name="connsiteX4253" fmla="*/ 963432 w 11463051"/>
              <a:gd name="connsiteY4253" fmla="*/ 1769807 h 4071368"/>
              <a:gd name="connsiteX4254" fmla="*/ 954330 w 11463051"/>
              <a:gd name="connsiteY4254" fmla="*/ 1769479 h 4071368"/>
              <a:gd name="connsiteX4255" fmla="*/ 963110 w 11463051"/>
              <a:gd name="connsiteY4255" fmla="*/ 1765103 h 4071368"/>
              <a:gd name="connsiteX4256" fmla="*/ 966011 w 11463051"/>
              <a:gd name="connsiteY4256" fmla="*/ 1763310 h 4071368"/>
              <a:gd name="connsiteX4257" fmla="*/ 994365 w 11463051"/>
              <a:gd name="connsiteY4257" fmla="*/ 1763422 h 4071368"/>
              <a:gd name="connsiteX4258" fmla="*/ 1068060 w 11463051"/>
              <a:gd name="connsiteY4258" fmla="*/ 1763888 h 4071368"/>
              <a:gd name="connsiteX4259" fmla="*/ 1074655 w 11463051"/>
              <a:gd name="connsiteY4259" fmla="*/ 1747974 h 4071368"/>
              <a:gd name="connsiteX4260" fmla="*/ 1108099 w 11463051"/>
              <a:gd name="connsiteY4260" fmla="*/ 1744776 h 4071368"/>
              <a:gd name="connsiteX4261" fmla="*/ 1140361 w 11463051"/>
              <a:gd name="connsiteY4261" fmla="*/ 1738326 h 4071368"/>
              <a:gd name="connsiteX4262" fmla="*/ 1150712 w 11463051"/>
              <a:gd name="connsiteY4262" fmla="*/ 1738051 h 4071368"/>
              <a:gd name="connsiteX4263" fmla="*/ 1150264 w 11463051"/>
              <a:gd name="connsiteY4263" fmla="*/ 1737910 h 4071368"/>
              <a:gd name="connsiteX4264" fmla="*/ 1149291 w 11463051"/>
              <a:gd name="connsiteY4264" fmla="*/ 1736667 h 4071368"/>
              <a:gd name="connsiteX4265" fmla="*/ 1156291 w 11463051"/>
              <a:gd name="connsiteY4265" fmla="*/ 1733865 h 4071368"/>
              <a:gd name="connsiteX4266" fmla="*/ 1163889 w 11463051"/>
              <a:gd name="connsiteY4266" fmla="*/ 1732725 h 4071368"/>
              <a:gd name="connsiteX4267" fmla="*/ 1160082 w 11463051"/>
              <a:gd name="connsiteY4267" fmla="*/ 1730749 h 4071368"/>
              <a:gd name="connsiteX4268" fmla="*/ 1154610 w 11463051"/>
              <a:gd name="connsiteY4268" fmla="*/ 1726279 h 4071368"/>
              <a:gd name="connsiteX4269" fmla="*/ 1122181 w 11463051"/>
              <a:gd name="connsiteY4269" fmla="*/ 1725882 h 4071368"/>
              <a:gd name="connsiteX4270" fmla="*/ 1097862 w 11463051"/>
              <a:gd name="connsiteY4270" fmla="*/ 1719071 h 4071368"/>
              <a:gd name="connsiteX4271" fmla="*/ 1145210 w 11463051"/>
              <a:gd name="connsiteY4271" fmla="*/ 1719914 h 4071368"/>
              <a:gd name="connsiteX4272" fmla="*/ 1156395 w 11463051"/>
              <a:gd name="connsiteY4272" fmla="*/ 1716861 h 4071368"/>
              <a:gd name="connsiteX4273" fmla="*/ 1157898 w 11463051"/>
              <a:gd name="connsiteY4273" fmla="*/ 1715922 h 4071368"/>
              <a:gd name="connsiteX4274" fmla="*/ 952329 w 11463051"/>
              <a:gd name="connsiteY4274" fmla="*/ 1724010 h 4071368"/>
              <a:gd name="connsiteX4275" fmla="*/ 1142039 w 11463051"/>
              <a:gd name="connsiteY4275" fmla="*/ 1702081 h 4071368"/>
              <a:gd name="connsiteX4276" fmla="*/ 1144810 w 11463051"/>
              <a:gd name="connsiteY4276" fmla="*/ 1701277 h 4071368"/>
              <a:gd name="connsiteX4277" fmla="*/ 1129876 w 11463051"/>
              <a:gd name="connsiteY4277" fmla="*/ 1700955 h 4071368"/>
              <a:gd name="connsiteX4278" fmla="*/ 1118607 w 11463051"/>
              <a:gd name="connsiteY4278" fmla="*/ 1700307 h 4071368"/>
              <a:gd name="connsiteX4279" fmla="*/ 1120872 w 11463051"/>
              <a:gd name="connsiteY4279" fmla="*/ 1699692 h 4071368"/>
              <a:gd name="connsiteX4280" fmla="*/ 1139639 w 11463051"/>
              <a:gd name="connsiteY4280" fmla="*/ 1694519 h 4071368"/>
              <a:gd name="connsiteX4281" fmla="*/ 1167797 w 11463051"/>
              <a:gd name="connsiteY4281" fmla="*/ 1694449 h 4071368"/>
              <a:gd name="connsiteX4282" fmla="*/ 1168070 w 11463051"/>
              <a:gd name="connsiteY4282" fmla="*/ 1694453 h 4071368"/>
              <a:gd name="connsiteX4283" fmla="*/ 1176520 w 11463051"/>
              <a:gd name="connsiteY4283" fmla="*/ 1686962 h 4071368"/>
              <a:gd name="connsiteX4284" fmla="*/ 1157332 w 11463051"/>
              <a:gd name="connsiteY4284" fmla="*/ 1686898 h 4071368"/>
              <a:gd name="connsiteX4285" fmla="*/ 1181945 w 11463051"/>
              <a:gd name="connsiteY4285" fmla="*/ 1685149 h 4071368"/>
              <a:gd name="connsiteX4286" fmla="*/ 1176739 w 11463051"/>
              <a:gd name="connsiteY4286" fmla="*/ 1684514 h 4071368"/>
              <a:gd name="connsiteX4287" fmla="*/ 1191463 w 11463051"/>
              <a:gd name="connsiteY4287" fmla="*/ 1680799 h 4071368"/>
              <a:gd name="connsiteX4288" fmla="*/ 1187778 w 11463051"/>
              <a:gd name="connsiteY4288" fmla="*/ 1680129 h 4071368"/>
              <a:gd name="connsiteX4289" fmla="*/ 1182701 w 11463051"/>
              <a:gd name="connsiteY4289" fmla="*/ 1680312 h 4071368"/>
              <a:gd name="connsiteX4290" fmla="*/ 1187970 w 11463051"/>
              <a:gd name="connsiteY4290" fmla="*/ 1675717 h 4071368"/>
              <a:gd name="connsiteX4291" fmla="*/ 1134793 w 11463051"/>
              <a:gd name="connsiteY4291" fmla="*/ 1675538 h 4071368"/>
              <a:gd name="connsiteX4292" fmla="*/ 1161335 w 11463051"/>
              <a:gd name="connsiteY4292" fmla="*/ 1671679 h 4071368"/>
              <a:gd name="connsiteX4293" fmla="*/ 1181518 w 11463051"/>
              <a:gd name="connsiteY4293" fmla="*/ 1665196 h 4071368"/>
              <a:gd name="connsiteX4294" fmla="*/ 1175961 w 11463051"/>
              <a:gd name="connsiteY4294" fmla="*/ 1664972 h 4071368"/>
              <a:gd name="connsiteX4295" fmla="*/ 1175423 w 11463051"/>
              <a:gd name="connsiteY4295" fmla="*/ 1664941 h 4071368"/>
              <a:gd name="connsiteX4296" fmla="*/ 1070466 w 11463051"/>
              <a:gd name="connsiteY4296" fmla="*/ 1671372 h 4071368"/>
              <a:gd name="connsiteX4297" fmla="*/ 1125689 w 11463051"/>
              <a:gd name="connsiteY4297" fmla="*/ 1662306 h 4071368"/>
              <a:gd name="connsiteX4298" fmla="*/ 1096570 w 11463051"/>
              <a:gd name="connsiteY4298" fmla="*/ 1661927 h 4071368"/>
              <a:gd name="connsiteX4299" fmla="*/ 1063618 w 11463051"/>
              <a:gd name="connsiteY4299" fmla="*/ 1661005 h 4071368"/>
              <a:gd name="connsiteX4300" fmla="*/ 1058260 w 11463051"/>
              <a:gd name="connsiteY4300" fmla="*/ 1660357 h 4071368"/>
              <a:gd name="connsiteX4301" fmla="*/ 1055306 w 11463051"/>
              <a:gd name="connsiteY4301" fmla="*/ 1661422 h 4071368"/>
              <a:gd name="connsiteX4302" fmla="*/ 1039127 w 11463051"/>
              <a:gd name="connsiteY4302" fmla="*/ 1660341 h 4071368"/>
              <a:gd name="connsiteX4303" fmla="*/ 1051728 w 11463051"/>
              <a:gd name="connsiteY4303" fmla="*/ 1656074 h 4071368"/>
              <a:gd name="connsiteX4304" fmla="*/ 1051328 w 11463051"/>
              <a:gd name="connsiteY4304" fmla="*/ 1656074 h 4071368"/>
              <a:gd name="connsiteX4305" fmla="*/ 1040481 w 11463051"/>
              <a:gd name="connsiteY4305" fmla="*/ 1652237 h 4071368"/>
              <a:gd name="connsiteX4306" fmla="*/ 1002450 w 11463051"/>
              <a:gd name="connsiteY4306" fmla="*/ 1663568 h 4071368"/>
              <a:gd name="connsiteX4307" fmla="*/ 973434 w 11463051"/>
              <a:gd name="connsiteY4307" fmla="*/ 1667100 h 4071368"/>
              <a:gd name="connsiteX4308" fmla="*/ 982070 w 11463051"/>
              <a:gd name="connsiteY4308" fmla="*/ 1664190 h 4071368"/>
              <a:gd name="connsiteX4309" fmla="*/ 995224 w 11463051"/>
              <a:gd name="connsiteY4309" fmla="*/ 1663584 h 4071368"/>
              <a:gd name="connsiteX4310" fmla="*/ 1006003 w 11463051"/>
              <a:gd name="connsiteY4310" fmla="*/ 1661716 h 4071368"/>
              <a:gd name="connsiteX4311" fmla="*/ 1002596 w 11463051"/>
              <a:gd name="connsiteY4311" fmla="*/ 1658327 h 4071368"/>
              <a:gd name="connsiteX4312" fmla="*/ 1005746 w 11463051"/>
              <a:gd name="connsiteY4312" fmla="*/ 1657499 h 4071368"/>
              <a:gd name="connsiteX4313" fmla="*/ 1034235 w 11463051"/>
              <a:gd name="connsiteY4313" fmla="*/ 1643849 h 4071368"/>
              <a:gd name="connsiteX4314" fmla="*/ 990425 w 11463051"/>
              <a:gd name="connsiteY4314" fmla="*/ 1656330 h 4071368"/>
              <a:gd name="connsiteX4315" fmla="*/ 987656 w 11463051"/>
              <a:gd name="connsiteY4315" fmla="*/ 1657035 h 4071368"/>
              <a:gd name="connsiteX4316" fmla="*/ 987248 w 11463051"/>
              <a:gd name="connsiteY4316" fmla="*/ 1657004 h 4071368"/>
              <a:gd name="connsiteX4317" fmla="*/ 977964 w 11463051"/>
              <a:gd name="connsiteY4317" fmla="*/ 1657248 h 4071368"/>
              <a:gd name="connsiteX4318" fmla="*/ 1030205 w 11463051"/>
              <a:gd name="connsiteY4318" fmla="*/ 1640048 h 4071368"/>
              <a:gd name="connsiteX4319" fmla="*/ 979836 w 11463051"/>
              <a:gd name="connsiteY4319" fmla="*/ 1646637 h 4071368"/>
              <a:gd name="connsiteX4320" fmla="*/ 958141 w 11463051"/>
              <a:gd name="connsiteY4320" fmla="*/ 1652023 h 4071368"/>
              <a:gd name="connsiteX4321" fmla="*/ 971379 w 11463051"/>
              <a:gd name="connsiteY4321" fmla="*/ 1647744 h 4071368"/>
              <a:gd name="connsiteX4322" fmla="*/ 827226 w 11463051"/>
              <a:gd name="connsiteY4322" fmla="*/ 1666604 h 4071368"/>
              <a:gd name="connsiteX4323" fmla="*/ 804057 w 11463051"/>
              <a:gd name="connsiteY4323" fmla="*/ 1674425 h 4071368"/>
              <a:gd name="connsiteX4324" fmla="*/ 713164 w 11463051"/>
              <a:gd name="connsiteY4324" fmla="*/ 1681452 h 4071368"/>
              <a:gd name="connsiteX4325" fmla="*/ 800698 w 11463051"/>
              <a:gd name="connsiteY4325" fmla="*/ 1666515 h 4071368"/>
              <a:gd name="connsiteX4326" fmla="*/ 831239 w 11463051"/>
              <a:gd name="connsiteY4326" fmla="*/ 1647998 h 4071368"/>
              <a:gd name="connsiteX4327" fmla="*/ 603185 w 11463051"/>
              <a:gd name="connsiteY4327" fmla="*/ 1658514 h 4071368"/>
              <a:gd name="connsiteX4328" fmla="*/ 587948 w 11463051"/>
              <a:gd name="connsiteY4328" fmla="*/ 1658463 h 4071368"/>
              <a:gd name="connsiteX4329" fmla="*/ 671530 w 11463051"/>
              <a:gd name="connsiteY4329" fmla="*/ 1643511 h 4071368"/>
              <a:gd name="connsiteX4330" fmla="*/ 706008 w 11463051"/>
              <a:gd name="connsiteY4330" fmla="*/ 1628393 h 4071368"/>
              <a:gd name="connsiteX4331" fmla="*/ 466680 w 11463051"/>
              <a:gd name="connsiteY4331" fmla="*/ 1634921 h 4071368"/>
              <a:gd name="connsiteX4332" fmla="*/ 675606 w 11463051"/>
              <a:gd name="connsiteY4332" fmla="*/ 1605722 h 4071368"/>
              <a:gd name="connsiteX4333" fmla="*/ 713470 w 11463051"/>
              <a:gd name="connsiteY4333" fmla="*/ 1590616 h 4071368"/>
              <a:gd name="connsiteX4334" fmla="*/ 717422 w 11463051"/>
              <a:gd name="connsiteY4334" fmla="*/ 1590630 h 4071368"/>
              <a:gd name="connsiteX4335" fmla="*/ 941553 w 11463051"/>
              <a:gd name="connsiteY4335" fmla="*/ 1572202 h 4071368"/>
              <a:gd name="connsiteX4336" fmla="*/ 907123 w 11463051"/>
              <a:gd name="connsiteY4336" fmla="*/ 1572085 h 4071368"/>
              <a:gd name="connsiteX4337" fmla="*/ 1085536 w 11463051"/>
              <a:gd name="connsiteY4337" fmla="*/ 1554067 h 4071368"/>
              <a:gd name="connsiteX4338" fmla="*/ 1055621 w 11463051"/>
              <a:gd name="connsiteY4338" fmla="*/ 1553967 h 4071368"/>
              <a:gd name="connsiteX4339" fmla="*/ 1078211 w 11463051"/>
              <a:gd name="connsiteY4339" fmla="*/ 1550092 h 4071368"/>
              <a:gd name="connsiteX4340" fmla="*/ 1116079 w 11463051"/>
              <a:gd name="connsiteY4340" fmla="*/ 1534986 h 4071368"/>
              <a:gd name="connsiteX4341" fmla="*/ 1006020 w 11463051"/>
              <a:gd name="connsiteY4341" fmla="*/ 1534615 h 4071368"/>
              <a:gd name="connsiteX4342" fmla="*/ 1055699 w 11463051"/>
              <a:gd name="connsiteY4342" fmla="*/ 1530834 h 4071368"/>
              <a:gd name="connsiteX4343" fmla="*/ 831570 w 11463051"/>
              <a:gd name="connsiteY4343" fmla="*/ 1549261 h 4071368"/>
              <a:gd name="connsiteX4344" fmla="*/ 861534 w 11463051"/>
              <a:gd name="connsiteY4344" fmla="*/ 1534129 h 4071368"/>
              <a:gd name="connsiteX4345" fmla="*/ 1049130 w 11463051"/>
              <a:gd name="connsiteY4345" fmla="*/ 1512474 h 4071368"/>
              <a:gd name="connsiteX4346" fmla="*/ 1204413 w 11463051"/>
              <a:gd name="connsiteY4346" fmla="*/ 1487199 h 4071368"/>
              <a:gd name="connsiteX4347" fmla="*/ 1184697 w 11463051"/>
              <a:gd name="connsiteY4347" fmla="*/ 1488638 h 4071368"/>
              <a:gd name="connsiteX4348" fmla="*/ 1171977 w 11463051"/>
              <a:gd name="connsiteY4348" fmla="*/ 1480403 h 4071368"/>
              <a:gd name="connsiteX4349" fmla="*/ 1159075 w 11463051"/>
              <a:gd name="connsiteY4349" fmla="*/ 1478243 h 4071368"/>
              <a:gd name="connsiteX4350" fmla="*/ 1051890 w 11463051"/>
              <a:gd name="connsiteY4350" fmla="*/ 1489069 h 4071368"/>
              <a:gd name="connsiteX4351" fmla="*/ 1098707 w 11463051"/>
              <a:gd name="connsiteY4351" fmla="*/ 1478199 h 4071368"/>
              <a:gd name="connsiteX4352" fmla="*/ 1065783 w 11463051"/>
              <a:gd name="connsiteY4352" fmla="*/ 1479169 h 4071368"/>
              <a:gd name="connsiteX4353" fmla="*/ 1012032 w 11463051"/>
              <a:gd name="connsiteY4353" fmla="*/ 1478082 h 4071368"/>
              <a:gd name="connsiteX4354" fmla="*/ 1123735 w 11463051"/>
              <a:gd name="connsiteY4354" fmla="*/ 1466625 h 4071368"/>
              <a:gd name="connsiteX4355" fmla="*/ 1146149 w 11463051"/>
              <a:gd name="connsiteY4355" fmla="*/ 1463758 h 4071368"/>
              <a:gd name="connsiteX4356" fmla="*/ 1161298 w 11463051"/>
              <a:gd name="connsiteY4356" fmla="*/ 1463666 h 4071368"/>
              <a:gd name="connsiteX4357" fmla="*/ 1181240 w 11463051"/>
              <a:gd name="connsiteY4357" fmla="*/ 1459037 h 4071368"/>
              <a:gd name="connsiteX4358" fmla="*/ 1192511 w 11463051"/>
              <a:gd name="connsiteY4358" fmla="*/ 1452863 h 4071368"/>
              <a:gd name="connsiteX4359" fmla="*/ 1168837 w 11463051"/>
              <a:gd name="connsiteY4359" fmla="*/ 1451879 h 4071368"/>
              <a:gd name="connsiteX4360" fmla="*/ 1167711 w 11463051"/>
              <a:gd name="connsiteY4360" fmla="*/ 1450833 h 4071368"/>
              <a:gd name="connsiteX4361" fmla="*/ 1002300 w 11463051"/>
              <a:gd name="connsiteY4361" fmla="*/ 1466333 h 4071368"/>
              <a:gd name="connsiteX4362" fmla="*/ 998925 w 11463051"/>
              <a:gd name="connsiteY4362" fmla="*/ 1462373 h 4071368"/>
              <a:gd name="connsiteX4363" fmla="*/ 996528 w 11463051"/>
              <a:gd name="connsiteY4363" fmla="*/ 1462364 h 4071368"/>
              <a:gd name="connsiteX4364" fmla="*/ 983689 w 11463051"/>
              <a:gd name="connsiteY4364" fmla="*/ 1462321 h 4071368"/>
              <a:gd name="connsiteX4365" fmla="*/ 1006314 w 11463051"/>
              <a:gd name="connsiteY4365" fmla="*/ 1447163 h 4071368"/>
              <a:gd name="connsiteX4366" fmla="*/ 786164 w 11463051"/>
              <a:gd name="connsiteY4366" fmla="*/ 1457706 h 4071368"/>
              <a:gd name="connsiteX4367" fmla="*/ 751683 w 11463051"/>
              <a:gd name="connsiteY4367" fmla="*/ 1472825 h 4071368"/>
              <a:gd name="connsiteX4368" fmla="*/ 725144 w 11463051"/>
              <a:gd name="connsiteY4368" fmla="*/ 1476686 h 4071368"/>
              <a:gd name="connsiteX4369" fmla="*/ 680018 w 11463051"/>
              <a:gd name="connsiteY4369" fmla="*/ 1468634 h 4071368"/>
              <a:gd name="connsiteX4370" fmla="*/ 786188 w 11463051"/>
              <a:gd name="connsiteY4370" fmla="*/ 1450373 h 4071368"/>
              <a:gd name="connsiteX4371" fmla="*/ 820102 w 11463051"/>
              <a:gd name="connsiteY4371" fmla="*/ 1435253 h 4071368"/>
              <a:gd name="connsiteX4372" fmla="*/ 611225 w 11463051"/>
              <a:gd name="connsiteY4372" fmla="*/ 1449784 h 4071368"/>
              <a:gd name="connsiteX4373" fmla="*/ 603901 w 11463051"/>
              <a:gd name="connsiteY4373" fmla="*/ 1445809 h 4071368"/>
              <a:gd name="connsiteX4374" fmla="*/ 751875 w 11463051"/>
              <a:gd name="connsiteY4374" fmla="*/ 1415841 h 4071368"/>
              <a:gd name="connsiteX4375" fmla="*/ 786356 w 11463051"/>
              <a:gd name="connsiteY4375" fmla="*/ 1400722 h 4071368"/>
              <a:gd name="connsiteX4376" fmla="*/ 417689 w 11463051"/>
              <a:gd name="connsiteY4376" fmla="*/ 1433897 h 4071368"/>
              <a:gd name="connsiteX4377" fmla="*/ 399063 w 11463051"/>
              <a:gd name="connsiteY4377" fmla="*/ 1433835 h 4071368"/>
              <a:gd name="connsiteX4378" fmla="*/ 368601 w 11463051"/>
              <a:gd name="connsiteY4378" fmla="*/ 1429782 h 4071368"/>
              <a:gd name="connsiteX4379" fmla="*/ 399101 w 11463051"/>
              <a:gd name="connsiteY4379" fmla="*/ 1422551 h 4071368"/>
              <a:gd name="connsiteX4380" fmla="*/ 425694 w 11463051"/>
              <a:gd name="connsiteY4380" fmla="*/ 1403456 h 4071368"/>
              <a:gd name="connsiteX4381" fmla="*/ 220768 w 11463051"/>
              <a:gd name="connsiteY4381" fmla="*/ 1418001 h 4071368"/>
              <a:gd name="connsiteX4382" fmla="*/ 11853 w 11463051"/>
              <a:gd name="connsiteY4382" fmla="*/ 1443816 h 4071368"/>
              <a:gd name="connsiteX4383" fmla="*/ 0 w 11463051"/>
              <a:gd name="connsiteY4383" fmla="*/ 1443775 h 4071368"/>
              <a:gd name="connsiteX4384" fmla="*/ 307786 w 11463051"/>
              <a:gd name="connsiteY4384" fmla="*/ 1387827 h 4071368"/>
              <a:gd name="connsiteX4385" fmla="*/ 342276 w 11463051"/>
              <a:gd name="connsiteY4385" fmla="*/ 1369323 h 4071368"/>
              <a:gd name="connsiteX4386" fmla="*/ 459738 w 11463051"/>
              <a:gd name="connsiteY4386" fmla="*/ 1350536 h 4071368"/>
              <a:gd name="connsiteX4387" fmla="*/ 474974 w 11463051"/>
              <a:gd name="connsiteY4387" fmla="*/ 1350587 h 4071368"/>
              <a:gd name="connsiteX4388" fmla="*/ 459698 w 11463051"/>
              <a:gd name="connsiteY4388" fmla="*/ 1361821 h 4071368"/>
              <a:gd name="connsiteX4389" fmla="*/ 486237 w 11463051"/>
              <a:gd name="connsiteY4389" fmla="*/ 1357959 h 4071368"/>
              <a:gd name="connsiteX4390" fmla="*/ 456297 w 11463051"/>
              <a:gd name="connsiteY4390" fmla="*/ 1365758 h 4071368"/>
              <a:gd name="connsiteX4391" fmla="*/ 429155 w 11463051"/>
              <a:gd name="connsiteY4391" fmla="*/ 1380901 h 4071368"/>
              <a:gd name="connsiteX4392" fmla="*/ 600256 w 11463051"/>
              <a:gd name="connsiteY4392" fmla="*/ 1354959 h 4071368"/>
              <a:gd name="connsiteX4393" fmla="*/ 444382 w 11463051"/>
              <a:gd name="connsiteY4393" fmla="*/ 1384901 h 4071368"/>
              <a:gd name="connsiteX4394" fmla="*/ 410455 w 11463051"/>
              <a:gd name="connsiteY4394" fmla="*/ 1403406 h 4071368"/>
              <a:gd name="connsiteX4395" fmla="*/ 562353 w 11463051"/>
              <a:gd name="connsiteY4395" fmla="*/ 1381349 h 4071368"/>
              <a:gd name="connsiteX4396" fmla="*/ 531852 w 11463051"/>
              <a:gd name="connsiteY4396" fmla="*/ 1388581 h 4071368"/>
              <a:gd name="connsiteX4397" fmla="*/ 497937 w 11463051"/>
              <a:gd name="connsiteY4397" fmla="*/ 1403701 h 4071368"/>
              <a:gd name="connsiteX4398" fmla="*/ 786418 w 11463051"/>
              <a:gd name="connsiteY4398" fmla="*/ 1382104 h 4071368"/>
              <a:gd name="connsiteX4399" fmla="*/ 794462 w 11463051"/>
              <a:gd name="connsiteY4399" fmla="*/ 1381637 h 4071368"/>
              <a:gd name="connsiteX4400" fmla="*/ 843633 w 11463051"/>
              <a:gd name="connsiteY4400" fmla="*/ 1378785 h 4071368"/>
              <a:gd name="connsiteX4401" fmla="*/ 845762 w 11463051"/>
              <a:gd name="connsiteY4401" fmla="*/ 1377835 h 4071368"/>
              <a:gd name="connsiteX4402" fmla="*/ 852032 w 11463051"/>
              <a:gd name="connsiteY4402" fmla="*/ 1377982 h 4071368"/>
              <a:gd name="connsiteX4403" fmla="*/ 879939 w 11463051"/>
              <a:gd name="connsiteY4403" fmla="*/ 1369372 h 4071368"/>
              <a:gd name="connsiteX4404" fmla="*/ 889202 w 11463051"/>
              <a:gd name="connsiteY4404" fmla="*/ 1363266 h 4071368"/>
              <a:gd name="connsiteX4405" fmla="*/ 828234 w 11463051"/>
              <a:gd name="connsiteY4405" fmla="*/ 1367011 h 4071368"/>
              <a:gd name="connsiteX4406" fmla="*/ 767264 w 11463051"/>
              <a:gd name="connsiteY4406" fmla="*/ 1370754 h 4071368"/>
              <a:gd name="connsiteX4407" fmla="*/ 759930 w 11463051"/>
              <a:gd name="connsiteY4407" fmla="*/ 1370730 h 4071368"/>
              <a:gd name="connsiteX4408" fmla="*/ 623293 w 11463051"/>
              <a:gd name="connsiteY4408" fmla="*/ 1385504 h 4071368"/>
              <a:gd name="connsiteX4409" fmla="*/ 744703 w 11463051"/>
              <a:gd name="connsiteY4409" fmla="*/ 1366729 h 4071368"/>
              <a:gd name="connsiteX4410" fmla="*/ 866113 w 11463051"/>
              <a:gd name="connsiteY4410" fmla="*/ 1347955 h 4071368"/>
              <a:gd name="connsiteX4411" fmla="*/ 900604 w 11463051"/>
              <a:gd name="connsiteY4411" fmla="*/ 1329452 h 4071368"/>
              <a:gd name="connsiteX4412" fmla="*/ 760033 w 11463051"/>
              <a:gd name="connsiteY4412" fmla="*/ 1340263 h 4071368"/>
              <a:gd name="connsiteX4413" fmla="*/ 623384 w 11463051"/>
              <a:gd name="connsiteY4413" fmla="*/ 1358421 h 4071368"/>
              <a:gd name="connsiteX4414" fmla="*/ 668575 w 11463051"/>
              <a:gd name="connsiteY4414" fmla="*/ 1347290 h 4071368"/>
              <a:gd name="connsiteX4415" fmla="*/ 687814 w 11463051"/>
              <a:gd name="connsiteY4415" fmla="*/ 1332121 h 4071368"/>
              <a:gd name="connsiteX4416" fmla="*/ 670379 w 11463051"/>
              <a:gd name="connsiteY4416" fmla="*/ 1335518 h 4071368"/>
              <a:gd name="connsiteX4417" fmla="*/ 658896 w 11463051"/>
              <a:gd name="connsiteY4417" fmla="*/ 1335758 h 4071368"/>
              <a:gd name="connsiteX4418" fmla="*/ 736517 w 11463051"/>
              <a:gd name="connsiteY4418" fmla="*/ 1325373 h 4071368"/>
              <a:gd name="connsiteX4419" fmla="*/ 813163 w 11463051"/>
              <a:gd name="connsiteY4419" fmla="*/ 1317309 h 4071368"/>
              <a:gd name="connsiteX4420" fmla="*/ 893038 w 11463051"/>
              <a:gd name="connsiteY4420" fmla="*/ 1307007 h 4071368"/>
              <a:gd name="connsiteX4421" fmla="*/ 872912 w 11463051"/>
              <a:gd name="connsiteY4421" fmla="*/ 1306305 h 4071368"/>
              <a:gd name="connsiteX4422" fmla="*/ 863810 w 11463051"/>
              <a:gd name="connsiteY4422" fmla="*/ 1305979 h 4071368"/>
              <a:gd name="connsiteX4423" fmla="*/ 872591 w 11463051"/>
              <a:gd name="connsiteY4423" fmla="*/ 1301601 h 4071368"/>
              <a:gd name="connsiteX4424" fmla="*/ 875491 w 11463051"/>
              <a:gd name="connsiteY4424" fmla="*/ 1299809 h 4071368"/>
              <a:gd name="connsiteX4425" fmla="*/ 903846 w 11463051"/>
              <a:gd name="connsiteY4425" fmla="*/ 1299920 h 4071368"/>
              <a:gd name="connsiteX4426" fmla="*/ 923984 w 11463051"/>
              <a:gd name="connsiteY4426" fmla="*/ 1300976 h 4071368"/>
              <a:gd name="connsiteX4427" fmla="*/ 983909 w 11463051"/>
              <a:gd name="connsiteY4427" fmla="*/ 1285045 h 4071368"/>
              <a:gd name="connsiteX4428" fmla="*/ 984134 w 11463051"/>
              <a:gd name="connsiteY4428" fmla="*/ 1284472 h 4071368"/>
              <a:gd name="connsiteX4429" fmla="*/ 988382 w 11463051"/>
              <a:gd name="connsiteY4429" fmla="*/ 1283245 h 4071368"/>
              <a:gd name="connsiteX4430" fmla="*/ 992278 w 11463051"/>
              <a:gd name="connsiteY4430" fmla="*/ 1278841 h 4071368"/>
              <a:gd name="connsiteX4431" fmla="*/ 965085 w 11463051"/>
              <a:gd name="connsiteY4431" fmla="*/ 1287918 h 4071368"/>
              <a:gd name="connsiteX4432" fmla="*/ 900720 w 11463051"/>
              <a:gd name="connsiteY4432" fmla="*/ 1295037 h 4071368"/>
              <a:gd name="connsiteX4433" fmla="*/ 904696 w 11463051"/>
              <a:gd name="connsiteY4433" fmla="*/ 1287714 h 4071368"/>
              <a:gd name="connsiteX4434" fmla="*/ 494228 w 11463051"/>
              <a:gd name="connsiteY4434" fmla="*/ 1331468 h 4071368"/>
              <a:gd name="connsiteX4435" fmla="*/ 421961 w 11463051"/>
              <a:gd name="connsiteY4435" fmla="*/ 1339124 h 4071368"/>
              <a:gd name="connsiteX4436" fmla="*/ 452488 w 11463051"/>
              <a:gd name="connsiteY4436" fmla="*/ 1323994 h 4071368"/>
              <a:gd name="connsiteX4437" fmla="*/ 630914 w 11463051"/>
              <a:gd name="connsiteY4437" fmla="*/ 1301460 h 4071368"/>
              <a:gd name="connsiteX4438" fmla="*/ 813315 w 11463051"/>
              <a:gd name="connsiteY4438" fmla="*/ 1272172 h 4071368"/>
              <a:gd name="connsiteX4439" fmla="*/ 843842 w 11463051"/>
              <a:gd name="connsiteY4439" fmla="*/ 1257042 h 4071368"/>
              <a:gd name="connsiteX4440" fmla="*/ 748987 w 11463051"/>
              <a:gd name="connsiteY4440" fmla="*/ 1268007 h 4071368"/>
              <a:gd name="connsiteX4441" fmla="*/ 653566 w 11463051"/>
              <a:gd name="connsiteY4441" fmla="*/ 1278970 h 4071368"/>
              <a:gd name="connsiteX4442" fmla="*/ 665458 w 11463051"/>
              <a:gd name="connsiteY4442" fmla="*/ 1267725 h 4071368"/>
              <a:gd name="connsiteX4443" fmla="*/ 631015 w 11463051"/>
              <a:gd name="connsiteY4443" fmla="*/ 1271559 h 4071368"/>
              <a:gd name="connsiteX4444" fmla="*/ 593189 w 11463051"/>
              <a:gd name="connsiteY4444" fmla="*/ 1275381 h 4071368"/>
              <a:gd name="connsiteX4445" fmla="*/ 600537 w 11463051"/>
              <a:gd name="connsiteY4445" fmla="*/ 1271456 h 4071368"/>
              <a:gd name="connsiteX4446" fmla="*/ 1083272 w 11463051"/>
              <a:gd name="connsiteY4446" fmla="*/ 1220047 h 4071368"/>
              <a:gd name="connsiteX4447" fmla="*/ 1121139 w 11463051"/>
              <a:gd name="connsiteY4447" fmla="*/ 1204940 h 4071368"/>
              <a:gd name="connsiteX4448" fmla="*/ 1130988 w 11463051"/>
              <a:gd name="connsiteY4448" fmla="*/ 1201532 h 4071368"/>
              <a:gd name="connsiteX4449" fmla="*/ 1084587 w 11463051"/>
              <a:gd name="connsiteY4449" fmla="*/ 1211723 h 4071368"/>
              <a:gd name="connsiteX4450" fmla="*/ 1098293 w 11463051"/>
              <a:gd name="connsiteY4450" fmla="*/ 1200344 h 4071368"/>
              <a:gd name="connsiteX4451" fmla="*/ 1120375 w 11463051"/>
              <a:gd name="connsiteY4451" fmla="*/ 1194210 h 4071368"/>
              <a:gd name="connsiteX4452" fmla="*/ 1022359 w 11463051"/>
              <a:gd name="connsiteY4452" fmla="*/ 1207992 h 4071368"/>
              <a:gd name="connsiteX4453" fmla="*/ 1038646 w 11463051"/>
              <a:gd name="connsiteY4453" fmla="*/ 1201823 h 4071368"/>
              <a:gd name="connsiteX4454" fmla="*/ 1040600 w 11463051"/>
              <a:gd name="connsiteY4454" fmla="*/ 1200544 h 4071368"/>
              <a:gd name="connsiteX4455" fmla="*/ 1041587 w 11463051"/>
              <a:gd name="connsiteY4455" fmla="*/ 1196774 h 4071368"/>
              <a:gd name="connsiteX4456" fmla="*/ 836095 w 11463051"/>
              <a:gd name="connsiteY4456" fmla="*/ 1211314 h 4071368"/>
              <a:gd name="connsiteX4457" fmla="*/ 737864 w 11463051"/>
              <a:gd name="connsiteY4457" fmla="*/ 1218883 h 4071368"/>
              <a:gd name="connsiteX4458" fmla="*/ 635095 w 11463051"/>
              <a:gd name="connsiteY4458" fmla="*/ 1233206 h 4071368"/>
              <a:gd name="connsiteX4459" fmla="*/ 524987 w 11463051"/>
              <a:gd name="connsiteY4459" fmla="*/ 1248069 h 4071368"/>
              <a:gd name="connsiteX4460" fmla="*/ 525012 w 11463051"/>
              <a:gd name="connsiteY4460" fmla="*/ 1240734 h 4071368"/>
              <a:gd name="connsiteX4461" fmla="*/ 403616 w 11463051"/>
              <a:gd name="connsiteY4461" fmla="*/ 1255559 h 4071368"/>
              <a:gd name="connsiteX4462" fmla="*/ 672986 w 11463051"/>
              <a:gd name="connsiteY4462" fmla="*/ 1210765 h 4071368"/>
              <a:gd name="connsiteX4463" fmla="*/ 741316 w 11463051"/>
              <a:gd name="connsiteY4463" fmla="*/ 1199712 h 4071368"/>
              <a:gd name="connsiteX4464" fmla="*/ 809634 w 11463051"/>
              <a:gd name="connsiteY4464" fmla="*/ 1192042 h 4071368"/>
              <a:gd name="connsiteX4465" fmla="*/ 866233 w 11463051"/>
              <a:gd name="connsiteY4465" fmla="*/ 1187557 h 4071368"/>
              <a:gd name="connsiteX4466" fmla="*/ 872015 w 11463051"/>
              <a:gd name="connsiteY4466" fmla="*/ 1187100 h 4071368"/>
              <a:gd name="connsiteX4467" fmla="*/ 944755 w 11463051"/>
              <a:gd name="connsiteY4467" fmla="*/ 1163592 h 4071368"/>
              <a:gd name="connsiteX4468" fmla="*/ 868192 w 11463051"/>
              <a:gd name="connsiteY4468" fmla="*/ 1170658 h 4071368"/>
              <a:gd name="connsiteX4469" fmla="*/ 695664 w 11463051"/>
              <a:gd name="connsiteY4469" fmla="*/ 1180375 h 4071368"/>
              <a:gd name="connsiteX4470" fmla="*/ 756658 w 11463051"/>
              <a:gd name="connsiteY4470" fmla="*/ 1169297 h 4071368"/>
              <a:gd name="connsiteX4471" fmla="*/ 939007 w 11463051"/>
              <a:gd name="connsiteY4471" fmla="*/ 1154676 h 4071368"/>
              <a:gd name="connsiteX4472" fmla="*/ 943673 w 11463051"/>
              <a:gd name="connsiteY4472" fmla="*/ 1153483 h 4071368"/>
              <a:gd name="connsiteX4473" fmla="*/ 944626 w 11463051"/>
              <a:gd name="connsiteY4473" fmla="*/ 1152790 h 4071368"/>
              <a:gd name="connsiteX4474" fmla="*/ 945519 w 11463051"/>
              <a:gd name="connsiteY4474" fmla="*/ 1153012 h 4071368"/>
              <a:gd name="connsiteX4475" fmla="*/ 952137 w 11463051"/>
              <a:gd name="connsiteY4475" fmla="*/ 1151320 h 4071368"/>
              <a:gd name="connsiteX4476" fmla="*/ 957257 w 11463051"/>
              <a:gd name="connsiteY4476" fmla="*/ 1149040 h 4071368"/>
              <a:gd name="connsiteX4477" fmla="*/ 965945 w 11463051"/>
              <a:gd name="connsiteY4477" fmla="*/ 1148562 h 4071368"/>
              <a:gd name="connsiteX4478" fmla="*/ 957486 w 11463051"/>
              <a:gd name="connsiteY4478" fmla="*/ 1150789 h 4071368"/>
              <a:gd name="connsiteX4479" fmla="*/ 969496 w 11463051"/>
              <a:gd name="connsiteY4479" fmla="*/ 1150829 h 4071368"/>
              <a:gd name="connsiteX4480" fmla="*/ 975639 w 11463051"/>
              <a:gd name="connsiteY4480" fmla="*/ 1149933 h 4071368"/>
              <a:gd name="connsiteX4481" fmla="*/ 1009689 w 11463051"/>
              <a:gd name="connsiteY4481" fmla="*/ 1144963 h 4071368"/>
              <a:gd name="connsiteX4482" fmla="*/ 1056014 w 11463051"/>
              <a:gd name="connsiteY4482" fmla="*/ 1132122 h 4071368"/>
              <a:gd name="connsiteX4483" fmla="*/ 1079575 w 11463051"/>
              <a:gd name="connsiteY4483" fmla="*/ 1119228 h 4071368"/>
              <a:gd name="connsiteX4484" fmla="*/ 1050826 w 11463051"/>
              <a:gd name="connsiteY4484" fmla="*/ 1125875 h 4071368"/>
              <a:gd name="connsiteX4485" fmla="*/ 965945 w 11463051"/>
              <a:gd name="connsiteY4485" fmla="*/ 1148562 h 4071368"/>
              <a:gd name="connsiteX4486" fmla="*/ 1037487 w 11463051"/>
              <a:gd name="connsiteY4486" fmla="*/ 1126116 h 4071368"/>
              <a:gd name="connsiteX4487" fmla="*/ 1068737 w 11463051"/>
              <a:gd name="connsiteY4487" fmla="*/ 1117044 h 4071368"/>
              <a:gd name="connsiteX4488" fmla="*/ 992366 w 11463051"/>
              <a:gd name="connsiteY4488" fmla="*/ 1126575 h 4071368"/>
              <a:gd name="connsiteX4489" fmla="*/ 767993 w 11463051"/>
              <a:gd name="connsiteY4489" fmla="*/ 1154101 h 4071368"/>
              <a:gd name="connsiteX4490" fmla="*/ 627373 w 11463051"/>
              <a:gd name="connsiteY4490" fmla="*/ 1180145 h 4071368"/>
              <a:gd name="connsiteX4491" fmla="*/ 589494 w 11463051"/>
              <a:gd name="connsiteY4491" fmla="*/ 1199200 h 4071368"/>
              <a:gd name="connsiteX4492" fmla="*/ 657783 w 11463051"/>
              <a:gd name="connsiteY4492" fmla="*/ 1199431 h 4071368"/>
              <a:gd name="connsiteX4493" fmla="*/ 481667 w 11463051"/>
              <a:gd name="connsiteY4493" fmla="*/ 1227824 h 4071368"/>
              <a:gd name="connsiteX4494" fmla="*/ 323124 w 11463051"/>
              <a:gd name="connsiteY4494" fmla="*/ 1258526 h 4071368"/>
              <a:gd name="connsiteX4495" fmla="*/ 319352 w 11463051"/>
              <a:gd name="connsiteY4495" fmla="*/ 1250471 h 4071368"/>
              <a:gd name="connsiteX4496" fmla="*/ 221342 w 11463051"/>
              <a:gd name="connsiteY4496" fmla="*/ 1247047 h 4071368"/>
              <a:gd name="connsiteX4497" fmla="*/ 27128 w 11463051"/>
              <a:gd name="connsiteY4497" fmla="*/ 1265577 h 4071368"/>
              <a:gd name="connsiteX4498" fmla="*/ 183041 w 11463051"/>
              <a:gd name="connsiteY4498" fmla="*/ 1224349 h 4071368"/>
              <a:gd name="connsiteX4499" fmla="*/ 209618 w 11463051"/>
              <a:gd name="connsiteY4499" fmla="*/ 1209205 h 4071368"/>
              <a:gd name="connsiteX4500" fmla="*/ 187043 w 11463051"/>
              <a:gd name="connsiteY4500" fmla="*/ 1209130 h 4071368"/>
              <a:gd name="connsiteX4501" fmla="*/ 285876 w 11463051"/>
              <a:gd name="connsiteY4501" fmla="*/ 1190279 h 4071368"/>
              <a:gd name="connsiteX4502" fmla="*/ 289813 w 11463051"/>
              <a:gd name="connsiteY4502" fmla="*/ 1194241 h 4071368"/>
              <a:gd name="connsiteX4503" fmla="*/ 418558 w 11463051"/>
              <a:gd name="connsiteY4503" fmla="*/ 1175491 h 4071368"/>
              <a:gd name="connsiteX4504" fmla="*/ 407231 w 11463051"/>
              <a:gd name="connsiteY4504" fmla="*/ 1187302 h 4071368"/>
              <a:gd name="connsiteX4505" fmla="*/ 411183 w 11463051"/>
              <a:gd name="connsiteY4505" fmla="*/ 1187315 h 4071368"/>
              <a:gd name="connsiteX4506" fmla="*/ 521291 w 11463051"/>
              <a:gd name="connsiteY4506" fmla="*/ 1172451 h 4071368"/>
              <a:gd name="connsiteX4507" fmla="*/ 525229 w 11463051"/>
              <a:gd name="connsiteY4507" fmla="*/ 1175851 h 4071368"/>
              <a:gd name="connsiteX4508" fmla="*/ 567020 w 11463051"/>
              <a:gd name="connsiteY4508" fmla="*/ 1168657 h 4071368"/>
              <a:gd name="connsiteX4509" fmla="*/ 684492 w 11463051"/>
              <a:gd name="connsiteY4509" fmla="*/ 1146484 h 4071368"/>
              <a:gd name="connsiteX4510" fmla="*/ 707116 w 11463051"/>
              <a:gd name="connsiteY4510" fmla="*/ 1144894 h 4071368"/>
              <a:gd name="connsiteX4511" fmla="*/ 722925 w 11463051"/>
              <a:gd name="connsiteY4511" fmla="*/ 1143784 h 4071368"/>
              <a:gd name="connsiteX4512" fmla="*/ 703185 w 11463051"/>
              <a:gd name="connsiteY4512" fmla="*/ 1146759 h 4071368"/>
              <a:gd name="connsiteX4513" fmla="*/ 574355 w 11463051"/>
              <a:gd name="connsiteY4513" fmla="*/ 1168682 h 4071368"/>
              <a:gd name="connsiteX4514" fmla="*/ 319674 w 11463051"/>
              <a:gd name="connsiteY4514" fmla="*/ 1209576 h 4071368"/>
              <a:gd name="connsiteX4515" fmla="*/ 281795 w 11463051"/>
              <a:gd name="connsiteY4515" fmla="*/ 1228632 h 4071368"/>
              <a:gd name="connsiteX4516" fmla="*/ 749370 w 11463051"/>
              <a:gd name="connsiteY4516" fmla="*/ 1154036 h 4071368"/>
              <a:gd name="connsiteX4517" fmla="*/ 1074010 w 11463051"/>
              <a:gd name="connsiteY4517" fmla="*/ 1115513 h 4071368"/>
              <a:gd name="connsiteX4518" fmla="*/ 1115182 w 11463051"/>
              <a:gd name="connsiteY4518" fmla="*/ 1103559 h 4071368"/>
              <a:gd name="connsiteX4519" fmla="*/ 1190544 w 11463051"/>
              <a:gd name="connsiteY4519" fmla="*/ 1085510 h 4071368"/>
              <a:gd name="connsiteX4520" fmla="*/ 1190886 w 11463051"/>
              <a:gd name="connsiteY4520" fmla="*/ 1085423 h 4071368"/>
              <a:gd name="connsiteX4521" fmla="*/ 1094974 w 11463051"/>
              <a:gd name="connsiteY4521" fmla="*/ 1095209 h 4071368"/>
              <a:gd name="connsiteX4522" fmla="*/ 1128861 w 11463051"/>
              <a:gd name="connsiteY4522" fmla="*/ 1090995 h 4071368"/>
              <a:gd name="connsiteX4523" fmla="*/ 1167303 w 11463051"/>
              <a:gd name="connsiteY4523" fmla="*/ 1071942 h 4071368"/>
              <a:gd name="connsiteX4524" fmla="*/ 1060620 w 11463051"/>
              <a:gd name="connsiteY4524" fmla="*/ 1075531 h 4071368"/>
              <a:gd name="connsiteX4525" fmla="*/ 1178654 w 11463051"/>
              <a:gd name="connsiteY4525" fmla="*/ 1053361 h 4071368"/>
              <a:gd name="connsiteX4526" fmla="*/ 1209183 w 11463051"/>
              <a:gd name="connsiteY4526" fmla="*/ 1038231 h 4071368"/>
              <a:gd name="connsiteX4527" fmla="*/ 992406 w 11463051"/>
              <a:gd name="connsiteY4527" fmla="*/ 1052732 h 4071368"/>
              <a:gd name="connsiteX4528" fmla="*/ 1015596 w 11463051"/>
              <a:gd name="connsiteY4528" fmla="*/ 1037578 h 4071368"/>
              <a:gd name="connsiteX4529" fmla="*/ 677409 w 11463051"/>
              <a:gd name="connsiteY4529" fmla="*/ 1070293 h 4071368"/>
              <a:gd name="connsiteX4530" fmla="*/ 339172 w 11463051"/>
              <a:gd name="connsiteY4530" fmla="*/ 1118803 h 4071368"/>
              <a:gd name="connsiteX4531" fmla="*/ 339184 w 11463051"/>
              <a:gd name="connsiteY4531" fmla="*/ 1114853 h 4071368"/>
              <a:gd name="connsiteX4532" fmla="*/ 187300 w 11463051"/>
              <a:gd name="connsiteY4532" fmla="*/ 1132960 h 4071368"/>
              <a:gd name="connsiteX4533" fmla="*/ 384937 w 11463051"/>
              <a:gd name="connsiteY4533" fmla="*/ 1103724 h 4071368"/>
              <a:gd name="connsiteX4534" fmla="*/ 384924 w 11463051"/>
              <a:gd name="connsiteY4534" fmla="*/ 1107674 h 4071368"/>
              <a:gd name="connsiteX4535" fmla="*/ 479796 w 11463051"/>
              <a:gd name="connsiteY4535" fmla="*/ 1092760 h 4071368"/>
              <a:gd name="connsiteX4536" fmla="*/ 517671 w 11463051"/>
              <a:gd name="connsiteY4536" fmla="*/ 1073704 h 4071368"/>
              <a:gd name="connsiteX4537" fmla="*/ 525575 w 11463051"/>
              <a:gd name="connsiteY4537" fmla="*/ 1073730 h 4071368"/>
              <a:gd name="connsiteX4538" fmla="*/ 521610 w 11463051"/>
              <a:gd name="connsiteY4538" fmla="*/ 1077666 h 4071368"/>
              <a:gd name="connsiteX4539" fmla="*/ 658256 w 11463051"/>
              <a:gd name="connsiteY4539" fmla="*/ 1058943 h 4071368"/>
              <a:gd name="connsiteX4540" fmla="*/ 726588 w 11463051"/>
              <a:gd name="connsiteY4540" fmla="*/ 1047888 h 4071368"/>
              <a:gd name="connsiteX4541" fmla="*/ 794894 w 11463051"/>
              <a:gd name="connsiteY4541" fmla="*/ 1044169 h 4071368"/>
              <a:gd name="connsiteX4542" fmla="*/ 836722 w 11463051"/>
              <a:gd name="connsiteY4542" fmla="*/ 1025127 h 4071368"/>
              <a:gd name="connsiteX4543" fmla="*/ 848614 w 11463051"/>
              <a:gd name="connsiteY4543" fmla="*/ 1013882 h 4071368"/>
              <a:gd name="connsiteX4544" fmla="*/ 802846 w 11463051"/>
              <a:gd name="connsiteY4544" fmla="*/ 1028963 h 4071368"/>
              <a:gd name="connsiteX4545" fmla="*/ 791557 w 11463051"/>
              <a:gd name="connsiteY4545" fmla="*/ 1028923 h 4071368"/>
              <a:gd name="connsiteX4546" fmla="*/ 627806 w 11463051"/>
              <a:gd name="connsiteY4546" fmla="*/ 1051506 h 4071368"/>
              <a:gd name="connsiteX4547" fmla="*/ 631769 w 11463051"/>
              <a:gd name="connsiteY4547" fmla="*/ 1047569 h 4071368"/>
              <a:gd name="connsiteX4548" fmla="*/ 719302 w 11463051"/>
              <a:gd name="connsiteY4548" fmla="*/ 1032631 h 4071368"/>
              <a:gd name="connsiteX4549" fmla="*/ 802869 w 11463051"/>
              <a:gd name="connsiteY4549" fmla="*/ 1021628 h 4071368"/>
              <a:gd name="connsiteX4550" fmla="*/ 825476 w 11463051"/>
              <a:gd name="connsiteY4550" fmla="*/ 1013804 h 4071368"/>
              <a:gd name="connsiteX4551" fmla="*/ 1121869 w 11463051"/>
              <a:gd name="connsiteY4551" fmla="*/ 988286 h 4071368"/>
              <a:gd name="connsiteX4552" fmla="*/ 1269792 w 11463051"/>
              <a:gd name="connsiteY4552" fmla="*/ 973549 h 4071368"/>
              <a:gd name="connsiteX4553" fmla="*/ 1418266 w 11463051"/>
              <a:gd name="connsiteY4553" fmla="*/ 962765 h 4071368"/>
              <a:gd name="connsiteX4554" fmla="*/ 1456131 w 11463051"/>
              <a:gd name="connsiteY4554" fmla="*/ 947660 h 4071368"/>
              <a:gd name="connsiteX4555" fmla="*/ 1269829 w 11463051"/>
              <a:gd name="connsiteY4555" fmla="*/ 962265 h 4071368"/>
              <a:gd name="connsiteX4556" fmla="*/ 1084077 w 11463051"/>
              <a:gd name="connsiteY4556" fmla="*/ 980824 h 4071368"/>
              <a:gd name="connsiteX4557" fmla="*/ 712057 w 11463051"/>
              <a:gd name="connsiteY4557" fmla="*/ 1009716 h 4071368"/>
              <a:gd name="connsiteX4558" fmla="*/ 767104 w 11463051"/>
              <a:gd name="connsiteY4558" fmla="*/ 1000067 h 4071368"/>
              <a:gd name="connsiteX4559" fmla="*/ 890467 w 11463051"/>
              <a:gd name="connsiteY4559" fmla="*/ 987506 h 4071368"/>
              <a:gd name="connsiteX4560" fmla="*/ 1137172 w 11463051"/>
              <a:gd name="connsiteY4560" fmla="*/ 969154 h 4071368"/>
              <a:gd name="connsiteX4561" fmla="*/ 1163711 w 11463051"/>
              <a:gd name="connsiteY4561" fmla="*/ 965858 h 4071368"/>
              <a:gd name="connsiteX4562" fmla="*/ 1201588 w 11463051"/>
              <a:gd name="connsiteY4562" fmla="*/ 946802 h 4071368"/>
              <a:gd name="connsiteX4563" fmla="*/ 772509 w 11463051"/>
              <a:gd name="connsiteY4563" fmla="*/ 987110 h 4071368"/>
              <a:gd name="connsiteX4564" fmla="*/ 787786 w 11463051"/>
              <a:gd name="connsiteY4564" fmla="*/ 975876 h 4071368"/>
              <a:gd name="connsiteX4565" fmla="*/ 738668 w 11463051"/>
              <a:gd name="connsiteY4565" fmla="*/ 979661 h 4071368"/>
              <a:gd name="connsiteX4566" fmla="*/ 833539 w 11463051"/>
              <a:gd name="connsiteY4566" fmla="*/ 964746 h 4071368"/>
              <a:gd name="connsiteX4567" fmla="*/ 825615 w 11463051"/>
              <a:gd name="connsiteY4567" fmla="*/ 972054 h 4071368"/>
              <a:gd name="connsiteX4568" fmla="*/ 1247342 w 11463051"/>
              <a:gd name="connsiteY4568" fmla="*/ 935672 h 4071368"/>
              <a:gd name="connsiteX4569" fmla="*/ 1285222 w 11463051"/>
              <a:gd name="connsiteY4569" fmla="*/ 916615 h 4071368"/>
              <a:gd name="connsiteX4570" fmla="*/ 985427 w 11463051"/>
              <a:gd name="connsiteY4570" fmla="*/ 946075 h 4071368"/>
              <a:gd name="connsiteX4571" fmla="*/ 1186453 w 11463051"/>
              <a:gd name="connsiteY4571" fmla="*/ 916284 h 4071368"/>
              <a:gd name="connsiteX4572" fmla="*/ 1384080 w 11463051"/>
              <a:gd name="connsiteY4572" fmla="*/ 890432 h 4071368"/>
              <a:gd name="connsiteX4573" fmla="*/ 1824421 w 11463051"/>
              <a:gd name="connsiteY4573" fmla="*/ 858062 h 4071368"/>
              <a:gd name="connsiteX4574" fmla="*/ 1862852 w 11463051"/>
              <a:gd name="connsiteY4574" fmla="*/ 842957 h 4071368"/>
              <a:gd name="connsiteX4575" fmla="*/ 1452436 w 11463051"/>
              <a:gd name="connsiteY4575" fmla="*/ 872042 h 4071368"/>
              <a:gd name="connsiteX4576" fmla="*/ 1445099 w 11463051"/>
              <a:gd name="connsiteY4576" fmla="*/ 872018 h 4071368"/>
              <a:gd name="connsiteX4577" fmla="*/ 1414609 w 11463051"/>
              <a:gd name="connsiteY4577" fmla="*/ 875300 h 4071368"/>
              <a:gd name="connsiteX4578" fmla="*/ 1224907 w 11463051"/>
              <a:gd name="connsiteY4578" fmla="*/ 893845 h 4071368"/>
              <a:gd name="connsiteX4579" fmla="*/ 1148689 w 11463051"/>
              <a:gd name="connsiteY4579" fmla="*/ 900921 h 4071368"/>
              <a:gd name="connsiteX4580" fmla="*/ 1179204 w 11463051"/>
              <a:gd name="connsiteY4580" fmla="*/ 889743 h 4071368"/>
              <a:gd name="connsiteX4581" fmla="*/ 1547291 w 11463051"/>
              <a:gd name="connsiteY4581" fmla="*/ 860514 h 4071368"/>
              <a:gd name="connsiteX4582" fmla="*/ 1729630 w 11463051"/>
              <a:gd name="connsiteY4582" fmla="*/ 849844 h 4071368"/>
              <a:gd name="connsiteX4583" fmla="*/ 1915919 w 11463051"/>
              <a:gd name="connsiteY4583" fmla="*/ 839187 h 4071368"/>
              <a:gd name="connsiteX4584" fmla="*/ 2283954 w 11463051"/>
              <a:gd name="connsiteY4584" fmla="*/ 825191 h 4071368"/>
              <a:gd name="connsiteX4585" fmla="*/ 2466266 w 11463051"/>
              <a:gd name="connsiteY4585" fmla="*/ 821857 h 4071368"/>
              <a:gd name="connsiteX4586" fmla="*/ 2544841 w 11463051"/>
              <a:gd name="connsiteY4586" fmla="*/ 822121 h 4071368"/>
              <a:gd name="connsiteX4587" fmla="*/ 2626200 w 11463051"/>
              <a:gd name="connsiteY4587" fmla="*/ 822394 h 4071368"/>
              <a:gd name="connsiteX4588" fmla="*/ 2619653 w 11463051"/>
              <a:gd name="connsiteY4588" fmla="*/ 821079 h 4071368"/>
              <a:gd name="connsiteX4589" fmla="*/ 2627241 w 11463051"/>
              <a:gd name="connsiteY4589" fmla="*/ 819581 h 4071368"/>
              <a:gd name="connsiteX4590" fmla="*/ 2627011 w 11463051"/>
              <a:gd name="connsiteY4590" fmla="*/ 819551 h 4071368"/>
              <a:gd name="connsiteX4591" fmla="*/ 2621051 w 11463051"/>
              <a:gd name="connsiteY4591" fmla="*/ 816512 h 4071368"/>
              <a:gd name="connsiteX4592" fmla="*/ 2598270 w 11463051"/>
              <a:gd name="connsiteY4592" fmla="*/ 820143 h 4071368"/>
              <a:gd name="connsiteX4593" fmla="*/ 2581278 w 11463051"/>
              <a:gd name="connsiteY4593" fmla="*/ 819967 h 4071368"/>
              <a:gd name="connsiteX4594" fmla="*/ 2586477 w 11463051"/>
              <a:gd name="connsiteY4594" fmla="*/ 818948 h 4071368"/>
              <a:gd name="connsiteX4595" fmla="*/ 2594104 w 11463051"/>
              <a:gd name="connsiteY4595" fmla="*/ 819601 h 4071368"/>
              <a:gd name="connsiteX4596" fmla="*/ 2600459 w 11463051"/>
              <a:gd name="connsiteY4596" fmla="*/ 819346 h 4071368"/>
              <a:gd name="connsiteX4597" fmla="*/ 2598753 w 11463051"/>
              <a:gd name="connsiteY4597" fmla="*/ 817133 h 4071368"/>
              <a:gd name="connsiteX4598" fmla="*/ 2600632 w 11463051"/>
              <a:gd name="connsiteY4598" fmla="*/ 816897 h 4071368"/>
              <a:gd name="connsiteX4599" fmla="*/ 2618091 w 11463051"/>
              <a:gd name="connsiteY4599" fmla="*/ 811201 h 4071368"/>
              <a:gd name="connsiteX4600" fmla="*/ 2591891 w 11463051"/>
              <a:gd name="connsiteY4600" fmla="*/ 815055 h 4071368"/>
              <a:gd name="connsiteX4601" fmla="*/ 2590242 w 11463051"/>
              <a:gd name="connsiteY4601" fmla="*/ 815250 h 4071368"/>
              <a:gd name="connsiteX4602" fmla="*/ 2590009 w 11463051"/>
              <a:gd name="connsiteY4602" fmla="*/ 815201 h 4071368"/>
              <a:gd name="connsiteX4603" fmla="*/ 2584639 w 11463051"/>
              <a:gd name="connsiteY4603" fmla="*/ 814634 h 4071368"/>
              <a:gd name="connsiteX4604" fmla="*/ 2616059 w 11463051"/>
              <a:gd name="connsiteY4604" fmla="*/ 808704 h 4071368"/>
              <a:gd name="connsiteX4605" fmla="*/ 2586528 w 11463051"/>
              <a:gd name="connsiteY4605" fmla="*/ 808661 h 4071368"/>
              <a:gd name="connsiteX4606" fmla="*/ 2573613 w 11463051"/>
              <a:gd name="connsiteY4606" fmla="*/ 810112 h 4071368"/>
              <a:gd name="connsiteX4607" fmla="*/ 2581570 w 11463051"/>
              <a:gd name="connsiteY4607" fmla="*/ 808655 h 4071368"/>
              <a:gd name="connsiteX4608" fmla="*/ 2497052 w 11463051"/>
              <a:gd name="connsiteY4608" fmla="*/ 808535 h 4071368"/>
              <a:gd name="connsiteX4609" fmla="*/ 2483103 w 11463051"/>
              <a:gd name="connsiteY4609" fmla="*/ 811277 h 4071368"/>
              <a:gd name="connsiteX4610" fmla="*/ 2430183 w 11463051"/>
              <a:gd name="connsiteY4610" fmla="*/ 808397 h 4071368"/>
              <a:gd name="connsiteX4611" fmla="*/ 2481770 w 11463051"/>
              <a:gd name="connsiteY4611" fmla="*/ 806461 h 4071368"/>
              <a:gd name="connsiteX4612" fmla="*/ 2500783 w 11463051"/>
              <a:gd name="connsiteY4612" fmla="*/ 798117 h 4071368"/>
              <a:gd name="connsiteX4613" fmla="*/ 2368548 w 11463051"/>
              <a:gd name="connsiteY4613" fmla="*/ 786793 h 4071368"/>
              <a:gd name="connsiteX4614" fmla="*/ 2359771 w 11463051"/>
              <a:gd name="connsiteY4614" fmla="*/ 785602 h 4071368"/>
              <a:gd name="connsiteX4615" fmla="*/ 2409081 w 11463051"/>
              <a:gd name="connsiteY4615" fmla="*/ 783357 h 4071368"/>
              <a:gd name="connsiteX4616" fmla="*/ 2430103 w 11463051"/>
              <a:gd name="connsiteY4616" fmla="*/ 777272 h 4071368"/>
              <a:gd name="connsiteX4617" fmla="*/ 2291675 w 11463051"/>
              <a:gd name="connsiteY4617" fmla="*/ 762790 h 4071368"/>
              <a:gd name="connsiteX4618" fmla="*/ 2414311 w 11463051"/>
              <a:gd name="connsiteY4618" fmla="*/ 761889 h 4071368"/>
              <a:gd name="connsiteX4619" fmla="*/ 2437284 w 11463051"/>
              <a:gd name="connsiteY4619" fmla="*/ 756070 h 4071368"/>
              <a:gd name="connsiteX4620" fmla="*/ 2439561 w 11463051"/>
              <a:gd name="connsiteY4620" fmla="*/ 756379 h 4071368"/>
              <a:gd name="connsiteX4621" fmla="*/ 2570138 w 11463051"/>
              <a:gd name="connsiteY4621" fmla="*/ 762844 h 4071368"/>
              <a:gd name="connsiteX4622" fmla="*/ 2550304 w 11463051"/>
              <a:gd name="connsiteY4622" fmla="*/ 760152 h 4071368"/>
              <a:gd name="connsiteX4623" fmla="*/ 2654502 w 11463051"/>
              <a:gd name="connsiteY4623" fmla="*/ 763369 h 4071368"/>
              <a:gd name="connsiteX4624" fmla="*/ 2637270 w 11463051"/>
              <a:gd name="connsiteY4624" fmla="*/ 761031 h 4071368"/>
              <a:gd name="connsiteX4625" fmla="*/ 2650584 w 11463051"/>
              <a:gd name="connsiteY4625" fmla="*/ 760519 h 4071368"/>
              <a:gd name="connsiteX4626" fmla="*/ 2673559 w 11463051"/>
              <a:gd name="connsiteY4626" fmla="*/ 754700 h 4071368"/>
              <a:gd name="connsiteX4627" fmla="*/ 2610158 w 11463051"/>
              <a:gd name="connsiteY4627" fmla="*/ 746097 h 4071368"/>
              <a:gd name="connsiteX4628" fmla="*/ 2639077 w 11463051"/>
              <a:gd name="connsiteY4628" fmla="*/ 747705 h 4071368"/>
              <a:gd name="connsiteX4629" fmla="*/ 2508501 w 11463051"/>
              <a:gd name="connsiteY4629" fmla="*/ 741239 h 4071368"/>
              <a:gd name="connsiteX4630" fmla="*/ 2526923 w 11463051"/>
              <a:gd name="connsiteY4630" fmla="*/ 734801 h 4071368"/>
              <a:gd name="connsiteX4631" fmla="*/ 2636691 w 11463051"/>
              <a:gd name="connsiteY4631" fmla="*/ 736622 h 4071368"/>
              <a:gd name="connsiteX4632" fmla="*/ 2728112 w 11463051"/>
              <a:gd name="connsiteY4632" fmla="*/ 733894 h 4071368"/>
              <a:gd name="connsiteX4633" fmla="*/ 2716639 w 11463051"/>
              <a:gd name="connsiteY4633" fmla="*/ 733219 h 4071368"/>
              <a:gd name="connsiteX4634" fmla="*/ 2709936 w 11463051"/>
              <a:gd name="connsiteY4634" fmla="*/ 727504 h 4071368"/>
              <a:gd name="connsiteX4635" fmla="*/ 2702664 w 11463051"/>
              <a:gd name="connsiteY4635" fmla="*/ 725275 h 4071368"/>
              <a:gd name="connsiteX4636" fmla="*/ 2640066 w 11463051"/>
              <a:gd name="connsiteY4636" fmla="*/ 723344 h 4071368"/>
              <a:gd name="connsiteX4637" fmla="*/ 2667877 w 11463051"/>
              <a:gd name="connsiteY4637" fmla="*/ 720648 h 4071368"/>
              <a:gd name="connsiteX4638" fmla="*/ 2648828 w 11463051"/>
              <a:gd name="connsiteY4638" fmla="*/ 718697 h 4071368"/>
              <a:gd name="connsiteX4639" fmla="*/ 2617932 w 11463051"/>
              <a:gd name="connsiteY4639" fmla="*/ 713973 h 4071368"/>
              <a:gd name="connsiteX4640" fmla="*/ 2683183 w 11463051"/>
              <a:gd name="connsiteY4640" fmla="*/ 715886 h 4071368"/>
              <a:gd name="connsiteX4641" fmla="*/ 2696320 w 11463051"/>
              <a:gd name="connsiteY4641" fmla="*/ 715942 h 4071368"/>
              <a:gd name="connsiteX4642" fmla="*/ 2705058 w 11463051"/>
              <a:gd name="connsiteY4642" fmla="*/ 717044 h 4071368"/>
              <a:gd name="connsiteX4643" fmla="*/ 2716903 w 11463051"/>
              <a:gd name="connsiteY4643" fmla="*/ 715896 h 4071368"/>
              <a:gd name="connsiteX4644" fmla="*/ 2723870 w 11463051"/>
              <a:gd name="connsiteY4644" fmla="*/ 713197 h 4071368"/>
              <a:gd name="connsiteX4645" fmla="*/ 2710301 w 11463051"/>
              <a:gd name="connsiteY4645" fmla="*/ 710825 h 4071368"/>
              <a:gd name="connsiteX4646" fmla="*/ 2709731 w 11463051"/>
              <a:gd name="connsiteY4646" fmla="*/ 710136 h 4071368"/>
              <a:gd name="connsiteX4647" fmla="*/ 2613218 w 11463051"/>
              <a:gd name="connsiteY4647" fmla="*/ 706461 h 4071368"/>
              <a:gd name="connsiteX4648" fmla="*/ 2611576 w 11463051"/>
              <a:gd name="connsiteY4648" fmla="*/ 703920 h 4071368"/>
              <a:gd name="connsiteX4649" fmla="*/ 2610195 w 11463051"/>
              <a:gd name="connsiteY4649" fmla="*/ 703733 h 4071368"/>
              <a:gd name="connsiteX4650" fmla="*/ 2602799 w 11463051"/>
              <a:gd name="connsiteY4650" fmla="*/ 702729 h 4071368"/>
              <a:gd name="connsiteX4651" fmla="*/ 2616994 w 11463051"/>
              <a:gd name="connsiteY4651" fmla="*/ 695718 h 4071368"/>
              <a:gd name="connsiteX4652" fmla="*/ 2489312 w 11463051"/>
              <a:gd name="connsiteY4652" fmla="*/ 685011 h 4071368"/>
              <a:gd name="connsiteX4653" fmla="*/ 2468287 w 11463051"/>
              <a:gd name="connsiteY4653" fmla="*/ 691096 h 4071368"/>
              <a:gd name="connsiteX4654" fmla="*/ 2452697 w 11463051"/>
              <a:gd name="connsiteY4654" fmla="*/ 691298 h 4071368"/>
              <a:gd name="connsiteX4655" fmla="*/ 2427303 w 11463051"/>
              <a:gd name="connsiteY4655" fmla="*/ 683218 h 4071368"/>
              <a:gd name="connsiteX4656" fmla="*/ 2489885 w 11463051"/>
              <a:gd name="connsiteY4656" fmla="*/ 680787 h 4071368"/>
              <a:gd name="connsiteX4657" fmla="*/ 2510583 w 11463051"/>
              <a:gd name="connsiteY4657" fmla="*/ 674658 h 4071368"/>
              <a:gd name="connsiteX4658" fmla="*/ 2389094 w 11463051"/>
              <a:gd name="connsiteY4658" fmla="*/ 667109 h 4071368"/>
              <a:gd name="connsiteX4659" fmla="*/ 2385176 w 11463051"/>
              <a:gd name="connsiteY4659" fmla="*/ 664261 h 4071368"/>
              <a:gd name="connsiteX4660" fmla="*/ 2472741 w 11463051"/>
              <a:gd name="connsiteY4660" fmla="*/ 658270 h 4071368"/>
              <a:gd name="connsiteX4661" fmla="*/ 2493767 w 11463051"/>
              <a:gd name="connsiteY4661" fmla="*/ 652184 h 4071368"/>
              <a:gd name="connsiteX4662" fmla="*/ 2278765 w 11463051"/>
              <a:gd name="connsiteY4662" fmla="*/ 643200 h 4071368"/>
              <a:gd name="connsiteX4663" fmla="*/ 2268034 w 11463051"/>
              <a:gd name="connsiteY4663" fmla="*/ 641744 h 4071368"/>
              <a:gd name="connsiteX4664" fmla="*/ 2250788 w 11463051"/>
              <a:gd name="connsiteY4664" fmla="*/ 637086 h 4071368"/>
              <a:gd name="connsiteX4665" fmla="*/ 2268917 w 11463051"/>
              <a:gd name="connsiteY4665" fmla="*/ 635244 h 4071368"/>
              <a:gd name="connsiteX4666" fmla="*/ 2285699 w 11463051"/>
              <a:gd name="connsiteY4666" fmla="*/ 626266 h 4071368"/>
              <a:gd name="connsiteX4667" fmla="*/ 2166486 w 11463051"/>
              <a:gd name="connsiteY4667" fmla="*/ 619027 h 4071368"/>
              <a:gd name="connsiteX4668" fmla="*/ 2044114 w 11463051"/>
              <a:gd name="connsiteY4668" fmla="*/ 617978 h 4071368"/>
              <a:gd name="connsiteX4669" fmla="*/ 2037286 w 11463051"/>
              <a:gd name="connsiteY4669" fmla="*/ 617051 h 4071368"/>
              <a:gd name="connsiteX4670" fmla="*/ 2218937 w 11463051"/>
              <a:gd name="connsiteY4670" fmla="*/ 608270 h 4071368"/>
              <a:gd name="connsiteX4671" fmla="*/ 2240225 w 11463051"/>
              <a:gd name="connsiteY4671" fmla="*/ 600235 h 4071368"/>
              <a:gd name="connsiteX4672" fmla="*/ 2309354 w 11463051"/>
              <a:gd name="connsiteY4672" fmla="*/ 598362 h 4071368"/>
              <a:gd name="connsiteX4673" fmla="*/ 2318131 w 11463051"/>
              <a:gd name="connsiteY4673" fmla="*/ 599553 h 4071368"/>
              <a:gd name="connsiteX4674" fmla="*/ 2308470 w 11463051"/>
              <a:gd name="connsiteY4674" fmla="*/ 604862 h 4071368"/>
              <a:gd name="connsiteX4675" fmla="*/ 2324059 w 11463051"/>
              <a:gd name="connsiteY4675" fmla="*/ 604660 h 4071368"/>
              <a:gd name="connsiteX4676" fmla="*/ 2306210 w 11463051"/>
              <a:gd name="connsiteY4676" fmla="*/ 606872 h 4071368"/>
              <a:gd name="connsiteX4677" fmla="*/ 2289413 w 11463051"/>
              <a:gd name="connsiteY4677" fmla="*/ 613531 h 4071368"/>
              <a:gd name="connsiteX4678" fmla="*/ 2390000 w 11463051"/>
              <a:gd name="connsiteY4678" fmla="*/ 611623 h 4071368"/>
              <a:gd name="connsiteX4679" fmla="*/ 2297884 w 11463051"/>
              <a:gd name="connsiteY4679" fmla="*/ 616997 h 4071368"/>
              <a:gd name="connsiteX4680" fmla="*/ 2276920 w 11463051"/>
              <a:gd name="connsiteY4680" fmla="*/ 625076 h 4071368"/>
              <a:gd name="connsiteX4681" fmla="*/ 2366144 w 11463051"/>
              <a:gd name="connsiteY4681" fmla="*/ 623943 h 4071368"/>
              <a:gd name="connsiteX4682" fmla="*/ 2348014 w 11463051"/>
              <a:gd name="connsiteY4682" fmla="*/ 625786 h 4071368"/>
              <a:gd name="connsiteX4683" fmla="*/ 2327316 w 11463051"/>
              <a:gd name="connsiteY4683" fmla="*/ 631914 h 4071368"/>
              <a:gd name="connsiteX4684" fmla="*/ 2495222 w 11463051"/>
              <a:gd name="connsiteY4684" fmla="*/ 641459 h 4071368"/>
              <a:gd name="connsiteX4685" fmla="*/ 2499893 w 11463051"/>
              <a:gd name="connsiteY4685" fmla="*/ 641803 h 4071368"/>
              <a:gd name="connsiteX4686" fmla="*/ 2528448 w 11463051"/>
              <a:gd name="connsiteY4686" fmla="*/ 643908 h 4071368"/>
              <a:gd name="connsiteX4687" fmla="*/ 2529749 w 11463051"/>
              <a:gd name="connsiteY4687" fmla="*/ 643523 h 4071368"/>
              <a:gd name="connsiteX4688" fmla="*/ 2533351 w 11463051"/>
              <a:gd name="connsiteY4688" fmla="*/ 644086 h 4071368"/>
              <a:gd name="connsiteX4689" fmla="*/ 2550091 w 11463051"/>
              <a:gd name="connsiteY4689" fmla="*/ 641251 h 4071368"/>
              <a:gd name="connsiteX4690" fmla="*/ 2555895 w 11463051"/>
              <a:gd name="connsiteY4690" fmla="*/ 638438 h 4071368"/>
              <a:gd name="connsiteX4691" fmla="*/ 2520472 w 11463051"/>
              <a:gd name="connsiteY4691" fmla="*/ 635949 h 4071368"/>
              <a:gd name="connsiteX4692" fmla="*/ 2485047 w 11463051"/>
              <a:gd name="connsiteY4692" fmla="*/ 633458 h 4071368"/>
              <a:gd name="connsiteX4693" fmla="*/ 2480823 w 11463051"/>
              <a:gd name="connsiteY4693" fmla="*/ 632885 h 4071368"/>
              <a:gd name="connsiteX4694" fmla="*/ 2400950 w 11463051"/>
              <a:gd name="connsiteY4694" fmla="*/ 630983 h 4071368"/>
              <a:gd name="connsiteX4695" fmla="*/ 2472352 w 11463051"/>
              <a:gd name="connsiteY4695" fmla="*/ 629418 h 4071368"/>
              <a:gd name="connsiteX4696" fmla="*/ 2543755 w 11463051"/>
              <a:gd name="connsiteY4696" fmla="*/ 627853 h 4071368"/>
              <a:gd name="connsiteX4697" fmla="*/ 2565043 w 11463051"/>
              <a:gd name="connsiteY4697" fmla="*/ 619819 h 4071368"/>
              <a:gd name="connsiteX4698" fmla="*/ 2483205 w 11463051"/>
              <a:gd name="connsiteY4698" fmla="*/ 615334 h 4071368"/>
              <a:gd name="connsiteX4699" fmla="*/ 2403065 w 11463051"/>
              <a:gd name="connsiteY4699" fmla="*/ 615382 h 4071368"/>
              <a:gd name="connsiteX4700" fmla="*/ 2429959 w 11463051"/>
              <a:gd name="connsiteY4700" fmla="*/ 612412 h 4071368"/>
              <a:gd name="connsiteX4701" fmla="*/ 2442203 w 11463051"/>
              <a:gd name="connsiteY4701" fmla="*/ 605135 h 4071368"/>
              <a:gd name="connsiteX4702" fmla="*/ 2431897 w 11463051"/>
              <a:gd name="connsiteY4702" fmla="*/ 605764 h 4071368"/>
              <a:gd name="connsiteX4703" fmla="*/ 2425261 w 11463051"/>
              <a:gd name="connsiteY4703" fmla="*/ 605028 h 4071368"/>
              <a:gd name="connsiteX4704" fmla="*/ 2470787 w 11463051"/>
              <a:gd name="connsiteY4704" fmla="*/ 604960 h 4071368"/>
              <a:gd name="connsiteX4705" fmla="*/ 2515575 w 11463051"/>
              <a:gd name="connsiteY4705" fmla="*/ 606155 h 4071368"/>
              <a:gd name="connsiteX4706" fmla="*/ 2562394 w 11463051"/>
              <a:gd name="connsiteY4706" fmla="*/ 606306 h 4071368"/>
              <a:gd name="connsiteX4707" fmla="*/ 2550849 w 11463051"/>
              <a:gd name="connsiteY4707" fmla="*/ 604367 h 4071368"/>
              <a:gd name="connsiteX4708" fmla="*/ 2545629 w 11463051"/>
              <a:gd name="connsiteY4708" fmla="*/ 603485 h 4071368"/>
              <a:gd name="connsiteX4709" fmla="*/ 2551022 w 11463051"/>
              <a:gd name="connsiteY4709" fmla="*/ 601633 h 4071368"/>
              <a:gd name="connsiteX4710" fmla="*/ 2552830 w 11463051"/>
              <a:gd name="connsiteY4710" fmla="*/ 600821 h 4071368"/>
              <a:gd name="connsiteX4711" fmla="*/ 2569163 w 11463051"/>
              <a:gd name="connsiteY4711" fmla="*/ 603046 h 4071368"/>
              <a:gd name="connsiteX4712" fmla="*/ 2580689 w 11463051"/>
              <a:gd name="connsiteY4712" fmla="*/ 605191 h 4071368"/>
              <a:gd name="connsiteX4713" fmla="*/ 2616439 w 11463051"/>
              <a:gd name="connsiteY4713" fmla="*/ 600578 h 4071368"/>
              <a:gd name="connsiteX4714" fmla="*/ 2616614 w 11463051"/>
              <a:gd name="connsiteY4714" fmla="*/ 600264 h 4071368"/>
              <a:gd name="connsiteX4715" fmla="*/ 2619155 w 11463051"/>
              <a:gd name="connsiteY4715" fmla="*/ 599881 h 4071368"/>
              <a:gd name="connsiteX4716" fmla="*/ 2621736 w 11463051"/>
              <a:gd name="connsiteY4716" fmla="*/ 597639 h 4071368"/>
              <a:gd name="connsiteX4717" fmla="*/ 2605372 w 11463051"/>
              <a:gd name="connsiteY4717" fmla="*/ 600797 h 4071368"/>
              <a:gd name="connsiteX4718" fmla="*/ 2567734 w 11463051"/>
              <a:gd name="connsiteY4718" fmla="*/ 599994 h 4071368"/>
              <a:gd name="connsiteX4719" fmla="*/ 2570584 w 11463051"/>
              <a:gd name="connsiteY4719" fmla="*/ 596077 h 4071368"/>
              <a:gd name="connsiteX4720" fmla="*/ 2330685 w 11463051"/>
              <a:gd name="connsiteY4720" fmla="*/ 590002 h 4071368"/>
              <a:gd name="connsiteX4721" fmla="*/ 2288452 w 11463051"/>
              <a:gd name="connsiteY4721" fmla="*/ 588905 h 4071368"/>
              <a:gd name="connsiteX4722" fmla="*/ 2307199 w 11463051"/>
              <a:gd name="connsiteY4722" fmla="*/ 582513 h 4071368"/>
              <a:gd name="connsiteX4723" fmla="*/ 2411748 w 11463051"/>
              <a:gd name="connsiteY4723" fmla="*/ 583128 h 4071368"/>
              <a:gd name="connsiteX4724" fmla="*/ 2519103 w 11463051"/>
              <a:gd name="connsiteY4724" fmla="*/ 580153 h 4071368"/>
              <a:gd name="connsiteX4725" fmla="*/ 2537850 w 11463051"/>
              <a:gd name="connsiteY4725" fmla="*/ 573761 h 4071368"/>
              <a:gd name="connsiteX4726" fmla="*/ 2482347 w 11463051"/>
              <a:gd name="connsiteY4726" fmla="*/ 572849 h 4071368"/>
              <a:gd name="connsiteX4727" fmla="*/ 2426517 w 11463051"/>
              <a:gd name="connsiteY4727" fmla="*/ 571892 h 4071368"/>
              <a:gd name="connsiteX4728" fmla="*/ 2434227 w 11463051"/>
              <a:gd name="connsiteY4728" fmla="*/ 566318 h 4071368"/>
              <a:gd name="connsiteX4729" fmla="*/ 2414085 w 11463051"/>
              <a:gd name="connsiteY4729" fmla="*/ 565902 h 4071368"/>
              <a:gd name="connsiteX4730" fmla="*/ 2391995 w 11463051"/>
              <a:gd name="connsiteY4730" fmla="*/ 565222 h 4071368"/>
              <a:gd name="connsiteX4731" fmla="*/ 2396528 w 11463051"/>
              <a:gd name="connsiteY4731" fmla="*/ 563520 h 4071368"/>
              <a:gd name="connsiteX4732" fmla="*/ 2678661 w 11463051"/>
              <a:gd name="connsiteY4732" fmla="*/ 570692 h 4071368"/>
              <a:gd name="connsiteX4733" fmla="*/ 2701636 w 11463051"/>
              <a:gd name="connsiteY4733" fmla="*/ 564871 h 4071368"/>
              <a:gd name="connsiteX4734" fmla="*/ 2707572 w 11463051"/>
              <a:gd name="connsiteY4734" fmla="*/ 563658 h 4071368"/>
              <a:gd name="connsiteX4735" fmla="*/ 2680053 w 11463051"/>
              <a:gd name="connsiteY4735" fmla="*/ 565994 h 4071368"/>
              <a:gd name="connsiteX4736" fmla="*/ 2688819 w 11463051"/>
              <a:gd name="connsiteY4736" fmla="*/ 560482 h 4071368"/>
              <a:gd name="connsiteX4737" fmla="*/ 2702014 w 11463051"/>
              <a:gd name="connsiteY4737" fmla="*/ 558629 h 4071368"/>
              <a:gd name="connsiteX4738" fmla="*/ 2644473 w 11463051"/>
              <a:gd name="connsiteY4738" fmla="*/ 559100 h 4071368"/>
              <a:gd name="connsiteX4739" fmla="*/ 2654331 w 11463051"/>
              <a:gd name="connsiteY4739" fmla="*/ 556786 h 4071368"/>
              <a:gd name="connsiteX4740" fmla="*/ 2655555 w 11463051"/>
              <a:gd name="connsiteY4740" fmla="*/ 556199 h 4071368"/>
              <a:gd name="connsiteX4741" fmla="*/ 2656410 w 11463051"/>
              <a:gd name="connsiteY4741" fmla="*/ 554101 h 4071368"/>
              <a:gd name="connsiteX4742" fmla="*/ 2536872 w 11463051"/>
              <a:gd name="connsiteY4742" fmla="*/ 546816 h 4071368"/>
              <a:gd name="connsiteX4743" fmla="*/ 2479681 w 11463051"/>
              <a:gd name="connsiteY4743" fmla="*/ 543689 h 4071368"/>
              <a:gd name="connsiteX4744" fmla="*/ 2419360 w 11463051"/>
              <a:gd name="connsiteY4744" fmla="*/ 544109 h 4071368"/>
              <a:gd name="connsiteX4745" fmla="*/ 2354770 w 11463051"/>
              <a:gd name="connsiteY4745" fmla="*/ 544282 h 4071368"/>
              <a:gd name="connsiteX4746" fmla="*/ 2355343 w 11463051"/>
              <a:gd name="connsiteY4746" fmla="*/ 540056 h 4071368"/>
              <a:gd name="connsiteX4747" fmla="*/ 2284249 w 11463051"/>
              <a:gd name="connsiteY4747" fmla="*/ 539346 h 4071368"/>
              <a:gd name="connsiteX4748" fmla="*/ 2442909 w 11463051"/>
              <a:gd name="connsiteY4748" fmla="*/ 534064 h 4071368"/>
              <a:gd name="connsiteX4749" fmla="*/ 2483132 w 11463051"/>
              <a:gd name="connsiteY4749" fmla="*/ 532904 h 4071368"/>
              <a:gd name="connsiteX4750" fmla="*/ 2523090 w 11463051"/>
              <a:gd name="connsiteY4750" fmla="*/ 533692 h 4071368"/>
              <a:gd name="connsiteX4751" fmla="*/ 2556052 w 11463051"/>
              <a:gd name="connsiteY4751" fmla="*/ 535421 h 4071368"/>
              <a:gd name="connsiteX4752" fmla="*/ 2559420 w 11463051"/>
              <a:gd name="connsiteY4752" fmla="*/ 535599 h 4071368"/>
              <a:gd name="connsiteX4753" fmla="*/ 2603133 w 11463051"/>
              <a:gd name="connsiteY4753" fmla="*/ 527596 h 4071368"/>
              <a:gd name="connsiteX4754" fmla="*/ 2558469 w 11463051"/>
              <a:gd name="connsiteY4754" fmla="*/ 525832 h 4071368"/>
              <a:gd name="connsiteX4755" fmla="*/ 2458297 w 11463051"/>
              <a:gd name="connsiteY4755" fmla="*/ 518279 h 4071368"/>
              <a:gd name="connsiteX4756" fmla="*/ 2494293 w 11463051"/>
              <a:gd name="connsiteY4756" fmla="*/ 516544 h 4071368"/>
              <a:gd name="connsiteX4757" fmla="*/ 2600500 w 11463051"/>
              <a:gd name="connsiteY4757" fmla="*/ 522018 h 4071368"/>
              <a:gd name="connsiteX4758" fmla="*/ 2603281 w 11463051"/>
              <a:gd name="connsiteY4758" fmla="*/ 521687 h 4071368"/>
              <a:gd name="connsiteX4759" fmla="*/ 2603883 w 11463051"/>
              <a:gd name="connsiteY4759" fmla="*/ 521360 h 4071368"/>
              <a:gd name="connsiteX4760" fmla="*/ 2604380 w 11463051"/>
              <a:gd name="connsiteY4760" fmla="*/ 521556 h 4071368"/>
              <a:gd name="connsiteX4761" fmla="*/ 2608323 w 11463051"/>
              <a:gd name="connsiteY4761" fmla="*/ 521086 h 4071368"/>
              <a:gd name="connsiteX4762" fmla="*/ 2611448 w 11463051"/>
              <a:gd name="connsiteY4762" fmla="*/ 520162 h 4071368"/>
              <a:gd name="connsiteX4763" fmla="*/ 2616491 w 11463051"/>
              <a:gd name="connsiteY4763" fmla="*/ 520549 h 4071368"/>
              <a:gd name="connsiteX4764" fmla="*/ 2611447 w 11463051"/>
              <a:gd name="connsiteY4764" fmla="*/ 521188 h 4071368"/>
              <a:gd name="connsiteX4765" fmla="*/ 2618364 w 11463051"/>
              <a:gd name="connsiteY4765" fmla="*/ 522127 h 4071368"/>
              <a:gd name="connsiteX4766" fmla="*/ 2621974 w 11463051"/>
              <a:gd name="connsiteY4766" fmla="*/ 522078 h 4071368"/>
              <a:gd name="connsiteX4767" fmla="*/ 2641977 w 11463051"/>
              <a:gd name="connsiteY4767" fmla="*/ 521809 h 4071368"/>
              <a:gd name="connsiteX4768" fmla="*/ 2669654 w 11463051"/>
              <a:gd name="connsiteY4768" fmla="*/ 517940 h 4071368"/>
              <a:gd name="connsiteX4769" fmla="*/ 2684216 w 11463051"/>
              <a:gd name="connsiteY4769" fmla="*/ 512305 h 4071368"/>
              <a:gd name="connsiteX4770" fmla="*/ 2667139 w 11463051"/>
              <a:gd name="connsiteY4770" fmla="*/ 513944 h 4071368"/>
              <a:gd name="connsiteX4771" fmla="*/ 2616491 w 11463051"/>
              <a:gd name="connsiteY4771" fmla="*/ 520549 h 4071368"/>
              <a:gd name="connsiteX4772" fmla="*/ 2659433 w 11463051"/>
              <a:gd name="connsiteY4772" fmla="*/ 513066 h 4071368"/>
              <a:gd name="connsiteX4773" fmla="*/ 2678136 w 11463051"/>
              <a:gd name="connsiteY4773" fmla="*/ 510220 h 4071368"/>
              <a:gd name="connsiteX4774" fmla="*/ 2633395 w 11463051"/>
              <a:gd name="connsiteY4774" fmla="*/ 509891 h 4071368"/>
              <a:gd name="connsiteX4775" fmla="*/ 2501985 w 11463051"/>
              <a:gd name="connsiteY4775" fmla="*/ 508650 h 4071368"/>
              <a:gd name="connsiteX4776" fmla="*/ 2418956 w 11463051"/>
              <a:gd name="connsiteY4776" fmla="*/ 512941 h 4071368"/>
              <a:gd name="connsiteX4777" fmla="*/ 2395672 w 11463051"/>
              <a:gd name="connsiteY4777" fmla="*/ 521034 h 4071368"/>
              <a:gd name="connsiteX4778" fmla="*/ 2435011 w 11463051"/>
              <a:gd name="connsiteY4778" fmla="*/ 526374 h 4071368"/>
              <a:gd name="connsiteX4779" fmla="*/ 2331347 w 11463051"/>
              <a:gd name="connsiteY4779" fmla="*/ 529312 h 4071368"/>
              <a:gd name="connsiteX4780" fmla="*/ 2237633 w 11463051"/>
              <a:gd name="connsiteY4780" fmla="*/ 534920 h 4071368"/>
              <a:gd name="connsiteX4781" fmla="*/ 2236073 w 11463051"/>
              <a:gd name="connsiteY4781" fmla="*/ 529989 h 4071368"/>
              <a:gd name="connsiteX4782" fmla="*/ 2179848 w 11463051"/>
              <a:gd name="connsiteY4782" fmla="*/ 520545 h 4071368"/>
              <a:gd name="connsiteX4783" fmla="*/ 2066506 w 11463051"/>
              <a:gd name="connsiteY4783" fmla="*/ 516418 h 4071368"/>
              <a:gd name="connsiteX4784" fmla="*/ 2159506 w 11463051"/>
              <a:gd name="connsiteY4784" fmla="*/ 504544 h 4071368"/>
              <a:gd name="connsiteX4785" fmla="*/ 2175977 w 11463051"/>
              <a:gd name="connsiteY4785" fmla="*/ 497842 h 4071368"/>
              <a:gd name="connsiteX4786" fmla="*/ 2162972 w 11463051"/>
              <a:gd name="connsiteY4786" fmla="*/ 496078 h 4071368"/>
              <a:gd name="connsiteX4787" fmla="*/ 2221369 w 11463051"/>
              <a:gd name="connsiteY4787" fmla="*/ 492747 h 4071368"/>
              <a:gd name="connsiteX4788" fmla="*/ 2223336 w 11463051"/>
              <a:gd name="connsiteY4788" fmla="*/ 495331 h 4071368"/>
              <a:gd name="connsiteX4789" fmla="*/ 2298964 w 11463051"/>
              <a:gd name="connsiteY4789" fmla="*/ 494339 h 4071368"/>
              <a:gd name="connsiteX4790" fmla="*/ 2291537 w 11463051"/>
              <a:gd name="connsiteY4790" fmla="*/ 500283 h 4071368"/>
              <a:gd name="connsiteX4791" fmla="*/ 2293813 w 11463051"/>
              <a:gd name="connsiteY4791" fmla="*/ 500592 h 4071368"/>
              <a:gd name="connsiteX4792" fmla="*/ 2358404 w 11463051"/>
              <a:gd name="connsiteY4792" fmla="*/ 500419 h 4071368"/>
              <a:gd name="connsiteX4793" fmla="*/ 2360414 w 11463051"/>
              <a:gd name="connsiteY4793" fmla="*/ 502678 h 4071368"/>
              <a:gd name="connsiteX4794" fmla="*/ 2385048 w 11463051"/>
              <a:gd name="connsiteY4794" fmla="*/ 501718 h 4071368"/>
              <a:gd name="connsiteX4795" fmla="*/ 2454440 w 11463051"/>
              <a:gd name="connsiteY4795" fmla="*/ 497895 h 4071368"/>
              <a:gd name="connsiteX4796" fmla="*/ 2467601 w 11463051"/>
              <a:gd name="connsiteY4796" fmla="*/ 498704 h 4071368"/>
              <a:gd name="connsiteX4797" fmla="*/ 2476797 w 11463051"/>
              <a:gd name="connsiteY4797" fmla="*/ 499269 h 4071368"/>
              <a:gd name="connsiteX4798" fmla="*/ 2465193 w 11463051"/>
              <a:gd name="connsiteY4798" fmla="*/ 499479 h 4071368"/>
              <a:gd name="connsiteX4799" fmla="*/ 2389274 w 11463051"/>
              <a:gd name="connsiteY4799" fmla="*/ 502293 h 4071368"/>
              <a:gd name="connsiteX4800" fmla="*/ 2239376 w 11463051"/>
              <a:gd name="connsiteY4800" fmla="*/ 506445 h 4071368"/>
              <a:gd name="connsiteX4801" fmla="*/ 2216093 w 11463051"/>
              <a:gd name="connsiteY4801" fmla="*/ 514540 h 4071368"/>
              <a:gd name="connsiteX4802" fmla="*/ 2491256 w 11463051"/>
              <a:gd name="connsiteY4802" fmla="*/ 507193 h 4071368"/>
              <a:gd name="connsiteX4803" fmla="*/ 2681291 w 11463051"/>
              <a:gd name="connsiteY4803" fmla="*/ 509739 h 4071368"/>
              <a:gd name="connsiteX4804" fmla="*/ 2705932 w 11463051"/>
              <a:gd name="connsiteY4804" fmla="*/ 505989 h 4071368"/>
              <a:gd name="connsiteX4805" fmla="*/ 2750741 w 11463051"/>
              <a:gd name="connsiteY4805" fmla="*/ 501332 h 4071368"/>
              <a:gd name="connsiteX4806" fmla="*/ 2750944 w 11463051"/>
              <a:gd name="connsiteY4806" fmla="*/ 501307 h 4071368"/>
              <a:gd name="connsiteX4807" fmla="*/ 2694922 w 11463051"/>
              <a:gd name="connsiteY4807" fmla="*/ 499636 h 4071368"/>
              <a:gd name="connsiteX4808" fmla="*/ 2714772 w 11463051"/>
              <a:gd name="connsiteY4808" fmla="*/ 499791 h 4071368"/>
              <a:gd name="connsiteX4809" fmla="*/ 2738381 w 11463051"/>
              <a:gd name="connsiteY4809" fmla="*/ 491740 h 4071368"/>
              <a:gd name="connsiteX4810" fmla="*/ 2676622 w 11463051"/>
              <a:gd name="connsiteY4810" fmla="*/ 485676 h 4071368"/>
              <a:gd name="connsiteX4811" fmla="*/ 2746339 w 11463051"/>
              <a:gd name="connsiteY4811" fmla="*/ 481897 h 4071368"/>
              <a:gd name="connsiteX4812" fmla="*/ 2765087 w 11463051"/>
              <a:gd name="connsiteY4812" fmla="*/ 475504 h 4071368"/>
              <a:gd name="connsiteX4813" fmla="*/ 2639047 w 11463051"/>
              <a:gd name="connsiteY4813" fmla="*/ 467336 h 4071368"/>
              <a:gd name="connsiteX4814" fmla="*/ 2653567 w 11463051"/>
              <a:gd name="connsiteY4814" fmla="*/ 460371 h 4071368"/>
              <a:gd name="connsiteX4815" fmla="*/ 2456167 w 11463051"/>
              <a:gd name="connsiteY4815" fmla="*/ 453445 h 4071368"/>
              <a:gd name="connsiteX4816" fmla="*/ 2257533 w 11463051"/>
              <a:gd name="connsiteY4816" fmla="*/ 455617 h 4071368"/>
              <a:gd name="connsiteX4817" fmla="*/ 2257841 w 11463051"/>
              <a:gd name="connsiteY4817" fmla="*/ 453341 h 4071368"/>
              <a:gd name="connsiteX4818" fmla="*/ 2168927 w 11463051"/>
              <a:gd name="connsiteY4818" fmla="*/ 452199 h 4071368"/>
              <a:gd name="connsiteX4819" fmla="*/ 2285059 w 11463051"/>
              <a:gd name="connsiteY4819" fmla="*/ 450416 h 4071368"/>
              <a:gd name="connsiteX4820" fmla="*/ 2284751 w 11463051"/>
              <a:gd name="connsiteY4820" fmla="*/ 452691 h 4071368"/>
              <a:gd name="connsiteX4821" fmla="*/ 2340564 w 11463051"/>
              <a:gd name="connsiteY4821" fmla="*/ 451328 h 4071368"/>
              <a:gd name="connsiteX4822" fmla="*/ 2363846 w 11463051"/>
              <a:gd name="connsiteY4822" fmla="*/ 443232 h 4071368"/>
              <a:gd name="connsiteX4823" fmla="*/ 2368398 w 11463051"/>
              <a:gd name="connsiteY4823" fmla="*/ 443850 h 4071368"/>
              <a:gd name="connsiteX4824" fmla="*/ 2365814 w 11463051"/>
              <a:gd name="connsiteY4824" fmla="*/ 445817 h 4071368"/>
              <a:gd name="connsiteX4825" fmla="*/ 2445993 w 11463051"/>
              <a:gd name="connsiteY4825" fmla="*/ 445442 h 4071368"/>
              <a:gd name="connsiteX4826" fmla="*/ 2486218 w 11463051"/>
              <a:gd name="connsiteY4826" fmla="*/ 444280 h 4071368"/>
              <a:gd name="connsiteX4827" fmla="*/ 2525868 w 11463051"/>
              <a:gd name="connsiteY4827" fmla="*/ 447344 h 4071368"/>
              <a:gd name="connsiteX4828" fmla="*/ 2551427 w 11463051"/>
              <a:gd name="connsiteY4828" fmla="*/ 439558 h 4071368"/>
              <a:gd name="connsiteX4829" fmla="*/ 2559137 w 11463051"/>
              <a:gd name="connsiteY4829" fmla="*/ 433984 h 4071368"/>
              <a:gd name="connsiteX4830" fmla="*/ 2531610 w 11463051"/>
              <a:gd name="connsiteY4830" fmla="*/ 439186 h 4071368"/>
              <a:gd name="connsiteX4831" fmla="*/ 2525107 w 11463051"/>
              <a:gd name="connsiteY4831" fmla="*/ 438304 h 4071368"/>
              <a:gd name="connsiteX4832" fmla="*/ 2429011 w 11463051"/>
              <a:gd name="connsiteY4832" fmla="*/ 438835 h 4071368"/>
              <a:gd name="connsiteX4833" fmla="*/ 2431596 w 11463051"/>
              <a:gd name="connsiteY4833" fmla="*/ 436868 h 4071368"/>
              <a:gd name="connsiteX4834" fmla="*/ 2483182 w 11463051"/>
              <a:gd name="connsiteY4834" fmla="*/ 434932 h 4071368"/>
              <a:gd name="connsiteX4835" fmla="*/ 2532183 w 11463051"/>
              <a:gd name="connsiteY4835" fmla="*/ 434961 h 4071368"/>
              <a:gd name="connsiteX4836" fmla="*/ 2545807 w 11463051"/>
              <a:gd name="connsiteY4836" fmla="*/ 432175 h 4071368"/>
              <a:gd name="connsiteX4837" fmla="*/ 2718573 w 11463051"/>
              <a:gd name="connsiteY4837" fmla="*/ 440064 h 4071368"/>
              <a:gd name="connsiteX4838" fmla="*/ 2804948 w 11463051"/>
              <a:gd name="connsiteY4838" fmla="*/ 442847 h 4071368"/>
              <a:gd name="connsiteX4839" fmla="*/ 2891340 w 11463051"/>
              <a:gd name="connsiteY4839" fmla="*/ 447951 h 4071368"/>
              <a:gd name="connsiteX4840" fmla="*/ 2914315 w 11463051"/>
              <a:gd name="connsiteY4840" fmla="*/ 442131 h 4071368"/>
              <a:gd name="connsiteX4841" fmla="*/ 2805831 w 11463051"/>
              <a:gd name="connsiteY4841" fmla="*/ 436347 h 4071368"/>
              <a:gd name="connsiteX4842" fmla="*/ 2697361 w 11463051"/>
              <a:gd name="connsiteY4842" fmla="*/ 432882 h 4071368"/>
              <a:gd name="connsiteX4843" fmla="*/ 2480754 w 11463051"/>
              <a:gd name="connsiteY4843" fmla="*/ 421173 h 4071368"/>
              <a:gd name="connsiteX4844" fmla="*/ 2513214 w 11463051"/>
              <a:gd name="connsiteY4844" fmla="*/ 419809 h 4071368"/>
              <a:gd name="connsiteX4845" fmla="*/ 2585269 w 11463051"/>
              <a:gd name="connsiteY4845" fmla="*/ 421974 h 4071368"/>
              <a:gd name="connsiteX4846" fmla="*/ 2728850 w 11463051"/>
              <a:gd name="connsiteY4846" fmla="*/ 430204 h 4071368"/>
              <a:gd name="connsiteX4847" fmla="*/ 2744397 w 11463051"/>
              <a:gd name="connsiteY4847" fmla="*/ 430328 h 4071368"/>
              <a:gd name="connsiteX4848" fmla="*/ 2767680 w 11463051"/>
              <a:gd name="connsiteY4848" fmla="*/ 422232 h 4071368"/>
              <a:gd name="connsiteX4849" fmla="*/ 2517317 w 11463051"/>
              <a:gd name="connsiteY4849" fmla="*/ 412753 h 4071368"/>
              <a:gd name="connsiteX4850" fmla="*/ 2526978 w 11463051"/>
              <a:gd name="connsiteY4850" fmla="*/ 407443 h 4071368"/>
              <a:gd name="connsiteX4851" fmla="*/ 2498381 w 11463051"/>
              <a:gd name="connsiteY4851" fmla="*/ 405880 h 4071368"/>
              <a:gd name="connsiteX4852" fmla="*/ 2554195 w 11463051"/>
              <a:gd name="connsiteY4852" fmla="*/ 404516 h 4071368"/>
              <a:gd name="connsiteX4853" fmla="*/ 2549071 w 11463051"/>
              <a:gd name="connsiteY4853" fmla="*/ 408125 h 4071368"/>
              <a:gd name="connsiteX4854" fmla="*/ 2794898 w 11463051"/>
              <a:gd name="connsiteY4854" fmla="*/ 419306 h 4071368"/>
              <a:gd name="connsiteX4855" fmla="*/ 2818181 w 11463051"/>
              <a:gd name="connsiteY4855" fmla="*/ 411211 h 4071368"/>
              <a:gd name="connsiteX4856" fmla="*/ 2643155 w 11463051"/>
              <a:gd name="connsiteY4856" fmla="*/ 405335 h 4071368"/>
              <a:gd name="connsiteX4857" fmla="*/ 2761283 w 11463051"/>
              <a:gd name="connsiteY4857" fmla="*/ 403490 h 4071368"/>
              <a:gd name="connsiteX4858" fmla="*/ 2877152 w 11463051"/>
              <a:gd name="connsiteY4858" fmla="*/ 403657 h 4071368"/>
              <a:gd name="connsiteX4859" fmla="*/ 3133400 w 11463051"/>
              <a:gd name="connsiteY4859" fmla="*/ 418570 h 4071368"/>
              <a:gd name="connsiteX4860" fmla="*/ 3156700 w 11463051"/>
              <a:gd name="connsiteY4860" fmla="*/ 412793 h 4071368"/>
              <a:gd name="connsiteX4861" fmla="*/ 2917949 w 11463051"/>
              <a:gd name="connsiteY4861" fmla="*/ 398269 h 4071368"/>
              <a:gd name="connsiteX4862" fmla="*/ 2913723 w 11463051"/>
              <a:gd name="connsiteY4862" fmla="*/ 397696 h 4071368"/>
              <a:gd name="connsiteX4863" fmla="*/ 2895900 w 11463051"/>
              <a:gd name="connsiteY4863" fmla="*/ 397264 h 4071368"/>
              <a:gd name="connsiteX4864" fmla="*/ 2785156 w 11463051"/>
              <a:gd name="connsiteY4864" fmla="*/ 393489 h 4071368"/>
              <a:gd name="connsiteX4865" fmla="*/ 2740690 w 11463051"/>
              <a:gd name="connsiteY4865" fmla="*/ 391758 h 4071368"/>
              <a:gd name="connsiteX4866" fmla="*/ 2759129 w 11463051"/>
              <a:gd name="connsiteY4866" fmla="*/ 387641 h 4071368"/>
              <a:gd name="connsiteX4867" fmla="*/ 2973496 w 11463051"/>
              <a:gd name="connsiteY4867" fmla="*/ 398856 h 4071368"/>
              <a:gd name="connsiteX4868" fmla="*/ 3079396 w 11463051"/>
              <a:gd name="connsiteY4868" fmla="*/ 406607 h 4071368"/>
              <a:gd name="connsiteX4869" fmla="*/ 3187572 w 11463051"/>
              <a:gd name="connsiteY4869" fmla="*/ 414667 h 4071368"/>
              <a:gd name="connsiteX4870" fmla="*/ 3400747 w 11463051"/>
              <a:gd name="connsiteY4870" fmla="*/ 434656 h 4071368"/>
              <a:gd name="connsiteX4871" fmla="*/ 3506072 w 11463051"/>
              <a:gd name="connsiteY4871" fmla="*/ 446633 h 4071368"/>
              <a:gd name="connsiteX4872" fmla="*/ 3613367 w 11463051"/>
              <a:gd name="connsiteY4872" fmla="*/ 461192 h 4071368"/>
              <a:gd name="connsiteX4873" fmla="*/ 3825676 w 11463051"/>
              <a:gd name="connsiteY4873" fmla="*/ 490005 h 4071368"/>
              <a:gd name="connsiteX4874" fmla="*/ 3914717 w 11463051"/>
              <a:gd name="connsiteY4874" fmla="*/ 505020 h 4071368"/>
              <a:gd name="connsiteX4875" fmla="*/ 3918432 w 11463051"/>
              <a:gd name="connsiteY4875" fmla="*/ 505646 h 4071368"/>
              <a:gd name="connsiteX4876" fmla="*/ 4052625 w 11463051"/>
              <a:gd name="connsiteY4876" fmla="*/ 512291 h 4071368"/>
              <a:gd name="connsiteX4877" fmla="*/ 4025544 w 11463051"/>
              <a:gd name="connsiteY4877" fmla="*/ 508615 h 4071368"/>
              <a:gd name="connsiteX4878" fmla="*/ 4167813 w 11463051"/>
              <a:gd name="connsiteY4878" fmla="*/ 513007 h 4071368"/>
              <a:gd name="connsiteX4879" fmla="*/ 4144283 w 11463051"/>
              <a:gd name="connsiteY4879" fmla="*/ 509814 h 4071368"/>
              <a:gd name="connsiteX4880" fmla="*/ 4162463 w 11463051"/>
              <a:gd name="connsiteY4880" fmla="*/ 509117 h 4071368"/>
              <a:gd name="connsiteX4881" fmla="*/ 4193832 w 11463051"/>
              <a:gd name="connsiteY4881" fmla="*/ 501171 h 4071368"/>
              <a:gd name="connsiteX4882" fmla="*/ 4107266 w 11463051"/>
              <a:gd name="connsiteY4882" fmla="*/ 489424 h 4071368"/>
              <a:gd name="connsiteX4883" fmla="*/ 4146752 w 11463051"/>
              <a:gd name="connsiteY4883" fmla="*/ 491619 h 4071368"/>
              <a:gd name="connsiteX4884" fmla="*/ 3968467 w 11463051"/>
              <a:gd name="connsiteY4884" fmla="*/ 482791 h 4071368"/>
              <a:gd name="connsiteX4885" fmla="*/ 3993622 w 11463051"/>
              <a:gd name="connsiteY4885" fmla="*/ 474002 h 4071368"/>
              <a:gd name="connsiteX4886" fmla="*/ 4143493 w 11463051"/>
              <a:gd name="connsiteY4886" fmla="*/ 476488 h 4071368"/>
              <a:gd name="connsiteX4887" fmla="*/ 4268316 w 11463051"/>
              <a:gd name="connsiteY4887" fmla="*/ 472762 h 4071368"/>
              <a:gd name="connsiteX4888" fmla="*/ 4252653 w 11463051"/>
              <a:gd name="connsiteY4888" fmla="*/ 471842 h 4071368"/>
              <a:gd name="connsiteX4889" fmla="*/ 4243501 w 11463051"/>
              <a:gd name="connsiteY4889" fmla="*/ 464038 h 4071368"/>
              <a:gd name="connsiteX4890" fmla="*/ 4233572 w 11463051"/>
              <a:gd name="connsiteY4890" fmla="*/ 460995 h 4071368"/>
              <a:gd name="connsiteX4891" fmla="*/ 4148103 w 11463051"/>
              <a:gd name="connsiteY4891" fmla="*/ 458358 h 4071368"/>
              <a:gd name="connsiteX4892" fmla="*/ 4186075 w 11463051"/>
              <a:gd name="connsiteY4892" fmla="*/ 454677 h 4071368"/>
              <a:gd name="connsiteX4893" fmla="*/ 4160065 w 11463051"/>
              <a:gd name="connsiteY4893" fmla="*/ 452013 h 4071368"/>
              <a:gd name="connsiteX4894" fmla="*/ 4117881 w 11463051"/>
              <a:gd name="connsiteY4894" fmla="*/ 445564 h 4071368"/>
              <a:gd name="connsiteX4895" fmla="*/ 4206974 w 11463051"/>
              <a:gd name="connsiteY4895" fmla="*/ 448174 h 4071368"/>
              <a:gd name="connsiteX4896" fmla="*/ 4224909 w 11463051"/>
              <a:gd name="connsiteY4896" fmla="*/ 448252 h 4071368"/>
              <a:gd name="connsiteX4897" fmla="*/ 4236839 w 11463051"/>
              <a:gd name="connsiteY4897" fmla="*/ 449755 h 4071368"/>
              <a:gd name="connsiteX4898" fmla="*/ 4253013 w 11463051"/>
              <a:gd name="connsiteY4898" fmla="*/ 448189 h 4071368"/>
              <a:gd name="connsiteX4899" fmla="*/ 4262525 w 11463051"/>
              <a:gd name="connsiteY4899" fmla="*/ 444504 h 4071368"/>
              <a:gd name="connsiteX4900" fmla="*/ 4243998 w 11463051"/>
              <a:gd name="connsiteY4900" fmla="*/ 441266 h 4071368"/>
              <a:gd name="connsiteX4901" fmla="*/ 4243222 w 11463051"/>
              <a:gd name="connsiteY4901" fmla="*/ 440325 h 4071368"/>
              <a:gd name="connsiteX4902" fmla="*/ 4111445 w 11463051"/>
              <a:gd name="connsiteY4902" fmla="*/ 435306 h 4071368"/>
              <a:gd name="connsiteX4903" fmla="*/ 4109203 w 11463051"/>
              <a:gd name="connsiteY4903" fmla="*/ 431838 h 4071368"/>
              <a:gd name="connsiteX4904" fmla="*/ 4107317 w 11463051"/>
              <a:gd name="connsiteY4904" fmla="*/ 431581 h 4071368"/>
              <a:gd name="connsiteX4905" fmla="*/ 4097219 w 11463051"/>
              <a:gd name="connsiteY4905" fmla="*/ 430211 h 4071368"/>
              <a:gd name="connsiteX4906" fmla="*/ 4116600 w 11463051"/>
              <a:gd name="connsiteY4906" fmla="*/ 420638 h 4071368"/>
              <a:gd name="connsiteX4907" fmla="*/ 3942267 w 11463051"/>
              <a:gd name="connsiteY4907" fmla="*/ 406020 h 4071368"/>
              <a:gd name="connsiteX4908" fmla="*/ 3913560 w 11463051"/>
              <a:gd name="connsiteY4908" fmla="*/ 414327 h 4071368"/>
              <a:gd name="connsiteX4909" fmla="*/ 3892275 w 11463051"/>
              <a:gd name="connsiteY4909" fmla="*/ 414604 h 4071368"/>
              <a:gd name="connsiteX4910" fmla="*/ 3857603 w 11463051"/>
              <a:gd name="connsiteY4910" fmla="*/ 403571 h 4071368"/>
              <a:gd name="connsiteX4911" fmla="*/ 3943049 w 11463051"/>
              <a:gd name="connsiteY4911" fmla="*/ 400252 h 4071368"/>
              <a:gd name="connsiteX4912" fmla="*/ 3971310 w 11463051"/>
              <a:gd name="connsiteY4912" fmla="*/ 391883 h 4071368"/>
              <a:gd name="connsiteX4913" fmla="*/ 3805432 w 11463051"/>
              <a:gd name="connsiteY4913" fmla="*/ 381578 h 4071368"/>
              <a:gd name="connsiteX4914" fmla="*/ 3800082 w 11463051"/>
              <a:gd name="connsiteY4914" fmla="*/ 377687 h 4071368"/>
              <a:gd name="connsiteX4915" fmla="*/ 3919642 w 11463051"/>
              <a:gd name="connsiteY4915" fmla="*/ 369507 h 4071368"/>
              <a:gd name="connsiteX4916" fmla="*/ 3948349 w 11463051"/>
              <a:gd name="connsiteY4916" fmla="*/ 361199 h 4071368"/>
              <a:gd name="connsiteX4917" fmla="*/ 3654792 w 11463051"/>
              <a:gd name="connsiteY4917" fmla="*/ 348932 h 4071368"/>
              <a:gd name="connsiteX4918" fmla="*/ 3640142 w 11463051"/>
              <a:gd name="connsiteY4918" fmla="*/ 346944 h 4071368"/>
              <a:gd name="connsiteX4919" fmla="*/ 3616593 w 11463051"/>
              <a:gd name="connsiteY4919" fmla="*/ 340584 h 4071368"/>
              <a:gd name="connsiteX4920" fmla="*/ 3641346 w 11463051"/>
              <a:gd name="connsiteY4920" fmla="*/ 338069 h 4071368"/>
              <a:gd name="connsiteX4921" fmla="*/ 3664260 w 11463051"/>
              <a:gd name="connsiteY4921" fmla="*/ 325812 h 4071368"/>
              <a:gd name="connsiteX4922" fmla="*/ 3501491 w 11463051"/>
              <a:gd name="connsiteY4922" fmla="*/ 315926 h 4071368"/>
              <a:gd name="connsiteX4923" fmla="*/ 3334407 w 11463051"/>
              <a:gd name="connsiteY4923" fmla="*/ 314494 h 4071368"/>
              <a:gd name="connsiteX4924" fmla="*/ 3325085 w 11463051"/>
              <a:gd name="connsiteY4924" fmla="*/ 313229 h 4071368"/>
              <a:gd name="connsiteX4925" fmla="*/ 3573106 w 11463051"/>
              <a:gd name="connsiteY4925" fmla="*/ 301240 h 4071368"/>
              <a:gd name="connsiteX4926" fmla="*/ 3602171 w 11463051"/>
              <a:gd name="connsiteY4926" fmla="*/ 290268 h 4071368"/>
              <a:gd name="connsiteX4927" fmla="*/ 3696558 w 11463051"/>
              <a:gd name="connsiteY4927" fmla="*/ 287712 h 4071368"/>
              <a:gd name="connsiteX4928" fmla="*/ 3708541 w 11463051"/>
              <a:gd name="connsiteY4928" fmla="*/ 289338 h 4071368"/>
              <a:gd name="connsiteX4929" fmla="*/ 3695351 w 11463051"/>
              <a:gd name="connsiteY4929" fmla="*/ 296588 h 4071368"/>
              <a:gd name="connsiteX4930" fmla="*/ 3716636 w 11463051"/>
              <a:gd name="connsiteY4930" fmla="*/ 296311 h 4071368"/>
              <a:gd name="connsiteX4931" fmla="*/ 3692265 w 11463051"/>
              <a:gd name="connsiteY4931" fmla="*/ 299332 h 4071368"/>
              <a:gd name="connsiteX4932" fmla="*/ 3669332 w 11463051"/>
              <a:gd name="connsiteY4932" fmla="*/ 308423 h 4071368"/>
              <a:gd name="connsiteX4933" fmla="*/ 3806670 w 11463051"/>
              <a:gd name="connsiteY4933" fmla="*/ 305818 h 4071368"/>
              <a:gd name="connsiteX4934" fmla="*/ 3680897 w 11463051"/>
              <a:gd name="connsiteY4934" fmla="*/ 313154 h 4071368"/>
              <a:gd name="connsiteX4935" fmla="*/ 3652273 w 11463051"/>
              <a:gd name="connsiteY4935" fmla="*/ 324185 h 4071368"/>
              <a:gd name="connsiteX4936" fmla="*/ 3774098 w 11463051"/>
              <a:gd name="connsiteY4936" fmla="*/ 322639 h 4071368"/>
              <a:gd name="connsiteX4937" fmla="*/ 3749344 w 11463051"/>
              <a:gd name="connsiteY4937" fmla="*/ 325155 h 4071368"/>
              <a:gd name="connsiteX4938" fmla="*/ 3721082 w 11463051"/>
              <a:gd name="connsiteY4938" fmla="*/ 333523 h 4071368"/>
              <a:gd name="connsiteX4939" fmla="*/ 3950336 w 11463051"/>
              <a:gd name="connsiteY4939" fmla="*/ 346555 h 4071368"/>
              <a:gd name="connsiteX4940" fmla="*/ 3956716 w 11463051"/>
              <a:gd name="connsiteY4940" fmla="*/ 347025 h 4071368"/>
              <a:gd name="connsiteX4941" fmla="*/ 3995704 w 11463051"/>
              <a:gd name="connsiteY4941" fmla="*/ 349899 h 4071368"/>
              <a:gd name="connsiteX4942" fmla="*/ 3997478 w 11463051"/>
              <a:gd name="connsiteY4942" fmla="*/ 349373 h 4071368"/>
              <a:gd name="connsiteX4943" fmla="*/ 4002398 w 11463051"/>
              <a:gd name="connsiteY4943" fmla="*/ 350141 h 4071368"/>
              <a:gd name="connsiteX4944" fmla="*/ 4025252 w 11463051"/>
              <a:gd name="connsiteY4944" fmla="*/ 346271 h 4071368"/>
              <a:gd name="connsiteX4945" fmla="*/ 4033177 w 11463051"/>
              <a:gd name="connsiteY4945" fmla="*/ 342430 h 4071368"/>
              <a:gd name="connsiteX4946" fmla="*/ 3984812 w 11463051"/>
              <a:gd name="connsiteY4946" fmla="*/ 339031 h 4071368"/>
              <a:gd name="connsiteX4947" fmla="*/ 3936446 w 11463051"/>
              <a:gd name="connsiteY4947" fmla="*/ 335630 h 4071368"/>
              <a:gd name="connsiteX4948" fmla="*/ 3930676 w 11463051"/>
              <a:gd name="connsiteY4948" fmla="*/ 334848 h 4071368"/>
              <a:gd name="connsiteX4949" fmla="*/ 3821619 w 11463051"/>
              <a:gd name="connsiteY4949" fmla="*/ 332251 h 4071368"/>
              <a:gd name="connsiteX4950" fmla="*/ 3919110 w 11463051"/>
              <a:gd name="connsiteY4950" fmla="*/ 330115 h 4071368"/>
              <a:gd name="connsiteX4951" fmla="*/ 4016601 w 11463051"/>
              <a:gd name="connsiteY4951" fmla="*/ 327978 h 4071368"/>
              <a:gd name="connsiteX4952" fmla="*/ 4045669 w 11463051"/>
              <a:gd name="connsiteY4952" fmla="*/ 317009 h 4071368"/>
              <a:gd name="connsiteX4953" fmla="*/ 3933929 w 11463051"/>
              <a:gd name="connsiteY4953" fmla="*/ 310884 h 4071368"/>
              <a:gd name="connsiteX4954" fmla="*/ 3824509 w 11463051"/>
              <a:gd name="connsiteY4954" fmla="*/ 310949 h 4071368"/>
              <a:gd name="connsiteX4955" fmla="*/ 3861229 w 11463051"/>
              <a:gd name="connsiteY4955" fmla="*/ 306894 h 4071368"/>
              <a:gd name="connsiteX4956" fmla="*/ 3877947 w 11463051"/>
              <a:gd name="connsiteY4956" fmla="*/ 296960 h 4071368"/>
              <a:gd name="connsiteX4957" fmla="*/ 3863874 w 11463051"/>
              <a:gd name="connsiteY4957" fmla="*/ 297819 h 4071368"/>
              <a:gd name="connsiteX4958" fmla="*/ 3854813 w 11463051"/>
              <a:gd name="connsiteY4958" fmla="*/ 296812 h 4071368"/>
              <a:gd name="connsiteX4959" fmla="*/ 3916974 w 11463051"/>
              <a:gd name="connsiteY4959" fmla="*/ 296720 h 4071368"/>
              <a:gd name="connsiteX4960" fmla="*/ 3978126 w 11463051"/>
              <a:gd name="connsiteY4960" fmla="*/ 298352 h 4071368"/>
              <a:gd name="connsiteX4961" fmla="*/ 4042052 w 11463051"/>
              <a:gd name="connsiteY4961" fmla="*/ 298559 h 4071368"/>
              <a:gd name="connsiteX4962" fmla="*/ 4026287 w 11463051"/>
              <a:gd name="connsiteY4962" fmla="*/ 295912 h 4071368"/>
              <a:gd name="connsiteX4963" fmla="*/ 4019159 w 11463051"/>
              <a:gd name="connsiteY4963" fmla="*/ 294707 h 4071368"/>
              <a:gd name="connsiteX4964" fmla="*/ 4026524 w 11463051"/>
              <a:gd name="connsiteY4964" fmla="*/ 292177 h 4071368"/>
              <a:gd name="connsiteX4965" fmla="*/ 4028993 w 11463051"/>
              <a:gd name="connsiteY4965" fmla="*/ 291069 h 4071368"/>
              <a:gd name="connsiteX4966" fmla="*/ 4051294 w 11463051"/>
              <a:gd name="connsiteY4966" fmla="*/ 294107 h 4071368"/>
              <a:gd name="connsiteX4967" fmla="*/ 4067031 w 11463051"/>
              <a:gd name="connsiteY4967" fmla="*/ 297033 h 4071368"/>
              <a:gd name="connsiteX4968" fmla="*/ 4115844 w 11463051"/>
              <a:gd name="connsiteY4968" fmla="*/ 290736 h 4071368"/>
              <a:gd name="connsiteX4969" fmla="*/ 4116081 w 11463051"/>
              <a:gd name="connsiteY4969" fmla="*/ 290307 h 4071368"/>
              <a:gd name="connsiteX4970" fmla="*/ 4119552 w 11463051"/>
              <a:gd name="connsiteY4970" fmla="*/ 289785 h 4071368"/>
              <a:gd name="connsiteX4971" fmla="*/ 4123075 w 11463051"/>
              <a:gd name="connsiteY4971" fmla="*/ 286725 h 4071368"/>
              <a:gd name="connsiteX4972" fmla="*/ 4100733 w 11463051"/>
              <a:gd name="connsiteY4972" fmla="*/ 291037 h 4071368"/>
              <a:gd name="connsiteX4973" fmla="*/ 4049342 w 11463051"/>
              <a:gd name="connsiteY4973" fmla="*/ 289939 h 4071368"/>
              <a:gd name="connsiteX4974" fmla="*/ 4053233 w 11463051"/>
              <a:gd name="connsiteY4974" fmla="*/ 284591 h 4071368"/>
              <a:gd name="connsiteX4975" fmla="*/ 3725682 w 11463051"/>
              <a:gd name="connsiteY4975" fmla="*/ 276297 h 4071368"/>
              <a:gd name="connsiteX4976" fmla="*/ 3668018 w 11463051"/>
              <a:gd name="connsiteY4976" fmla="*/ 274799 h 4071368"/>
              <a:gd name="connsiteX4977" fmla="*/ 3693615 w 11463051"/>
              <a:gd name="connsiteY4977" fmla="*/ 266071 h 4071368"/>
              <a:gd name="connsiteX4978" fmla="*/ 3836364 w 11463051"/>
              <a:gd name="connsiteY4978" fmla="*/ 266911 h 4071368"/>
              <a:gd name="connsiteX4979" fmla="*/ 3982944 w 11463051"/>
              <a:gd name="connsiteY4979" fmla="*/ 262849 h 4071368"/>
              <a:gd name="connsiteX4980" fmla="*/ 4008540 w 11463051"/>
              <a:gd name="connsiteY4980" fmla="*/ 254122 h 4071368"/>
              <a:gd name="connsiteX4981" fmla="*/ 3932758 w 11463051"/>
              <a:gd name="connsiteY4981" fmla="*/ 252876 h 4071368"/>
              <a:gd name="connsiteX4982" fmla="*/ 3856529 w 11463051"/>
              <a:gd name="connsiteY4982" fmla="*/ 251571 h 4071368"/>
              <a:gd name="connsiteX4983" fmla="*/ 3867057 w 11463051"/>
              <a:gd name="connsiteY4983" fmla="*/ 243959 h 4071368"/>
              <a:gd name="connsiteX4984" fmla="*/ 3839555 w 11463051"/>
              <a:gd name="connsiteY4984" fmla="*/ 243392 h 4071368"/>
              <a:gd name="connsiteX4985" fmla="*/ 3809393 w 11463051"/>
              <a:gd name="connsiteY4985" fmla="*/ 242463 h 4071368"/>
              <a:gd name="connsiteX4986" fmla="*/ 3815583 w 11463051"/>
              <a:gd name="connsiteY4986" fmla="*/ 240138 h 4071368"/>
              <a:gd name="connsiteX4987" fmla="*/ 4200798 w 11463051"/>
              <a:gd name="connsiteY4987" fmla="*/ 249931 h 4071368"/>
              <a:gd name="connsiteX4988" fmla="*/ 4232167 w 11463051"/>
              <a:gd name="connsiteY4988" fmla="*/ 241985 h 4071368"/>
              <a:gd name="connsiteX4989" fmla="*/ 4240272 w 11463051"/>
              <a:gd name="connsiteY4989" fmla="*/ 240328 h 4071368"/>
              <a:gd name="connsiteX4990" fmla="*/ 4202699 w 11463051"/>
              <a:gd name="connsiteY4990" fmla="*/ 243518 h 4071368"/>
              <a:gd name="connsiteX4991" fmla="*/ 4214669 w 11463051"/>
              <a:gd name="connsiteY4991" fmla="*/ 235990 h 4071368"/>
              <a:gd name="connsiteX4992" fmla="*/ 4232683 w 11463051"/>
              <a:gd name="connsiteY4992" fmla="*/ 233462 h 4071368"/>
              <a:gd name="connsiteX4993" fmla="*/ 4154120 w 11463051"/>
              <a:gd name="connsiteY4993" fmla="*/ 234105 h 4071368"/>
              <a:gd name="connsiteX4994" fmla="*/ 4167580 w 11463051"/>
              <a:gd name="connsiteY4994" fmla="*/ 230946 h 4071368"/>
              <a:gd name="connsiteX4995" fmla="*/ 4169249 w 11463051"/>
              <a:gd name="connsiteY4995" fmla="*/ 230142 h 4071368"/>
              <a:gd name="connsiteX4996" fmla="*/ 4170419 w 11463051"/>
              <a:gd name="connsiteY4996" fmla="*/ 227279 h 4071368"/>
              <a:gd name="connsiteX4997" fmla="*/ 4007204 w 11463051"/>
              <a:gd name="connsiteY4997" fmla="*/ 217331 h 4071368"/>
              <a:gd name="connsiteX4998" fmla="*/ 3929116 w 11463051"/>
              <a:gd name="connsiteY4998" fmla="*/ 213062 h 4071368"/>
              <a:gd name="connsiteX4999" fmla="*/ 3846758 w 11463051"/>
              <a:gd name="connsiteY4999" fmla="*/ 213637 h 4071368"/>
              <a:gd name="connsiteX5000" fmla="*/ 3758567 w 11463051"/>
              <a:gd name="connsiteY5000" fmla="*/ 213872 h 4071368"/>
              <a:gd name="connsiteX5001" fmla="*/ 3759350 w 11463051"/>
              <a:gd name="connsiteY5001" fmla="*/ 208103 h 4071368"/>
              <a:gd name="connsiteX5002" fmla="*/ 3662281 w 11463051"/>
              <a:gd name="connsiteY5002" fmla="*/ 207133 h 4071368"/>
              <a:gd name="connsiteX5003" fmla="*/ 3878910 w 11463051"/>
              <a:gd name="connsiteY5003" fmla="*/ 199921 h 4071368"/>
              <a:gd name="connsiteX5004" fmla="*/ 3933829 w 11463051"/>
              <a:gd name="connsiteY5004" fmla="*/ 198336 h 4071368"/>
              <a:gd name="connsiteX5005" fmla="*/ 3988387 w 11463051"/>
              <a:gd name="connsiteY5005" fmla="*/ 199413 h 4071368"/>
              <a:gd name="connsiteX5006" fmla="*/ 4033392 w 11463051"/>
              <a:gd name="connsiteY5006" fmla="*/ 201774 h 4071368"/>
              <a:gd name="connsiteX5007" fmla="*/ 4037989 w 11463051"/>
              <a:gd name="connsiteY5007" fmla="*/ 202016 h 4071368"/>
              <a:gd name="connsiteX5008" fmla="*/ 4097674 w 11463051"/>
              <a:gd name="connsiteY5008" fmla="*/ 191089 h 4071368"/>
              <a:gd name="connsiteX5009" fmla="*/ 4036692 w 11463051"/>
              <a:gd name="connsiteY5009" fmla="*/ 188680 h 4071368"/>
              <a:gd name="connsiteX5010" fmla="*/ 3899918 w 11463051"/>
              <a:gd name="connsiteY5010" fmla="*/ 178368 h 4071368"/>
              <a:gd name="connsiteX5011" fmla="*/ 3949068 w 11463051"/>
              <a:gd name="connsiteY5011" fmla="*/ 176000 h 4071368"/>
              <a:gd name="connsiteX5012" fmla="*/ 4094080 w 11463051"/>
              <a:gd name="connsiteY5012" fmla="*/ 183475 h 4071368"/>
              <a:gd name="connsiteX5013" fmla="*/ 4097876 w 11463051"/>
              <a:gd name="connsiteY5013" fmla="*/ 183022 h 4071368"/>
              <a:gd name="connsiteX5014" fmla="*/ 4098698 w 11463051"/>
              <a:gd name="connsiteY5014" fmla="*/ 182575 h 4071368"/>
              <a:gd name="connsiteX5015" fmla="*/ 4099379 w 11463051"/>
              <a:gd name="connsiteY5015" fmla="*/ 182843 h 4071368"/>
              <a:gd name="connsiteX5016" fmla="*/ 4104761 w 11463051"/>
              <a:gd name="connsiteY5016" fmla="*/ 182200 h 4071368"/>
              <a:gd name="connsiteX5017" fmla="*/ 4109027 w 11463051"/>
              <a:gd name="connsiteY5017" fmla="*/ 180939 h 4071368"/>
              <a:gd name="connsiteX5018" fmla="*/ 4115914 w 11463051"/>
              <a:gd name="connsiteY5018" fmla="*/ 181467 h 4071368"/>
              <a:gd name="connsiteX5019" fmla="*/ 4109026 w 11463051"/>
              <a:gd name="connsiteY5019" fmla="*/ 182339 h 4071368"/>
              <a:gd name="connsiteX5020" fmla="*/ 4118472 w 11463051"/>
              <a:gd name="connsiteY5020" fmla="*/ 183622 h 4071368"/>
              <a:gd name="connsiteX5021" fmla="*/ 4123401 w 11463051"/>
              <a:gd name="connsiteY5021" fmla="*/ 183554 h 4071368"/>
              <a:gd name="connsiteX5022" fmla="*/ 4150711 w 11463051"/>
              <a:gd name="connsiteY5022" fmla="*/ 183189 h 4071368"/>
              <a:gd name="connsiteX5023" fmla="*/ 4188500 w 11463051"/>
              <a:gd name="connsiteY5023" fmla="*/ 177906 h 4071368"/>
              <a:gd name="connsiteX5024" fmla="*/ 4208382 w 11463051"/>
              <a:gd name="connsiteY5024" fmla="*/ 170213 h 4071368"/>
              <a:gd name="connsiteX5025" fmla="*/ 4185068 w 11463051"/>
              <a:gd name="connsiteY5025" fmla="*/ 172450 h 4071368"/>
              <a:gd name="connsiteX5026" fmla="*/ 4115914 w 11463051"/>
              <a:gd name="connsiteY5026" fmla="*/ 181467 h 4071368"/>
              <a:gd name="connsiteX5027" fmla="*/ 4174546 w 11463051"/>
              <a:gd name="connsiteY5027" fmla="*/ 171251 h 4071368"/>
              <a:gd name="connsiteX5028" fmla="*/ 4200082 w 11463051"/>
              <a:gd name="connsiteY5028" fmla="*/ 167365 h 4071368"/>
              <a:gd name="connsiteX5029" fmla="*/ 4138993 w 11463051"/>
              <a:gd name="connsiteY5029" fmla="*/ 166915 h 4071368"/>
              <a:gd name="connsiteX5030" fmla="*/ 3959569 w 11463051"/>
              <a:gd name="connsiteY5030" fmla="*/ 165222 h 4071368"/>
              <a:gd name="connsiteX5031" fmla="*/ 3846204 w 11463051"/>
              <a:gd name="connsiteY5031" fmla="*/ 171079 h 4071368"/>
              <a:gd name="connsiteX5032" fmla="*/ 3814414 w 11463051"/>
              <a:gd name="connsiteY5032" fmla="*/ 182130 h 4071368"/>
              <a:gd name="connsiteX5033" fmla="*/ 3868127 w 11463051"/>
              <a:gd name="connsiteY5033" fmla="*/ 189421 h 4071368"/>
              <a:gd name="connsiteX5034" fmla="*/ 3726585 w 11463051"/>
              <a:gd name="connsiteY5034" fmla="*/ 193432 h 4071368"/>
              <a:gd name="connsiteX5035" fmla="*/ 3598632 w 11463051"/>
              <a:gd name="connsiteY5035" fmla="*/ 201089 h 4071368"/>
              <a:gd name="connsiteX5036" fmla="*/ 3596503 w 11463051"/>
              <a:gd name="connsiteY5036" fmla="*/ 194358 h 4071368"/>
              <a:gd name="connsiteX5037" fmla="*/ 3519735 w 11463051"/>
              <a:gd name="connsiteY5037" fmla="*/ 181462 h 4071368"/>
              <a:gd name="connsiteX5038" fmla="*/ 3364980 w 11463051"/>
              <a:gd name="connsiteY5038" fmla="*/ 175828 h 4071368"/>
              <a:gd name="connsiteX5039" fmla="*/ 3491959 w 11463051"/>
              <a:gd name="connsiteY5039" fmla="*/ 159616 h 4071368"/>
              <a:gd name="connsiteX5040" fmla="*/ 3514449 w 11463051"/>
              <a:gd name="connsiteY5040" fmla="*/ 150464 h 4071368"/>
              <a:gd name="connsiteX5041" fmla="*/ 3496692 w 11463051"/>
              <a:gd name="connsiteY5041" fmla="*/ 148055 h 4071368"/>
              <a:gd name="connsiteX5042" fmla="*/ 3576426 w 11463051"/>
              <a:gd name="connsiteY5042" fmla="*/ 143509 h 4071368"/>
              <a:gd name="connsiteX5043" fmla="*/ 3579112 w 11463051"/>
              <a:gd name="connsiteY5043" fmla="*/ 147036 h 4071368"/>
              <a:gd name="connsiteX5044" fmla="*/ 3682373 w 11463051"/>
              <a:gd name="connsiteY5044" fmla="*/ 145683 h 4071368"/>
              <a:gd name="connsiteX5045" fmla="*/ 3672230 w 11463051"/>
              <a:gd name="connsiteY5045" fmla="*/ 153798 h 4071368"/>
              <a:gd name="connsiteX5046" fmla="*/ 3675338 w 11463051"/>
              <a:gd name="connsiteY5046" fmla="*/ 154219 h 4071368"/>
              <a:gd name="connsiteX5047" fmla="*/ 3763529 w 11463051"/>
              <a:gd name="connsiteY5047" fmla="*/ 153984 h 4071368"/>
              <a:gd name="connsiteX5048" fmla="*/ 3766275 w 11463051"/>
              <a:gd name="connsiteY5048" fmla="*/ 157068 h 4071368"/>
              <a:gd name="connsiteX5049" fmla="*/ 3799907 w 11463051"/>
              <a:gd name="connsiteY5049" fmla="*/ 155757 h 4071368"/>
              <a:gd name="connsiteX5050" fmla="*/ 3894654 w 11463051"/>
              <a:gd name="connsiteY5050" fmla="*/ 150536 h 4071368"/>
              <a:gd name="connsiteX5051" fmla="*/ 3912623 w 11463051"/>
              <a:gd name="connsiteY5051" fmla="*/ 151640 h 4071368"/>
              <a:gd name="connsiteX5052" fmla="*/ 3925179 w 11463051"/>
              <a:gd name="connsiteY5052" fmla="*/ 152411 h 4071368"/>
              <a:gd name="connsiteX5053" fmla="*/ 3909337 w 11463051"/>
              <a:gd name="connsiteY5053" fmla="*/ 152699 h 4071368"/>
              <a:gd name="connsiteX5054" fmla="*/ 3805678 w 11463051"/>
              <a:gd name="connsiteY5054" fmla="*/ 156541 h 4071368"/>
              <a:gd name="connsiteX5055" fmla="*/ 3601014 w 11463051"/>
              <a:gd name="connsiteY5055" fmla="*/ 162211 h 4071368"/>
              <a:gd name="connsiteX5056" fmla="*/ 3569223 w 11463051"/>
              <a:gd name="connsiteY5056" fmla="*/ 173264 h 4071368"/>
              <a:gd name="connsiteX5057" fmla="*/ 3944921 w 11463051"/>
              <a:gd name="connsiteY5057" fmla="*/ 163232 h 4071368"/>
              <a:gd name="connsiteX5058" fmla="*/ 4204390 w 11463051"/>
              <a:gd name="connsiteY5058" fmla="*/ 166709 h 4071368"/>
              <a:gd name="connsiteX5059" fmla="*/ 4238032 w 11463051"/>
              <a:gd name="connsiteY5059" fmla="*/ 161587 h 4071368"/>
              <a:gd name="connsiteX5060" fmla="*/ 4299214 w 11463051"/>
              <a:gd name="connsiteY5060" fmla="*/ 155229 h 4071368"/>
              <a:gd name="connsiteX5061" fmla="*/ 4299492 w 11463051"/>
              <a:gd name="connsiteY5061" fmla="*/ 155196 h 4071368"/>
              <a:gd name="connsiteX5062" fmla="*/ 4223001 w 11463051"/>
              <a:gd name="connsiteY5062" fmla="*/ 152913 h 4071368"/>
              <a:gd name="connsiteX5063" fmla="*/ 4250104 w 11463051"/>
              <a:gd name="connsiteY5063" fmla="*/ 153124 h 4071368"/>
              <a:gd name="connsiteX5064" fmla="*/ 4282339 w 11463051"/>
              <a:gd name="connsiteY5064" fmla="*/ 142133 h 4071368"/>
              <a:gd name="connsiteX5065" fmla="*/ 4198014 w 11463051"/>
              <a:gd name="connsiteY5065" fmla="*/ 133852 h 4071368"/>
              <a:gd name="connsiteX5066" fmla="*/ 4293204 w 11463051"/>
              <a:gd name="connsiteY5066" fmla="*/ 128694 h 4071368"/>
              <a:gd name="connsiteX5067" fmla="*/ 4318802 w 11463051"/>
              <a:gd name="connsiteY5067" fmla="*/ 119966 h 4071368"/>
              <a:gd name="connsiteX5068" fmla="*/ 4146711 w 11463051"/>
              <a:gd name="connsiteY5068" fmla="*/ 108813 h 4071368"/>
              <a:gd name="connsiteX5069" fmla="*/ 4166536 w 11463051"/>
              <a:gd name="connsiteY5069" fmla="*/ 99302 h 4071368"/>
              <a:gd name="connsiteX5070" fmla="*/ 3897011 w 11463051"/>
              <a:gd name="connsiteY5070" fmla="*/ 89844 h 4071368"/>
              <a:gd name="connsiteX5071" fmla="*/ 3625803 w 11463051"/>
              <a:gd name="connsiteY5071" fmla="*/ 92811 h 4071368"/>
              <a:gd name="connsiteX5072" fmla="*/ 3626224 w 11463051"/>
              <a:gd name="connsiteY5072" fmla="*/ 89705 h 4071368"/>
              <a:gd name="connsiteX5073" fmla="*/ 3504823 w 11463051"/>
              <a:gd name="connsiteY5073" fmla="*/ 88144 h 4071368"/>
              <a:gd name="connsiteX5074" fmla="*/ 3663386 w 11463051"/>
              <a:gd name="connsiteY5074" fmla="*/ 85709 h 4071368"/>
              <a:gd name="connsiteX5075" fmla="*/ 3662964 w 11463051"/>
              <a:gd name="connsiteY5075" fmla="*/ 88817 h 4071368"/>
              <a:gd name="connsiteX5076" fmla="*/ 3739171 w 11463051"/>
              <a:gd name="connsiteY5076" fmla="*/ 86955 h 4071368"/>
              <a:gd name="connsiteX5077" fmla="*/ 3770959 w 11463051"/>
              <a:gd name="connsiteY5077" fmla="*/ 75902 h 4071368"/>
              <a:gd name="connsiteX5078" fmla="*/ 3777175 w 11463051"/>
              <a:gd name="connsiteY5078" fmla="*/ 76746 h 4071368"/>
              <a:gd name="connsiteX5079" fmla="*/ 3773647 w 11463051"/>
              <a:gd name="connsiteY5079" fmla="*/ 79430 h 4071368"/>
              <a:gd name="connsiteX5080" fmla="*/ 3883122 w 11463051"/>
              <a:gd name="connsiteY5080" fmla="*/ 78920 h 4071368"/>
              <a:gd name="connsiteX5081" fmla="*/ 3938042 w 11463051"/>
              <a:gd name="connsiteY5081" fmla="*/ 77333 h 4071368"/>
              <a:gd name="connsiteX5082" fmla="*/ 3992179 w 11463051"/>
              <a:gd name="connsiteY5082" fmla="*/ 81516 h 4071368"/>
              <a:gd name="connsiteX5083" fmla="*/ 4027076 w 11463051"/>
              <a:gd name="connsiteY5083" fmla="*/ 70885 h 4071368"/>
              <a:gd name="connsiteX5084" fmla="*/ 4037605 w 11463051"/>
              <a:gd name="connsiteY5084" fmla="*/ 63274 h 4071368"/>
              <a:gd name="connsiteX5085" fmla="*/ 4000020 w 11463051"/>
              <a:gd name="connsiteY5085" fmla="*/ 70379 h 4071368"/>
              <a:gd name="connsiteX5086" fmla="*/ 3991141 w 11463051"/>
              <a:gd name="connsiteY5086" fmla="*/ 69172 h 4071368"/>
              <a:gd name="connsiteX5087" fmla="*/ 3859934 w 11463051"/>
              <a:gd name="connsiteY5087" fmla="*/ 69897 h 4071368"/>
              <a:gd name="connsiteX5088" fmla="*/ 3863463 w 11463051"/>
              <a:gd name="connsiteY5088" fmla="*/ 67213 h 4071368"/>
              <a:gd name="connsiteX5089" fmla="*/ 3933898 w 11463051"/>
              <a:gd name="connsiteY5089" fmla="*/ 64569 h 4071368"/>
              <a:gd name="connsiteX5090" fmla="*/ 4000801 w 11463051"/>
              <a:gd name="connsiteY5090" fmla="*/ 64609 h 4071368"/>
              <a:gd name="connsiteX5091" fmla="*/ 4019404 w 11463051"/>
              <a:gd name="connsiteY5091" fmla="*/ 60805 h 4071368"/>
              <a:gd name="connsiteX5092" fmla="*/ 4255293 w 11463051"/>
              <a:gd name="connsiteY5092" fmla="*/ 71576 h 4071368"/>
              <a:gd name="connsiteX5093" fmla="*/ 4373227 w 11463051"/>
              <a:gd name="connsiteY5093" fmla="*/ 75375 h 4071368"/>
              <a:gd name="connsiteX5094" fmla="*/ 4491184 w 11463051"/>
              <a:gd name="connsiteY5094" fmla="*/ 82344 h 4071368"/>
              <a:gd name="connsiteX5095" fmla="*/ 4522552 w 11463051"/>
              <a:gd name="connsiteY5095" fmla="*/ 74399 h 4071368"/>
              <a:gd name="connsiteX5096" fmla="*/ 4374431 w 11463051"/>
              <a:gd name="connsiteY5096" fmla="*/ 66500 h 4071368"/>
              <a:gd name="connsiteX5097" fmla="*/ 4226332 w 11463051"/>
              <a:gd name="connsiteY5097" fmla="*/ 61770 h 4071368"/>
              <a:gd name="connsiteX5098" fmla="*/ 3930581 w 11463051"/>
              <a:gd name="connsiteY5098" fmla="*/ 45783 h 4071368"/>
              <a:gd name="connsiteX5099" fmla="*/ 3974902 w 11463051"/>
              <a:gd name="connsiteY5099" fmla="*/ 43920 h 4071368"/>
              <a:gd name="connsiteX5100" fmla="*/ 4073284 w 11463051"/>
              <a:gd name="connsiteY5100" fmla="*/ 46875 h 4071368"/>
              <a:gd name="connsiteX5101" fmla="*/ 4269326 w 11463051"/>
              <a:gd name="connsiteY5101" fmla="*/ 58113 h 4071368"/>
              <a:gd name="connsiteX5102" fmla="*/ 4290553 w 11463051"/>
              <a:gd name="connsiteY5102" fmla="*/ 58282 h 4071368"/>
              <a:gd name="connsiteX5103" fmla="*/ 4322342 w 11463051"/>
              <a:gd name="connsiteY5103" fmla="*/ 47229 h 4071368"/>
              <a:gd name="connsiteX5104" fmla="*/ 3980504 w 11463051"/>
              <a:gd name="connsiteY5104" fmla="*/ 34286 h 4071368"/>
              <a:gd name="connsiteX5105" fmla="*/ 3993695 w 11463051"/>
              <a:gd name="connsiteY5105" fmla="*/ 27036 h 4071368"/>
              <a:gd name="connsiteX5106" fmla="*/ 3954650 w 11463051"/>
              <a:gd name="connsiteY5106" fmla="*/ 24903 h 4071368"/>
              <a:gd name="connsiteX5107" fmla="*/ 4030856 w 11463051"/>
              <a:gd name="connsiteY5107" fmla="*/ 23041 h 4071368"/>
              <a:gd name="connsiteX5108" fmla="*/ 4023860 w 11463051"/>
              <a:gd name="connsiteY5108" fmla="*/ 27967 h 4071368"/>
              <a:gd name="connsiteX5109" fmla="*/ 4359504 w 11463051"/>
              <a:gd name="connsiteY5109" fmla="*/ 43233 h 4071368"/>
              <a:gd name="connsiteX5110" fmla="*/ 4391296 w 11463051"/>
              <a:gd name="connsiteY5110" fmla="*/ 32181 h 4071368"/>
              <a:gd name="connsiteX5111" fmla="*/ 4152320 w 11463051"/>
              <a:gd name="connsiteY5111" fmla="*/ 24158 h 4071368"/>
              <a:gd name="connsiteX5112" fmla="*/ 4313609 w 11463051"/>
              <a:gd name="connsiteY5112" fmla="*/ 21640 h 4071368"/>
              <a:gd name="connsiteX5113" fmla="*/ 4471812 w 11463051"/>
              <a:gd name="connsiteY5113" fmla="*/ 21867 h 4071368"/>
              <a:gd name="connsiteX5114" fmla="*/ 4821686 w 11463051"/>
              <a:gd name="connsiteY5114" fmla="*/ 42228 h 4071368"/>
              <a:gd name="connsiteX5115" fmla="*/ 4853498 w 11463051"/>
              <a:gd name="connsiteY5115" fmla="*/ 34342 h 4071368"/>
              <a:gd name="connsiteX5116" fmla="*/ 4527516 w 11463051"/>
              <a:gd name="connsiteY5116" fmla="*/ 14511 h 4071368"/>
              <a:gd name="connsiteX5117" fmla="*/ 4521744 w 11463051"/>
              <a:gd name="connsiteY5117" fmla="*/ 13728 h 4071368"/>
              <a:gd name="connsiteX5118" fmla="*/ 4497410 w 11463051"/>
              <a:gd name="connsiteY5118" fmla="*/ 13138 h 4071368"/>
              <a:gd name="connsiteX5119" fmla="*/ 4346204 w 11463051"/>
              <a:gd name="connsiteY5119" fmla="*/ 7985 h 4071368"/>
              <a:gd name="connsiteX5120" fmla="*/ 4285491 w 11463051"/>
              <a:gd name="connsiteY5120" fmla="*/ 5621 h 4071368"/>
              <a:gd name="connsiteX5121" fmla="*/ 4310667 w 11463051"/>
              <a:gd name="connsiteY5121" fmla="*/ 0 h 407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Lst>
            <a:rect l="l" t="t" r="r" b="b"/>
            <a:pathLst>
              <a:path w="11463051" h="4071368">
                <a:moveTo>
                  <a:pt x="9786444" y="4050561"/>
                </a:moveTo>
                <a:lnTo>
                  <a:pt x="9789004" y="4051519"/>
                </a:lnTo>
                <a:cubicBezTo>
                  <a:pt x="9787911" y="4052266"/>
                  <a:pt x="9787001" y="4052109"/>
                  <a:pt x="9786480" y="4051350"/>
                </a:cubicBezTo>
                <a:close/>
                <a:moveTo>
                  <a:pt x="9819891" y="3997252"/>
                </a:moveTo>
                <a:lnTo>
                  <a:pt x="9819450" y="3997523"/>
                </a:lnTo>
                <a:lnTo>
                  <a:pt x="9820415" y="3997978"/>
                </a:lnTo>
                <a:lnTo>
                  <a:pt x="9821314" y="4001742"/>
                </a:lnTo>
                <a:cubicBezTo>
                  <a:pt x="9819127" y="4003238"/>
                  <a:pt x="9817880" y="4001416"/>
                  <a:pt x="9815176" y="3997465"/>
                </a:cubicBezTo>
                <a:close/>
                <a:moveTo>
                  <a:pt x="9812681" y="3993820"/>
                </a:moveTo>
                <a:cubicBezTo>
                  <a:pt x="9812681" y="3993820"/>
                  <a:pt x="9813539" y="3993901"/>
                  <a:pt x="9814280" y="3994398"/>
                </a:cubicBezTo>
                <a:cubicBezTo>
                  <a:pt x="9815022" y="3994894"/>
                  <a:pt x="9815645" y="3995806"/>
                  <a:pt x="9815176" y="3997465"/>
                </a:cubicBezTo>
                <a:cubicBezTo>
                  <a:pt x="9815176" y="3997465"/>
                  <a:pt x="9811741" y="3997139"/>
                  <a:pt x="9812681" y="3993820"/>
                </a:cubicBezTo>
                <a:close/>
                <a:moveTo>
                  <a:pt x="9837982" y="3971388"/>
                </a:moveTo>
                <a:lnTo>
                  <a:pt x="9848465" y="3974340"/>
                </a:lnTo>
                <a:lnTo>
                  <a:pt x="9856366" y="3976426"/>
                </a:lnTo>
                <a:lnTo>
                  <a:pt x="9862509" y="3980687"/>
                </a:lnTo>
                <a:cubicBezTo>
                  <a:pt x="9869421" y="3985995"/>
                  <a:pt x="9872879" y="3989876"/>
                  <a:pt x="9865099" y="3988285"/>
                </a:cubicBezTo>
                <a:cubicBezTo>
                  <a:pt x="9858595" y="3985820"/>
                  <a:pt x="9849400" y="3979620"/>
                  <a:pt x="9841246" y="3973768"/>
                </a:cubicBezTo>
                <a:close/>
                <a:moveTo>
                  <a:pt x="9849478" y="3957255"/>
                </a:moveTo>
                <a:lnTo>
                  <a:pt x="9850247" y="3957505"/>
                </a:lnTo>
                <a:cubicBezTo>
                  <a:pt x="9857028" y="3959345"/>
                  <a:pt x="9880435" y="3967463"/>
                  <a:pt x="9891709" y="3973305"/>
                </a:cubicBezTo>
                <a:cubicBezTo>
                  <a:pt x="9893587" y="3974279"/>
                  <a:pt x="9895129" y="3975190"/>
                  <a:pt x="9896202" y="3975998"/>
                </a:cubicBezTo>
                <a:cubicBezTo>
                  <a:pt x="9897273" y="3976806"/>
                  <a:pt x="9897875" y="3977511"/>
                  <a:pt x="9897874" y="3978074"/>
                </a:cubicBezTo>
                <a:cubicBezTo>
                  <a:pt x="9897871" y="3979039"/>
                  <a:pt x="9895978" y="3979313"/>
                  <a:pt x="9893004" y="3979137"/>
                </a:cubicBezTo>
                <a:lnTo>
                  <a:pt x="9883604" y="3977783"/>
                </a:lnTo>
                <a:close/>
                <a:moveTo>
                  <a:pt x="9844837" y="3912411"/>
                </a:moveTo>
                <a:cubicBezTo>
                  <a:pt x="9845664" y="3912564"/>
                  <a:pt x="9846181" y="3914091"/>
                  <a:pt x="9846171" y="3918272"/>
                </a:cubicBezTo>
                <a:cubicBezTo>
                  <a:pt x="9846171" y="3918272"/>
                  <a:pt x="9844086" y="3916667"/>
                  <a:pt x="9841656" y="3914794"/>
                </a:cubicBezTo>
                <a:cubicBezTo>
                  <a:pt x="9842876" y="3913479"/>
                  <a:pt x="9844012" y="3912259"/>
                  <a:pt x="9844837" y="3912411"/>
                </a:cubicBezTo>
                <a:close/>
                <a:moveTo>
                  <a:pt x="9905457" y="3891393"/>
                </a:moveTo>
                <a:lnTo>
                  <a:pt x="9945734" y="3906654"/>
                </a:lnTo>
                <a:cubicBezTo>
                  <a:pt x="9953557" y="3909779"/>
                  <a:pt x="9977428" y="3914025"/>
                  <a:pt x="9995181" y="3919178"/>
                </a:cubicBezTo>
                <a:lnTo>
                  <a:pt x="10009447" y="3924396"/>
                </a:lnTo>
                <a:lnTo>
                  <a:pt x="10010831" y="3925594"/>
                </a:lnTo>
                <a:lnTo>
                  <a:pt x="10013129" y="3928530"/>
                </a:lnTo>
                <a:cubicBezTo>
                  <a:pt x="10006473" y="3928660"/>
                  <a:pt x="9976153" y="3919448"/>
                  <a:pt x="9971456" y="3918731"/>
                </a:cubicBezTo>
                <a:cubicBezTo>
                  <a:pt x="9959023" y="3915118"/>
                  <a:pt x="9949178" y="3912489"/>
                  <a:pt x="9940520" y="3910344"/>
                </a:cubicBezTo>
                <a:lnTo>
                  <a:pt x="9935971" y="3909293"/>
                </a:lnTo>
                <a:close/>
                <a:moveTo>
                  <a:pt x="10122310" y="3877764"/>
                </a:moveTo>
                <a:lnTo>
                  <a:pt x="10175369" y="3893114"/>
                </a:lnTo>
                <a:lnTo>
                  <a:pt x="10180852" y="3896668"/>
                </a:lnTo>
                <a:lnTo>
                  <a:pt x="10187031" y="3901328"/>
                </a:lnTo>
                <a:lnTo>
                  <a:pt x="10160892" y="3895534"/>
                </a:lnTo>
                <a:lnTo>
                  <a:pt x="10136186" y="3888967"/>
                </a:lnTo>
                <a:lnTo>
                  <a:pt x="10126785" y="3881023"/>
                </a:lnTo>
                <a:close/>
                <a:moveTo>
                  <a:pt x="9455824" y="3865041"/>
                </a:moveTo>
                <a:cubicBezTo>
                  <a:pt x="9455824" y="3865041"/>
                  <a:pt x="9454328" y="3865396"/>
                  <a:pt x="9452987" y="3865980"/>
                </a:cubicBezTo>
                <a:cubicBezTo>
                  <a:pt x="9451646" y="3866561"/>
                  <a:pt x="9450461" y="3867372"/>
                  <a:pt x="9451086" y="3868285"/>
                </a:cubicBezTo>
                <a:cubicBezTo>
                  <a:pt x="9452334" y="3870109"/>
                  <a:pt x="9458320" y="3868686"/>
                  <a:pt x="9455824" y="3865041"/>
                </a:cubicBezTo>
                <a:close/>
                <a:moveTo>
                  <a:pt x="9403943" y="3847897"/>
                </a:moveTo>
                <a:cubicBezTo>
                  <a:pt x="9415130" y="3854074"/>
                  <a:pt x="9428139" y="3859002"/>
                  <a:pt x="9440264" y="3861858"/>
                </a:cubicBezTo>
                <a:cubicBezTo>
                  <a:pt x="9429078" y="3855682"/>
                  <a:pt x="9417009" y="3847433"/>
                  <a:pt x="9403943" y="3847897"/>
                </a:cubicBezTo>
                <a:close/>
                <a:moveTo>
                  <a:pt x="9970995" y="3825269"/>
                </a:moveTo>
                <a:lnTo>
                  <a:pt x="9984561" y="3828922"/>
                </a:lnTo>
                <a:cubicBezTo>
                  <a:pt x="10004028" y="3837793"/>
                  <a:pt x="10024018" y="3846099"/>
                  <a:pt x="10045053" y="3853760"/>
                </a:cubicBezTo>
                <a:lnTo>
                  <a:pt x="10075653" y="3863370"/>
                </a:lnTo>
                <a:lnTo>
                  <a:pt x="10074947" y="3863697"/>
                </a:lnTo>
                <a:cubicBezTo>
                  <a:pt x="10076589" y="3865265"/>
                  <a:pt x="10080822" y="3868418"/>
                  <a:pt x="10088794" y="3874005"/>
                </a:cubicBezTo>
                <a:lnTo>
                  <a:pt x="10094039" y="3877763"/>
                </a:lnTo>
                <a:lnTo>
                  <a:pt x="10084239" y="3875157"/>
                </a:lnTo>
                <a:lnTo>
                  <a:pt x="10020874" y="3856217"/>
                </a:lnTo>
                <a:lnTo>
                  <a:pt x="10000162" y="3842026"/>
                </a:lnTo>
                <a:close/>
                <a:moveTo>
                  <a:pt x="9487618" y="3809816"/>
                </a:moveTo>
                <a:cubicBezTo>
                  <a:pt x="9507282" y="3824469"/>
                  <a:pt x="9528772" y="3831623"/>
                  <a:pt x="9554214" y="3844552"/>
                </a:cubicBezTo>
                <a:cubicBezTo>
                  <a:pt x="9559109" y="3847254"/>
                  <a:pt x="9566194" y="3849566"/>
                  <a:pt x="9570879" y="3850409"/>
                </a:cubicBezTo>
                <a:cubicBezTo>
                  <a:pt x="9575564" y="3851252"/>
                  <a:pt x="9577847" y="3850627"/>
                  <a:pt x="9573137" y="3847455"/>
                </a:cubicBezTo>
                <a:cubicBezTo>
                  <a:pt x="9571791" y="3846549"/>
                  <a:pt x="9569874" y="3845435"/>
                  <a:pt x="9567280" y="3844088"/>
                </a:cubicBezTo>
                <a:cubicBezTo>
                  <a:pt x="9546520" y="3833309"/>
                  <a:pt x="9512753" y="3817601"/>
                  <a:pt x="9487618" y="3809816"/>
                </a:cubicBezTo>
                <a:close/>
                <a:moveTo>
                  <a:pt x="9456188" y="3798310"/>
                </a:moveTo>
                <a:cubicBezTo>
                  <a:pt x="9461388" y="3805905"/>
                  <a:pt x="9467374" y="3804485"/>
                  <a:pt x="9474453" y="3805441"/>
                </a:cubicBezTo>
                <a:cubicBezTo>
                  <a:pt x="9473466" y="3803998"/>
                  <a:pt x="9472295" y="3802875"/>
                  <a:pt x="9470979" y="3801990"/>
                </a:cubicBezTo>
                <a:cubicBezTo>
                  <a:pt x="9469663" y="3801106"/>
                  <a:pt x="9468201" y="3800462"/>
                  <a:pt x="9466630" y="3799975"/>
                </a:cubicBezTo>
                <a:cubicBezTo>
                  <a:pt x="9463488" y="3799002"/>
                  <a:pt x="9459910" y="3798662"/>
                  <a:pt x="9456188" y="3798310"/>
                </a:cubicBezTo>
                <a:close/>
                <a:moveTo>
                  <a:pt x="9508454" y="3787431"/>
                </a:moveTo>
                <a:lnTo>
                  <a:pt x="9622249" y="3836807"/>
                </a:lnTo>
                <a:cubicBezTo>
                  <a:pt x="9695141" y="3875264"/>
                  <a:pt x="9767976" y="3919115"/>
                  <a:pt x="9839197" y="3964518"/>
                </a:cubicBezTo>
                <a:lnTo>
                  <a:pt x="9841258" y="3965947"/>
                </a:lnTo>
                <a:lnTo>
                  <a:pt x="9828688" y="3963319"/>
                </a:lnTo>
                <a:lnTo>
                  <a:pt x="9826807" y="3963452"/>
                </a:lnTo>
                <a:lnTo>
                  <a:pt x="9823637" y="3961335"/>
                </a:lnTo>
                <a:cubicBezTo>
                  <a:pt x="9751993" y="3924699"/>
                  <a:pt x="9695601" y="3886105"/>
                  <a:pt x="9611889" y="3841221"/>
                </a:cubicBezTo>
                <a:cubicBezTo>
                  <a:pt x="9583377" y="3826155"/>
                  <a:pt x="9551052" y="3811578"/>
                  <a:pt x="9518018" y="3797823"/>
                </a:cubicBezTo>
                <a:lnTo>
                  <a:pt x="9515869" y="3796981"/>
                </a:lnTo>
                <a:close/>
                <a:moveTo>
                  <a:pt x="9898400" y="3785460"/>
                </a:moveTo>
                <a:lnTo>
                  <a:pt x="9903231" y="3786988"/>
                </a:lnTo>
                <a:cubicBezTo>
                  <a:pt x="9918880" y="3792031"/>
                  <a:pt x="9934004" y="3797718"/>
                  <a:pt x="9945987" y="3806947"/>
                </a:cubicBezTo>
                <a:cubicBezTo>
                  <a:pt x="9947030" y="3807749"/>
                  <a:pt x="9945245" y="3808149"/>
                  <a:pt x="9941982" y="3808223"/>
                </a:cubicBezTo>
                <a:lnTo>
                  <a:pt x="9939784" y="3808110"/>
                </a:lnTo>
                <a:close/>
                <a:moveTo>
                  <a:pt x="9329482" y="3765138"/>
                </a:moveTo>
                <a:lnTo>
                  <a:pt x="9493843" y="3798107"/>
                </a:lnTo>
                <a:lnTo>
                  <a:pt x="9515935" y="3807392"/>
                </a:lnTo>
                <a:cubicBezTo>
                  <a:pt x="9547000" y="3819148"/>
                  <a:pt x="9577333" y="3834531"/>
                  <a:pt x="9607458" y="3849607"/>
                </a:cubicBezTo>
                <a:cubicBezTo>
                  <a:pt x="9618643" y="3855783"/>
                  <a:pt x="9659646" y="3871894"/>
                  <a:pt x="9648037" y="3874485"/>
                </a:cubicBezTo>
                <a:cubicBezTo>
                  <a:pt x="9650532" y="3878131"/>
                  <a:pt x="9653235" y="3882082"/>
                  <a:pt x="9658858" y="3880911"/>
                </a:cubicBezTo>
                <a:cubicBezTo>
                  <a:pt x="9711299" y="3913732"/>
                  <a:pt x="9767074" y="3942042"/>
                  <a:pt x="9822735" y="3984261"/>
                </a:cubicBezTo>
                <a:cubicBezTo>
                  <a:pt x="9767898" y="3952633"/>
                  <a:pt x="9701877" y="3914828"/>
                  <a:pt x="9645792" y="3881375"/>
                </a:cubicBezTo>
                <a:cubicBezTo>
                  <a:pt x="9636428" y="3877076"/>
                  <a:pt x="9588463" y="3846099"/>
                  <a:pt x="9584087" y="3849094"/>
                </a:cubicBezTo>
                <a:cubicBezTo>
                  <a:pt x="9567165" y="3857998"/>
                  <a:pt x="9733959" y="3956229"/>
                  <a:pt x="9590535" y="3858512"/>
                </a:cubicBezTo>
                <a:cubicBezTo>
                  <a:pt x="9596673" y="3862789"/>
                  <a:pt x="9602603" y="3866761"/>
                  <a:pt x="9606611" y="3867142"/>
                </a:cubicBezTo>
                <a:cubicBezTo>
                  <a:pt x="9682421" y="3900478"/>
                  <a:pt x="9750882" y="3947324"/>
                  <a:pt x="9812681" y="3993820"/>
                </a:cubicBezTo>
                <a:cubicBezTo>
                  <a:pt x="9730215" y="3950759"/>
                  <a:pt x="9650877" y="3902882"/>
                  <a:pt x="9564612" y="3859745"/>
                </a:cubicBezTo>
                <a:cubicBezTo>
                  <a:pt x="9524628" y="3840037"/>
                  <a:pt x="9484849" y="3822977"/>
                  <a:pt x="9444699" y="3807232"/>
                </a:cubicBezTo>
                <a:close/>
                <a:moveTo>
                  <a:pt x="10107588" y="3759965"/>
                </a:moveTo>
                <a:cubicBezTo>
                  <a:pt x="10115244" y="3759739"/>
                  <a:pt x="10120550" y="3760523"/>
                  <a:pt x="10123832" y="3761600"/>
                </a:cubicBezTo>
                <a:cubicBezTo>
                  <a:pt x="10126293" y="3762407"/>
                  <a:pt x="10127616" y="3763383"/>
                  <a:pt x="10127939" y="3764219"/>
                </a:cubicBezTo>
                <a:cubicBezTo>
                  <a:pt x="10128424" y="3765476"/>
                  <a:pt x="10126659" y="3766428"/>
                  <a:pt x="10123111" y="3766058"/>
                </a:cubicBezTo>
                <a:cubicBezTo>
                  <a:pt x="10119563" y="3765687"/>
                  <a:pt x="10114234" y="3763996"/>
                  <a:pt x="10107588" y="3759965"/>
                </a:cubicBezTo>
                <a:close/>
                <a:moveTo>
                  <a:pt x="9813982" y="3753257"/>
                </a:moveTo>
                <a:cubicBezTo>
                  <a:pt x="9812765" y="3753239"/>
                  <a:pt x="9812113" y="3754048"/>
                  <a:pt x="9812866" y="3756321"/>
                </a:cubicBezTo>
                <a:cubicBezTo>
                  <a:pt x="9814113" y="3758144"/>
                  <a:pt x="9816301" y="3756647"/>
                  <a:pt x="9817549" y="3758470"/>
                </a:cubicBezTo>
                <a:cubicBezTo>
                  <a:pt x="9821959" y="3759634"/>
                  <a:pt x="9821981" y="3758345"/>
                  <a:pt x="9820442" y="3756757"/>
                </a:cubicBezTo>
                <a:cubicBezTo>
                  <a:pt x="9819673" y="3755964"/>
                  <a:pt x="9818514" y="3755094"/>
                  <a:pt x="9817320" y="3754422"/>
                </a:cubicBezTo>
                <a:cubicBezTo>
                  <a:pt x="9816125" y="3753749"/>
                  <a:pt x="9814894" y="3753270"/>
                  <a:pt x="9813982" y="3753257"/>
                </a:cubicBezTo>
                <a:close/>
                <a:moveTo>
                  <a:pt x="9874792" y="3748246"/>
                </a:moveTo>
                <a:lnTo>
                  <a:pt x="9872323" y="3749815"/>
                </a:lnTo>
                <a:lnTo>
                  <a:pt x="9871116" y="3750581"/>
                </a:lnTo>
                <a:cubicBezTo>
                  <a:pt x="9870810" y="3750776"/>
                  <a:pt x="9870886" y="3750727"/>
                  <a:pt x="9871174" y="3750545"/>
                </a:cubicBezTo>
                <a:lnTo>
                  <a:pt x="9872323" y="3749815"/>
                </a:lnTo>
                <a:lnTo>
                  <a:pt x="9872495" y="3749706"/>
                </a:lnTo>
                <a:cubicBezTo>
                  <a:pt x="9873568" y="3749025"/>
                  <a:pt x="9874792" y="3748246"/>
                  <a:pt x="9874792" y="3748246"/>
                </a:cubicBezTo>
                <a:close/>
                <a:moveTo>
                  <a:pt x="9082981" y="3735164"/>
                </a:moveTo>
                <a:lnTo>
                  <a:pt x="9112901" y="3748700"/>
                </a:lnTo>
                <a:cubicBezTo>
                  <a:pt x="9122899" y="3753237"/>
                  <a:pt x="9133279" y="3757844"/>
                  <a:pt x="9147093" y="3763560"/>
                </a:cubicBezTo>
                <a:cubicBezTo>
                  <a:pt x="9161921" y="3770366"/>
                  <a:pt x="9179978" y="3777195"/>
                  <a:pt x="9196421" y="3782450"/>
                </a:cubicBezTo>
                <a:cubicBezTo>
                  <a:pt x="9213488" y="3790179"/>
                  <a:pt x="9213617" y="3791541"/>
                  <a:pt x="9208283" y="3790395"/>
                </a:cubicBezTo>
                <a:cubicBezTo>
                  <a:pt x="9202948" y="3789249"/>
                  <a:pt x="9192150" y="3785595"/>
                  <a:pt x="9187364" y="3783293"/>
                </a:cubicBezTo>
                <a:cubicBezTo>
                  <a:pt x="9152033" y="3769995"/>
                  <a:pt x="9119056" y="3757985"/>
                  <a:pt x="9086917" y="3746126"/>
                </a:cubicBezTo>
                <a:lnTo>
                  <a:pt x="9064046" y="3737433"/>
                </a:lnTo>
                <a:lnTo>
                  <a:pt x="9081124" y="3737073"/>
                </a:lnTo>
                <a:close/>
                <a:moveTo>
                  <a:pt x="9966378" y="3731927"/>
                </a:moveTo>
                <a:cubicBezTo>
                  <a:pt x="9966378" y="3731927"/>
                  <a:pt x="9966378" y="3731927"/>
                  <a:pt x="9977653" y="3735914"/>
                </a:cubicBezTo>
                <a:cubicBezTo>
                  <a:pt x="9977653" y="3735914"/>
                  <a:pt x="9977653" y="3735914"/>
                  <a:pt x="9974834" y="3734917"/>
                </a:cubicBezTo>
                <a:close/>
                <a:moveTo>
                  <a:pt x="8953881" y="3724767"/>
                </a:moveTo>
                <a:lnTo>
                  <a:pt x="8986551" y="3739911"/>
                </a:lnTo>
                <a:lnTo>
                  <a:pt x="8952293" y="3724899"/>
                </a:lnTo>
                <a:close/>
                <a:moveTo>
                  <a:pt x="9098836" y="3718873"/>
                </a:moveTo>
                <a:lnTo>
                  <a:pt x="9311239" y="3761479"/>
                </a:lnTo>
                <a:lnTo>
                  <a:pt x="9313132" y="3763700"/>
                </a:lnTo>
                <a:cubicBezTo>
                  <a:pt x="9331187" y="3770529"/>
                  <a:pt x="9362252" y="3782286"/>
                  <a:pt x="9375625" y="3786966"/>
                </a:cubicBezTo>
                <a:cubicBezTo>
                  <a:pt x="9518719" y="3841181"/>
                  <a:pt x="9658264" y="3908981"/>
                  <a:pt x="9788738" y="3993250"/>
                </a:cubicBezTo>
                <a:cubicBezTo>
                  <a:pt x="9813449" y="4009803"/>
                  <a:pt x="9845030" y="4027007"/>
                  <a:pt x="9854488" y="4045519"/>
                </a:cubicBezTo>
                <a:cubicBezTo>
                  <a:pt x="9864371" y="4055266"/>
                  <a:pt x="9866922" y="4053519"/>
                  <a:pt x="9872852" y="4057492"/>
                </a:cubicBezTo>
                <a:cubicBezTo>
                  <a:pt x="9880709" y="4061931"/>
                  <a:pt x="9887198" y="4066525"/>
                  <a:pt x="9889467" y="4069155"/>
                </a:cubicBezTo>
                <a:cubicBezTo>
                  <a:pt x="9891736" y="4071786"/>
                  <a:pt x="9889783" y="4072453"/>
                  <a:pt x="9880755" y="4069038"/>
                </a:cubicBezTo>
                <a:cubicBezTo>
                  <a:pt x="9850422" y="4053657"/>
                  <a:pt x="9834553" y="4045331"/>
                  <a:pt x="9809842" y="4028780"/>
                </a:cubicBezTo>
                <a:cubicBezTo>
                  <a:pt x="9723426" y="3979946"/>
                  <a:pt x="9652779" y="3934599"/>
                  <a:pt x="9561830" y="3889312"/>
                </a:cubicBezTo>
                <a:cubicBezTo>
                  <a:pt x="9510738" y="3863152"/>
                  <a:pt x="9469736" y="3847042"/>
                  <a:pt x="9414477" y="3824180"/>
                </a:cubicBezTo>
                <a:cubicBezTo>
                  <a:pt x="9386847" y="3812749"/>
                  <a:pt x="9338458" y="3790539"/>
                  <a:pt x="9304634" y="3780225"/>
                </a:cubicBezTo>
                <a:cubicBezTo>
                  <a:pt x="9303387" y="3778402"/>
                  <a:pt x="9267583" y="3769887"/>
                  <a:pt x="9265396" y="3771384"/>
                </a:cubicBezTo>
                <a:cubicBezTo>
                  <a:pt x="9263209" y="3772881"/>
                  <a:pt x="9277830" y="3779384"/>
                  <a:pt x="9279077" y="3781206"/>
                </a:cubicBezTo>
                <a:cubicBezTo>
                  <a:pt x="9370655" y="3818030"/>
                  <a:pt x="9462866" y="3846389"/>
                  <a:pt x="9548765" y="3889776"/>
                </a:cubicBezTo>
                <a:cubicBezTo>
                  <a:pt x="9627852" y="3927118"/>
                  <a:pt x="9714003" y="3981040"/>
                  <a:pt x="9788660" y="4026768"/>
                </a:cubicBezTo>
                <a:cubicBezTo>
                  <a:pt x="9800729" y="4035017"/>
                  <a:pt x="9818053" y="4045470"/>
                  <a:pt x="9823985" y="4049442"/>
                </a:cubicBezTo>
                <a:cubicBezTo>
                  <a:pt x="9829183" y="4057038"/>
                  <a:pt x="9821067" y="4054563"/>
                  <a:pt x="9824809" y="4060032"/>
                </a:cubicBezTo>
                <a:cubicBezTo>
                  <a:pt x="9824809" y="4060032"/>
                  <a:pt x="9831255" y="4069451"/>
                  <a:pt x="9833442" y="4067955"/>
                </a:cubicBezTo>
                <a:cubicBezTo>
                  <a:pt x="9831255" y="4069451"/>
                  <a:pt x="9807061" y="4058346"/>
                  <a:pt x="9786300" y="4047568"/>
                </a:cubicBezTo>
                <a:lnTo>
                  <a:pt x="9787237" y="4044264"/>
                </a:lnTo>
                <a:lnTo>
                  <a:pt x="9787378" y="4044333"/>
                </a:lnTo>
                <a:lnTo>
                  <a:pt x="9800930" y="4052616"/>
                </a:lnTo>
                <a:cubicBezTo>
                  <a:pt x="9808989" y="4056471"/>
                  <a:pt x="9818381" y="4060417"/>
                  <a:pt x="9822622" y="4061530"/>
                </a:cubicBezTo>
                <a:lnTo>
                  <a:pt x="9787378" y="4044333"/>
                </a:lnTo>
                <a:lnTo>
                  <a:pt x="9787241" y="4044249"/>
                </a:lnTo>
                <a:lnTo>
                  <a:pt x="9787237" y="4044264"/>
                </a:lnTo>
                <a:lnTo>
                  <a:pt x="9769440" y="4035580"/>
                </a:lnTo>
                <a:cubicBezTo>
                  <a:pt x="9736589" y="4020101"/>
                  <a:pt x="9759104" y="4033053"/>
                  <a:pt x="9786300" y="4047568"/>
                </a:cubicBezTo>
                <a:lnTo>
                  <a:pt x="9786444" y="4050561"/>
                </a:lnTo>
                <a:lnTo>
                  <a:pt x="9771888" y="4045120"/>
                </a:lnTo>
                <a:cubicBezTo>
                  <a:pt x="9755428" y="4037019"/>
                  <a:pt x="9740515" y="4024469"/>
                  <a:pt x="9723348" y="4013463"/>
                </a:cubicBezTo>
                <a:cubicBezTo>
                  <a:pt x="9611125" y="3951951"/>
                  <a:pt x="9499474" y="3890494"/>
                  <a:pt x="9382762" y="3845886"/>
                </a:cubicBezTo>
                <a:cubicBezTo>
                  <a:pt x="9334680" y="3828819"/>
                  <a:pt x="9286808" y="3812057"/>
                  <a:pt x="9242163" y="3795316"/>
                </a:cubicBezTo>
                <a:cubicBezTo>
                  <a:pt x="9198092" y="3777068"/>
                  <a:pt x="9153175" y="3757390"/>
                  <a:pt x="9107165" y="3738460"/>
                </a:cubicBezTo>
                <a:lnTo>
                  <a:pt x="9087024" y="3731010"/>
                </a:lnTo>
                <a:close/>
                <a:moveTo>
                  <a:pt x="8836815" y="3715343"/>
                </a:moveTo>
                <a:lnTo>
                  <a:pt x="8859698" y="3718715"/>
                </a:lnTo>
                <a:lnTo>
                  <a:pt x="8914283" y="3747566"/>
                </a:lnTo>
                <a:close/>
                <a:moveTo>
                  <a:pt x="9082819" y="3710602"/>
                </a:moveTo>
                <a:cubicBezTo>
                  <a:pt x="9088367" y="3708818"/>
                  <a:pt x="9095753" y="3709843"/>
                  <a:pt x="9098836" y="3718873"/>
                </a:cubicBezTo>
                <a:cubicBezTo>
                  <a:pt x="9087075" y="3721064"/>
                  <a:pt x="9080681" y="3720654"/>
                  <a:pt x="9077834" y="3719184"/>
                </a:cubicBezTo>
                <a:cubicBezTo>
                  <a:pt x="9073562" y="3716978"/>
                  <a:pt x="9077271" y="3712385"/>
                  <a:pt x="9082819" y="3710602"/>
                </a:cubicBezTo>
                <a:close/>
                <a:moveTo>
                  <a:pt x="9762886" y="3707538"/>
                </a:moveTo>
                <a:cubicBezTo>
                  <a:pt x="9762261" y="3706626"/>
                  <a:pt x="9760764" y="3706980"/>
                  <a:pt x="9759579" y="3707792"/>
                </a:cubicBezTo>
                <a:cubicBezTo>
                  <a:pt x="9758395" y="3708603"/>
                  <a:pt x="9757522" y="3709870"/>
                  <a:pt x="9758146" y="3710781"/>
                </a:cubicBezTo>
                <a:cubicBezTo>
                  <a:pt x="9758146" y="3710781"/>
                  <a:pt x="9766320" y="3707863"/>
                  <a:pt x="9762886" y="3707538"/>
                </a:cubicBezTo>
                <a:close/>
                <a:moveTo>
                  <a:pt x="8669699" y="3670675"/>
                </a:moveTo>
                <a:lnTo>
                  <a:pt x="8712442" y="3682399"/>
                </a:lnTo>
                <a:lnTo>
                  <a:pt x="8804574" y="3708278"/>
                </a:lnTo>
                <a:lnTo>
                  <a:pt x="8793066" y="3708791"/>
                </a:lnTo>
                <a:cubicBezTo>
                  <a:pt x="8777828" y="3708740"/>
                  <a:pt x="8766541" y="3708703"/>
                  <a:pt x="8773865" y="3712677"/>
                </a:cubicBezTo>
                <a:lnTo>
                  <a:pt x="8782398" y="3717009"/>
                </a:lnTo>
                <a:lnTo>
                  <a:pt x="8780966" y="3719270"/>
                </a:lnTo>
                <a:cubicBezTo>
                  <a:pt x="8781936" y="3720365"/>
                  <a:pt x="8784327" y="3720199"/>
                  <a:pt x="8785989" y="3719212"/>
                </a:cubicBezTo>
                <a:lnTo>
                  <a:pt x="8786037" y="3718857"/>
                </a:lnTo>
                <a:lnTo>
                  <a:pt x="8835735" y="3744091"/>
                </a:lnTo>
                <a:lnTo>
                  <a:pt x="8828046" y="3741510"/>
                </a:lnTo>
                <a:lnTo>
                  <a:pt x="8760717" y="3711391"/>
                </a:lnTo>
                <a:lnTo>
                  <a:pt x="8765702" y="3712620"/>
                </a:lnTo>
                <a:lnTo>
                  <a:pt x="8748178" y="3705782"/>
                </a:lnTo>
                <a:close/>
                <a:moveTo>
                  <a:pt x="9661495" y="3669195"/>
                </a:moveTo>
                <a:cubicBezTo>
                  <a:pt x="9657178" y="3668213"/>
                  <a:pt x="9653959" y="3668295"/>
                  <a:pt x="9654806" y="3670853"/>
                </a:cubicBezTo>
                <a:cubicBezTo>
                  <a:pt x="9656054" y="3672675"/>
                  <a:pt x="9666567" y="3673958"/>
                  <a:pt x="9666567" y="3673958"/>
                </a:cubicBezTo>
                <a:cubicBezTo>
                  <a:pt x="9674970" y="3676460"/>
                  <a:pt x="9678250" y="3676949"/>
                  <a:pt x="9678488" y="3676417"/>
                </a:cubicBezTo>
                <a:cubicBezTo>
                  <a:pt x="9678666" y="3676019"/>
                  <a:pt x="9677134" y="3675045"/>
                  <a:pt x="9674771" y="3673915"/>
                </a:cubicBezTo>
                <a:cubicBezTo>
                  <a:pt x="9671227" y="3672221"/>
                  <a:pt x="9665812" y="3670176"/>
                  <a:pt x="9661495" y="3669195"/>
                </a:cubicBezTo>
                <a:close/>
                <a:moveTo>
                  <a:pt x="9662155" y="3657344"/>
                </a:moveTo>
                <a:cubicBezTo>
                  <a:pt x="9661368" y="3666362"/>
                  <a:pt x="9697172" y="3674875"/>
                  <a:pt x="9701855" y="3677025"/>
                </a:cubicBezTo>
                <a:cubicBezTo>
                  <a:pt x="9721366" y="3685981"/>
                  <a:pt x="9727814" y="3695400"/>
                  <a:pt x="9742125" y="3696759"/>
                </a:cubicBezTo>
                <a:cubicBezTo>
                  <a:pt x="9723554" y="3684484"/>
                  <a:pt x="9699050" y="3668234"/>
                  <a:pt x="9672670" y="3658627"/>
                </a:cubicBezTo>
                <a:cubicBezTo>
                  <a:pt x="9672670" y="3658627"/>
                  <a:pt x="9664344" y="3655849"/>
                  <a:pt x="9662155" y="3657344"/>
                </a:cubicBezTo>
                <a:close/>
                <a:moveTo>
                  <a:pt x="9639299" y="3644174"/>
                </a:moveTo>
                <a:cubicBezTo>
                  <a:pt x="9634072" y="3643025"/>
                  <a:pt x="9630064" y="3643110"/>
                  <a:pt x="9630726" y="3645837"/>
                </a:cubicBezTo>
                <a:cubicBezTo>
                  <a:pt x="9631975" y="3647661"/>
                  <a:pt x="9658356" y="3657268"/>
                  <a:pt x="9659661" y="3653698"/>
                </a:cubicBezTo>
                <a:cubicBezTo>
                  <a:pt x="9659752" y="3653245"/>
                  <a:pt x="9659341" y="3652670"/>
                  <a:pt x="9658556" y="3652022"/>
                </a:cubicBezTo>
                <a:cubicBezTo>
                  <a:pt x="9657769" y="3651375"/>
                  <a:pt x="9656609" y="3650656"/>
                  <a:pt x="9655200" y="3649919"/>
                </a:cubicBezTo>
                <a:cubicBezTo>
                  <a:pt x="9650976" y="3647706"/>
                  <a:pt x="9644527" y="3645323"/>
                  <a:pt x="9639299" y="3644174"/>
                </a:cubicBezTo>
                <a:close/>
                <a:moveTo>
                  <a:pt x="8565595" y="3643289"/>
                </a:moveTo>
                <a:lnTo>
                  <a:pt x="8599203" y="3651337"/>
                </a:lnTo>
                <a:lnTo>
                  <a:pt x="8648110" y="3664752"/>
                </a:lnTo>
                <a:lnTo>
                  <a:pt x="8632722" y="3662480"/>
                </a:lnTo>
                <a:cubicBezTo>
                  <a:pt x="8623200" y="3661954"/>
                  <a:pt x="8616566" y="3662777"/>
                  <a:pt x="8622196" y="3666463"/>
                </a:cubicBezTo>
                <a:cubicBezTo>
                  <a:pt x="8622196" y="3666463"/>
                  <a:pt x="8622196" y="3666463"/>
                  <a:pt x="8676636" y="3692354"/>
                </a:cubicBezTo>
                <a:lnTo>
                  <a:pt x="8705786" y="3706218"/>
                </a:lnTo>
                <a:lnTo>
                  <a:pt x="8693463" y="3702779"/>
                </a:lnTo>
                <a:close/>
                <a:moveTo>
                  <a:pt x="9392966" y="3642579"/>
                </a:moveTo>
                <a:lnTo>
                  <a:pt x="9394214" y="3644402"/>
                </a:lnTo>
                <a:cubicBezTo>
                  <a:pt x="9395463" y="3646226"/>
                  <a:pt x="9421843" y="3655833"/>
                  <a:pt x="9431782" y="3660187"/>
                </a:cubicBezTo>
                <a:cubicBezTo>
                  <a:pt x="9514671" y="3694479"/>
                  <a:pt x="9596575" y="3721861"/>
                  <a:pt x="9675604" y="3764595"/>
                </a:cubicBezTo>
                <a:cubicBezTo>
                  <a:pt x="9681693" y="3766452"/>
                  <a:pt x="9696123" y="3772137"/>
                  <a:pt x="9694879" y="3770980"/>
                </a:cubicBezTo>
                <a:cubicBezTo>
                  <a:pt x="9694465" y="3770594"/>
                  <a:pt x="9692309" y="3769450"/>
                  <a:pt x="9687522" y="3767147"/>
                </a:cubicBezTo>
                <a:cubicBezTo>
                  <a:pt x="9615571" y="3725369"/>
                  <a:pt x="9539860" y="3696872"/>
                  <a:pt x="9471020" y="3669026"/>
                </a:cubicBezTo>
                <a:cubicBezTo>
                  <a:pt x="9444846" y="3659722"/>
                  <a:pt x="9416336" y="3643094"/>
                  <a:pt x="9392966" y="3642579"/>
                </a:cubicBezTo>
                <a:close/>
                <a:moveTo>
                  <a:pt x="8494145" y="3626180"/>
                </a:moveTo>
                <a:lnTo>
                  <a:pt x="8528018" y="3634292"/>
                </a:lnTo>
                <a:lnTo>
                  <a:pt x="8520141" y="3636217"/>
                </a:lnTo>
                <a:cubicBezTo>
                  <a:pt x="8520141" y="3636217"/>
                  <a:pt x="8520141" y="3636217"/>
                  <a:pt x="8553956" y="3651000"/>
                </a:cubicBezTo>
                <a:cubicBezTo>
                  <a:pt x="8535355" y="3643603"/>
                  <a:pt x="8512240" y="3636190"/>
                  <a:pt x="8489691" y="3628216"/>
                </a:cubicBezTo>
                <a:close/>
                <a:moveTo>
                  <a:pt x="9546160" y="3620089"/>
                </a:moveTo>
                <a:cubicBezTo>
                  <a:pt x="9546919" y="3622519"/>
                  <a:pt x="9569396" y="3632484"/>
                  <a:pt x="9574781" y="3636831"/>
                </a:cubicBezTo>
                <a:cubicBezTo>
                  <a:pt x="9588154" y="3641510"/>
                  <a:pt x="9598667" y="3642792"/>
                  <a:pt x="9607149" y="3645019"/>
                </a:cubicBezTo>
                <a:cubicBezTo>
                  <a:pt x="9608501" y="3646994"/>
                  <a:pt x="9609724" y="3647607"/>
                  <a:pt x="9610609" y="3647726"/>
                </a:cubicBezTo>
                <a:cubicBezTo>
                  <a:pt x="9611493" y="3647846"/>
                  <a:pt x="9612040" y="3647472"/>
                  <a:pt x="9612040" y="3647472"/>
                </a:cubicBezTo>
                <a:cubicBezTo>
                  <a:pt x="9612275" y="3646643"/>
                  <a:pt x="9612315" y="3646113"/>
                  <a:pt x="9612185" y="3645776"/>
                </a:cubicBezTo>
                <a:cubicBezTo>
                  <a:pt x="9612054" y="3645440"/>
                  <a:pt x="9611756" y="3645296"/>
                  <a:pt x="9611313" y="3645237"/>
                </a:cubicBezTo>
                <a:cubicBezTo>
                  <a:pt x="9610428" y="3645116"/>
                  <a:pt x="9608971" y="3645334"/>
                  <a:pt x="9607149" y="3645019"/>
                </a:cubicBezTo>
                <a:cubicBezTo>
                  <a:pt x="9593468" y="3635195"/>
                  <a:pt x="9571977" y="3628042"/>
                  <a:pt x="9554078" y="3620659"/>
                </a:cubicBezTo>
                <a:cubicBezTo>
                  <a:pt x="9548066" y="3619307"/>
                  <a:pt x="9545906" y="3619279"/>
                  <a:pt x="9546160" y="3620089"/>
                </a:cubicBezTo>
                <a:close/>
                <a:moveTo>
                  <a:pt x="9568157" y="3613635"/>
                </a:moveTo>
                <a:cubicBezTo>
                  <a:pt x="9563265" y="3612825"/>
                  <a:pt x="9560265" y="3613399"/>
                  <a:pt x="9560639" y="3616169"/>
                </a:cubicBezTo>
                <a:cubicBezTo>
                  <a:pt x="9563343" y="3620119"/>
                  <a:pt x="9583586" y="3625451"/>
                  <a:pt x="9593524" y="3629803"/>
                </a:cubicBezTo>
                <a:cubicBezTo>
                  <a:pt x="9596959" y="3630129"/>
                  <a:pt x="9625836" y="3643383"/>
                  <a:pt x="9625527" y="3638241"/>
                </a:cubicBezTo>
                <a:cubicBezTo>
                  <a:pt x="9625801" y="3638053"/>
                  <a:pt x="9624966" y="3637371"/>
                  <a:pt x="9623298" y="3636343"/>
                </a:cubicBezTo>
                <a:cubicBezTo>
                  <a:pt x="9614540" y="3630950"/>
                  <a:pt x="9582833" y="3616065"/>
                  <a:pt x="9568157" y="3613635"/>
                </a:cubicBezTo>
                <a:close/>
                <a:moveTo>
                  <a:pt x="8255181" y="3568960"/>
                </a:moveTo>
                <a:lnTo>
                  <a:pt x="8375054" y="3597664"/>
                </a:lnTo>
                <a:lnTo>
                  <a:pt x="8367319" y="3597830"/>
                </a:lnTo>
                <a:cubicBezTo>
                  <a:pt x="8362661" y="3598309"/>
                  <a:pt x="8360824" y="3599289"/>
                  <a:pt x="8364485" y="3601277"/>
                </a:cubicBezTo>
                <a:cubicBezTo>
                  <a:pt x="8383648" y="3609240"/>
                  <a:pt x="8398861" y="3616626"/>
                  <a:pt x="8417460" y="3624587"/>
                </a:cubicBezTo>
                <a:cubicBezTo>
                  <a:pt x="8383636" y="3612625"/>
                  <a:pt x="8349246" y="3601226"/>
                  <a:pt x="8318807" y="3589839"/>
                </a:cubicBezTo>
                <a:cubicBezTo>
                  <a:pt x="8311470" y="3589813"/>
                  <a:pt x="8269729" y="3582339"/>
                  <a:pt x="8284944" y="3589725"/>
                </a:cubicBezTo>
                <a:cubicBezTo>
                  <a:pt x="8284944" y="3589725"/>
                  <a:pt x="8284944" y="3589725"/>
                  <a:pt x="8303531" y="3601072"/>
                </a:cubicBezTo>
                <a:cubicBezTo>
                  <a:pt x="8303531" y="3601072"/>
                  <a:pt x="8303531" y="3601072"/>
                  <a:pt x="8257877" y="3582298"/>
                </a:cubicBezTo>
                <a:cubicBezTo>
                  <a:pt x="8273115" y="3582349"/>
                  <a:pt x="8281018" y="3582376"/>
                  <a:pt x="8277080" y="3578413"/>
                </a:cubicBezTo>
                <a:close/>
                <a:moveTo>
                  <a:pt x="10330211" y="3525865"/>
                </a:moveTo>
                <a:lnTo>
                  <a:pt x="10332288" y="3526423"/>
                </a:lnTo>
                <a:lnTo>
                  <a:pt x="10339006" y="3530978"/>
                </a:lnTo>
                <a:close/>
                <a:moveTo>
                  <a:pt x="10040975" y="3517437"/>
                </a:moveTo>
                <a:lnTo>
                  <a:pt x="10047756" y="3521615"/>
                </a:lnTo>
                <a:lnTo>
                  <a:pt x="10051143" y="3523140"/>
                </a:lnTo>
                <a:lnTo>
                  <a:pt x="10074630" y="3530588"/>
                </a:lnTo>
                <a:lnTo>
                  <a:pt x="10095726" y="3537214"/>
                </a:lnTo>
                <a:lnTo>
                  <a:pt x="10091538" y="3534694"/>
                </a:lnTo>
                <a:lnTo>
                  <a:pt x="10083303" y="3532795"/>
                </a:lnTo>
                <a:cubicBezTo>
                  <a:pt x="10076065" y="3530767"/>
                  <a:pt x="10067981" y="3527884"/>
                  <a:pt x="10059638" y="3524680"/>
                </a:cubicBezTo>
                <a:close/>
                <a:moveTo>
                  <a:pt x="10150856" y="3472817"/>
                </a:moveTo>
                <a:cubicBezTo>
                  <a:pt x="10152085" y="3472633"/>
                  <a:pt x="10154741" y="3473655"/>
                  <a:pt x="10157002" y="3475034"/>
                </a:cubicBezTo>
                <a:cubicBezTo>
                  <a:pt x="10159263" y="3476413"/>
                  <a:pt x="10161128" y="3478148"/>
                  <a:pt x="10160775" y="3479393"/>
                </a:cubicBezTo>
                <a:cubicBezTo>
                  <a:pt x="10160775" y="3479393"/>
                  <a:pt x="10153332" y="3478686"/>
                  <a:pt x="10150837" y="3475039"/>
                </a:cubicBezTo>
                <a:cubicBezTo>
                  <a:pt x="10149849" y="3473597"/>
                  <a:pt x="10150035" y="3472940"/>
                  <a:pt x="10150856" y="3472817"/>
                </a:cubicBezTo>
                <a:close/>
                <a:moveTo>
                  <a:pt x="9974536" y="3464679"/>
                </a:moveTo>
                <a:lnTo>
                  <a:pt x="9973261" y="3465465"/>
                </a:lnTo>
                <a:cubicBezTo>
                  <a:pt x="9972968" y="3465646"/>
                  <a:pt x="9973041" y="3465600"/>
                  <a:pt x="9973317" y="3465432"/>
                </a:cubicBezTo>
                <a:close/>
                <a:moveTo>
                  <a:pt x="10270043" y="3459937"/>
                </a:moveTo>
                <a:cubicBezTo>
                  <a:pt x="10271136" y="3459189"/>
                  <a:pt x="10271995" y="3459270"/>
                  <a:pt x="10272918" y="3460032"/>
                </a:cubicBezTo>
                <a:cubicBezTo>
                  <a:pt x="10273841" y="3460795"/>
                  <a:pt x="10274830" y="3462239"/>
                  <a:pt x="10276181" y="3464213"/>
                </a:cubicBezTo>
                <a:cubicBezTo>
                  <a:pt x="10271807" y="3467207"/>
                  <a:pt x="10271291" y="3461760"/>
                  <a:pt x="10270043" y="3459937"/>
                </a:cubicBezTo>
                <a:close/>
                <a:moveTo>
                  <a:pt x="10263905" y="3455660"/>
                </a:moveTo>
                <a:cubicBezTo>
                  <a:pt x="10264997" y="3454911"/>
                  <a:pt x="10265857" y="3454993"/>
                  <a:pt x="10266780" y="3455756"/>
                </a:cubicBezTo>
                <a:cubicBezTo>
                  <a:pt x="10267703" y="3456518"/>
                  <a:pt x="10268691" y="3457961"/>
                  <a:pt x="10270043" y="3459937"/>
                </a:cubicBezTo>
                <a:cubicBezTo>
                  <a:pt x="10265668" y="3462931"/>
                  <a:pt x="10265152" y="3457483"/>
                  <a:pt x="10263905" y="3455660"/>
                </a:cubicBezTo>
                <a:close/>
                <a:moveTo>
                  <a:pt x="10246788" y="3445512"/>
                </a:moveTo>
                <a:cubicBezTo>
                  <a:pt x="10250405" y="3445713"/>
                  <a:pt x="10252838" y="3446725"/>
                  <a:pt x="10255290" y="3448450"/>
                </a:cubicBezTo>
                <a:cubicBezTo>
                  <a:pt x="10257741" y="3450175"/>
                  <a:pt x="10260211" y="3452611"/>
                  <a:pt x="10263905" y="3455660"/>
                </a:cubicBezTo>
                <a:cubicBezTo>
                  <a:pt x="10257034" y="3455007"/>
                  <a:pt x="10250531" y="3450980"/>
                  <a:pt x="10246788" y="3445512"/>
                </a:cubicBezTo>
                <a:close/>
                <a:moveTo>
                  <a:pt x="10343648" y="3442737"/>
                </a:moveTo>
                <a:lnTo>
                  <a:pt x="10396709" y="3458089"/>
                </a:lnTo>
                <a:lnTo>
                  <a:pt x="10402191" y="3461643"/>
                </a:lnTo>
                <a:lnTo>
                  <a:pt x="10408369" y="3466301"/>
                </a:lnTo>
                <a:lnTo>
                  <a:pt x="10382231" y="3460508"/>
                </a:lnTo>
                <a:lnTo>
                  <a:pt x="10357525" y="3453941"/>
                </a:lnTo>
                <a:lnTo>
                  <a:pt x="10348123" y="3445996"/>
                </a:lnTo>
                <a:close/>
                <a:moveTo>
                  <a:pt x="10100911" y="3420864"/>
                </a:moveTo>
                <a:cubicBezTo>
                  <a:pt x="10102629" y="3421026"/>
                  <a:pt x="10104658" y="3421646"/>
                  <a:pt x="10106596" y="3422717"/>
                </a:cubicBezTo>
                <a:cubicBezTo>
                  <a:pt x="10108535" y="3423789"/>
                  <a:pt x="10110382" y="3425314"/>
                  <a:pt x="10111734" y="3427290"/>
                </a:cubicBezTo>
                <a:cubicBezTo>
                  <a:pt x="10106111" y="3428460"/>
                  <a:pt x="10104655" y="3426333"/>
                  <a:pt x="10100911" y="3420864"/>
                </a:cubicBezTo>
                <a:close/>
                <a:moveTo>
                  <a:pt x="10192333" y="3390243"/>
                </a:moveTo>
                <a:lnTo>
                  <a:pt x="10205901" y="3393895"/>
                </a:lnTo>
                <a:cubicBezTo>
                  <a:pt x="10225368" y="3402766"/>
                  <a:pt x="10245356" y="3411073"/>
                  <a:pt x="10266393" y="3418734"/>
                </a:cubicBezTo>
                <a:lnTo>
                  <a:pt x="10296992" y="3428344"/>
                </a:lnTo>
                <a:lnTo>
                  <a:pt x="10296286" y="3428670"/>
                </a:lnTo>
                <a:cubicBezTo>
                  <a:pt x="10297928" y="3430238"/>
                  <a:pt x="10302161" y="3433393"/>
                  <a:pt x="10310133" y="3438978"/>
                </a:cubicBezTo>
                <a:lnTo>
                  <a:pt x="10315377" y="3442736"/>
                </a:lnTo>
                <a:lnTo>
                  <a:pt x="10305577" y="3440131"/>
                </a:lnTo>
                <a:lnTo>
                  <a:pt x="10242213" y="3421191"/>
                </a:lnTo>
                <a:lnTo>
                  <a:pt x="10221501" y="3406999"/>
                </a:lnTo>
                <a:close/>
                <a:moveTo>
                  <a:pt x="10754708" y="3383139"/>
                </a:moveTo>
                <a:lnTo>
                  <a:pt x="10756623" y="3384160"/>
                </a:lnTo>
                <a:cubicBezTo>
                  <a:pt x="10755685" y="3384634"/>
                  <a:pt x="10754985" y="3384416"/>
                  <a:pt x="10754654" y="3383763"/>
                </a:cubicBezTo>
                <a:close/>
                <a:moveTo>
                  <a:pt x="10122911" y="3373376"/>
                </a:moveTo>
                <a:cubicBezTo>
                  <a:pt x="10121984" y="3373340"/>
                  <a:pt x="10121717" y="3373830"/>
                  <a:pt x="10122653" y="3375197"/>
                </a:cubicBezTo>
                <a:lnTo>
                  <a:pt x="10126567" y="3378966"/>
                </a:lnTo>
                <a:lnTo>
                  <a:pt x="10127824" y="3379723"/>
                </a:lnTo>
                <a:lnTo>
                  <a:pt x="10131497" y="3381081"/>
                </a:lnTo>
                <a:cubicBezTo>
                  <a:pt x="10134124" y="3381401"/>
                  <a:pt x="10135765" y="3380278"/>
                  <a:pt x="10134414" y="3378304"/>
                </a:cubicBezTo>
                <a:cubicBezTo>
                  <a:pt x="10134414" y="3378304"/>
                  <a:pt x="10125693" y="3373479"/>
                  <a:pt x="10122911" y="3373376"/>
                </a:cubicBezTo>
                <a:close/>
                <a:moveTo>
                  <a:pt x="9981592" y="3369409"/>
                </a:moveTo>
                <a:lnTo>
                  <a:pt x="9996042" y="3377691"/>
                </a:lnTo>
                <a:lnTo>
                  <a:pt x="9995683" y="3377442"/>
                </a:lnTo>
                <a:cubicBezTo>
                  <a:pt x="9991482" y="3374627"/>
                  <a:pt x="9987331" y="3372031"/>
                  <a:pt x="9983932" y="3370341"/>
                </a:cubicBezTo>
                <a:close/>
                <a:moveTo>
                  <a:pt x="10119739" y="3350435"/>
                </a:moveTo>
                <a:lnTo>
                  <a:pt x="10124570" y="3351961"/>
                </a:lnTo>
                <a:cubicBezTo>
                  <a:pt x="10140218" y="3357004"/>
                  <a:pt x="10155343" y="3362691"/>
                  <a:pt x="10167325" y="3371921"/>
                </a:cubicBezTo>
                <a:cubicBezTo>
                  <a:pt x="10168368" y="3372723"/>
                  <a:pt x="10166583" y="3373122"/>
                  <a:pt x="10163320" y="3373197"/>
                </a:cubicBezTo>
                <a:lnTo>
                  <a:pt x="10161122" y="3373084"/>
                </a:lnTo>
                <a:close/>
                <a:moveTo>
                  <a:pt x="10782844" y="3344349"/>
                </a:moveTo>
                <a:lnTo>
                  <a:pt x="10786576" y="3344672"/>
                </a:lnTo>
                <a:lnTo>
                  <a:pt x="10786201" y="3344839"/>
                </a:lnTo>
                <a:lnTo>
                  <a:pt x="10786913" y="3345298"/>
                </a:lnTo>
                <a:lnTo>
                  <a:pt x="10787228" y="3348353"/>
                </a:lnTo>
                <a:cubicBezTo>
                  <a:pt x="10785352" y="3349302"/>
                  <a:pt x="10784560" y="3347739"/>
                  <a:pt x="10782844" y="3344349"/>
                </a:cubicBezTo>
                <a:close/>
                <a:moveTo>
                  <a:pt x="10781260" y="3341220"/>
                </a:moveTo>
                <a:cubicBezTo>
                  <a:pt x="10781260" y="3341220"/>
                  <a:pt x="10781926" y="3341374"/>
                  <a:pt x="10782458" y="3341842"/>
                </a:cubicBezTo>
                <a:cubicBezTo>
                  <a:pt x="10782990" y="3342309"/>
                  <a:pt x="10783386" y="3343092"/>
                  <a:pt x="10782844" y="3344349"/>
                </a:cubicBezTo>
                <a:cubicBezTo>
                  <a:pt x="10782844" y="3344349"/>
                  <a:pt x="10780174" y="3343734"/>
                  <a:pt x="10781260" y="3341220"/>
                </a:cubicBezTo>
                <a:close/>
                <a:moveTo>
                  <a:pt x="8301355" y="3329132"/>
                </a:moveTo>
                <a:cubicBezTo>
                  <a:pt x="8292933" y="3329597"/>
                  <a:pt x="8292548" y="3330984"/>
                  <a:pt x="8296648" y="3332884"/>
                </a:cubicBezTo>
                <a:lnTo>
                  <a:pt x="8309688" y="3336896"/>
                </a:lnTo>
                <a:lnTo>
                  <a:pt x="8313504" y="3330827"/>
                </a:lnTo>
                <a:close/>
                <a:moveTo>
                  <a:pt x="10803504" y="3326203"/>
                </a:moveTo>
                <a:lnTo>
                  <a:pt x="10811446" y="3329617"/>
                </a:lnTo>
                <a:lnTo>
                  <a:pt x="10817445" y="3332080"/>
                </a:lnTo>
                <a:lnTo>
                  <a:pt x="10821836" y="3336072"/>
                </a:lnTo>
                <a:cubicBezTo>
                  <a:pt x="10826723" y="3340969"/>
                  <a:pt x="10829040" y="3344383"/>
                  <a:pt x="10823083" y="3342321"/>
                </a:cubicBezTo>
                <a:cubicBezTo>
                  <a:pt x="10818222" y="3339705"/>
                  <a:pt x="10811631" y="3333869"/>
                  <a:pt x="10805826" y="3328415"/>
                </a:cubicBezTo>
                <a:close/>
                <a:moveTo>
                  <a:pt x="10328926" y="3324938"/>
                </a:moveTo>
                <a:cubicBezTo>
                  <a:pt x="10336583" y="3324714"/>
                  <a:pt x="10341888" y="3325496"/>
                  <a:pt x="10345170" y="3326574"/>
                </a:cubicBezTo>
                <a:cubicBezTo>
                  <a:pt x="10347633" y="3327382"/>
                  <a:pt x="10348955" y="3328356"/>
                  <a:pt x="10349278" y="3329194"/>
                </a:cubicBezTo>
                <a:cubicBezTo>
                  <a:pt x="10349762" y="3330450"/>
                  <a:pt x="10347997" y="3331402"/>
                  <a:pt x="10344450" y="3331032"/>
                </a:cubicBezTo>
                <a:cubicBezTo>
                  <a:pt x="10340902" y="3330662"/>
                  <a:pt x="10335572" y="3328970"/>
                  <a:pt x="10328926" y="3324938"/>
                </a:cubicBezTo>
                <a:close/>
                <a:moveTo>
                  <a:pt x="10034045" y="3319184"/>
                </a:moveTo>
                <a:lnTo>
                  <a:pt x="10034205" y="3321294"/>
                </a:lnTo>
                <a:cubicBezTo>
                  <a:pt x="10035453" y="3323118"/>
                  <a:pt x="10037641" y="3321621"/>
                  <a:pt x="10038888" y="3323443"/>
                </a:cubicBezTo>
                <a:lnTo>
                  <a:pt x="10040074" y="3323500"/>
                </a:lnTo>
                <a:lnTo>
                  <a:pt x="10039800" y="3322878"/>
                </a:lnTo>
                <a:close/>
                <a:moveTo>
                  <a:pt x="10814021" y="3316278"/>
                </a:moveTo>
                <a:lnTo>
                  <a:pt x="10814600" y="3316555"/>
                </a:lnTo>
                <a:cubicBezTo>
                  <a:pt x="10819745" y="3318708"/>
                  <a:pt x="10837319" y="3327533"/>
                  <a:pt x="10845582" y="3333302"/>
                </a:cubicBezTo>
                <a:cubicBezTo>
                  <a:pt x="10846958" y="3334265"/>
                  <a:pt x="10848077" y="3335142"/>
                  <a:pt x="10848837" y="3335890"/>
                </a:cubicBezTo>
                <a:cubicBezTo>
                  <a:pt x="10849596" y="3336637"/>
                  <a:pt x="10849996" y="3337255"/>
                  <a:pt x="10849937" y="3337697"/>
                </a:cubicBezTo>
                <a:cubicBezTo>
                  <a:pt x="10849834" y="3338456"/>
                  <a:pt x="10848316" y="3338475"/>
                  <a:pt x="10845994" y="3338027"/>
                </a:cubicBezTo>
                <a:lnTo>
                  <a:pt x="10838738" y="3335983"/>
                </a:lnTo>
                <a:close/>
                <a:moveTo>
                  <a:pt x="10096132" y="3313220"/>
                </a:moveTo>
                <a:cubicBezTo>
                  <a:pt x="10096132" y="3313220"/>
                  <a:pt x="10094906" y="3313999"/>
                  <a:pt x="10093833" y="3314680"/>
                </a:cubicBezTo>
                <a:lnTo>
                  <a:pt x="10092862" y="3315297"/>
                </a:lnTo>
                <a:lnTo>
                  <a:pt x="10092512" y="3315518"/>
                </a:lnTo>
                <a:cubicBezTo>
                  <a:pt x="10092225" y="3315701"/>
                  <a:pt x="10092148" y="3315750"/>
                  <a:pt x="10092455" y="3315555"/>
                </a:cubicBezTo>
                <a:lnTo>
                  <a:pt x="10092862" y="3315297"/>
                </a:lnTo>
                <a:close/>
                <a:moveTo>
                  <a:pt x="8237293" y="3308838"/>
                </a:moveTo>
                <a:cubicBezTo>
                  <a:pt x="8233444" y="3312226"/>
                  <a:pt x="8259395" y="3321661"/>
                  <a:pt x="8261043" y="3323533"/>
                </a:cubicBezTo>
                <a:lnTo>
                  <a:pt x="8306578" y="3343202"/>
                </a:lnTo>
                <a:lnTo>
                  <a:pt x="8308369" y="3339425"/>
                </a:lnTo>
                <a:lnTo>
                  <a:pt x="8277536" y="3326103"/>
                </a:lnTo>
                <a:cubicBezTo>
                  <a:pt x="8271054" y="3323265"/>
                  <a:pt x="8241466" y="3305166"/>
                  <a:pt x="8237293" y="3308838"/>
                </a:cubicBezTo>
                <a:close/>
                <a:moveTo>
                  <a:pt x="11036986" y="3282123"/>
                </a:moveTo>
                <a:lnTo>
                  <a:pt x="11077141" y="3299726"/>
                </a:lnTo>
                <a:lnTo>
                  <a:pt x="11081086" y="3303092"/>
                </a:lnTo>
                <a:lnTo>
                  <a:pt x="11085463" y="3307404"/>
                </a:lnTo>
                <a:lnTo>
                  <a:pt x="11065497" y="3300124"/>
                </a:lnTo>
                <a:lnTo>
                  <a:pt x="11046739" y="3292384"/>
                </a:lnTo>
                <a:lnTo>
                  <a:pt x="11040169" y="3285155"/>
                </a:lnTo>
                <a:close/>
                <a:moveTo>
                  <a:pt x="10815037" y="3280507"/>
                </a:moveTo>
                <a:cubicBezTo>
                  <a:pt x="10815671" y="3280714"/>
                  <a:pt x="10815919" y="3281969"/>
                  <a:pt x="10815476" y="3285258"/>
                </a:cubicBezTo>
                <a:cubicBezTo>
                  <a:pt x="10815476" y="3285258"/>
                  <a:pt x="10814003" y="3283778"/>
                  <a:pt x="10812286" y="3282051"/>
                </a:cubicBezTo>
                <a:cubicBezTo>
                  <a:pt x="10813382" y="3281143"/>
                  <a:pt x="10814403" y="3280302"/>
                  <a:pt x="10815037" y="3280507"/>
                </a:cubicBezTo>
                <a:close/>
                <a:moveTo>
                  <a:pt x="9984224" y="3272511"/>
                </a:moveTo>
                <a:cubicBezTo>
                  <a:pt x="9983600" y="3271600"/>
                  <a:pt x="9982103" y="3271954"/>
                  <a:pt x="9980917" y="3272765"/>
                </a:cubicBezTo>
                <a:cubicBezTo>
                  <a:pt x="9979734" y="3273577"/>
                  <a:pt x="9978861" y="3274842"/>
                  <a:pt x="9979485" y="3275755"/>
                </a:cubicBezTo>
                <a:cubicBezTo>
                  <a:pt x="9979485" y="3275755"/>
                  <a:pt x="9987659" y="3272837"/>
                  <a:pt x="9984224" y="3272511"/>
                </a:cubicBezTo>
                <a:close/>
                <a:moveTo>
                  <a:pt x="10864926" y="3270278"/>
                </a:moveTo>
                <a:lnTo>
                  <a:pt x="10895032" y="3286479"/>
                </a:lnTo>
                <a:cubicBezTo>
                  <a:pt x="10900862" y="3289752"/>
                  <a:pt x="10919205" y="3295578"/>
                  <a:pt x="10932638" y="3301481"/>
                </a:cubicBezTo>
                <a:lnTo>
                  <a:pt x="10943322" y="3307072"/>
                </a:lnTo>
                <a:lnTo>
                  <a:pt x="10944285" y="3308159"/>
                </a:lnTo>
                <a:lnTo>
                  <a:pt x="10945788" y="3310707"/>
                </a:lnTo>
                <a:cubicBezTo>
                  <a:pt x="10940537" y="3310118"/>
                  <a:pt x="10917637" y="3299713"/>
                  <a:pt x="10914016" y="3298660"/>
                </a:cubicBezTo>
                <a:cubicBezTo>
                  <a:pt x="10904608" y="3294522"/>
                  <a:pt x="10897134" y="3291429"/>
                  <a:pt x="10890545" y="3288839"/>
                </a:cubicBezTo>
                <a:lnTo>
                  <a:pt x="10887075" y="3287539"/>
                </a:lnTo>
                <a:close/>
                <a:moveTo>
                  <a:pt x="8112033" y="3261987"/>
                </a:moveTo>
                <a:lnTo>
                  <a:pt x="8145696" y="3277294"/>
                </a:lnTo>
                <a:lnTo>
                  <a:pt x="8156106" y="3280623"/>
                </a:lnTo>
                <a:cubicBezTo>
                  <a:pt x="8162171" y="3281691"/>
                  <a:pt x="8176697" y="3285461"/>
                  <a:pt x="8175367" y="3284497"/>
                </a:cubicBezTo>
                <a:cubicBezTo>
                  <a:pt x="8174923" y="3284174"/>
                  <a:pt x="8172719" y="3283327"/>
                  <a:pt x="8167852" y="3281677"/>
                </a:cubicBezTo>
                <a:close/>
                <a:moveTo>
                  <a:pt x="7697243" y="3251818"/>
                </a:moveTo>
                <a:cubicBezTo>
                  <a:pt x="7696503" y="3252690"/>
                  <a:pt x="7694529" y="3255016"/>
                  <a:pt x="7690580" y="3259667"/>
                </a:cubicBezTo>
                <a:cubicBezTo>
                  <a:pt x="7690580" y="3259667"/>
                  <a:pt x="7699464" y="3249202"/>
                  <a:pt x="7697243" y="3251818"/>
                </a:cubicBezTo>
                <a:close/>
                <a:moveTo>
                  <a:pt x="7683448" y="3248238"/>
                </a:moveTo>
                <a:lnTo>
                  <a:pt x="7690580" y="3259667"/>
                </a:lnTo>
                <a:lnTo>
                  <a:pt x="7683148" y="3260751"/>
                </a:lnTo>
                <a:lnTo>
                  <a:pt x="7786736" y="3284994"/>
                </a:lnTo>
                <a:cubicBezTo>
                  <a:pt x="8089189" y="3357931"/>
                  <a:pt x="8391712" y="3433902"/>
                  <a:pt x="8697974" y="3505954"/>
                </a:cubicBezTo>
                <a:cubicBezTo>
                  <a:pt x="8722946" y="3515750"/>
                  <a:pt x="8788362" y="3527096"/>
                  <a:pt x="8804707" y="3525242"/>
                </a:cubicBezTo>
                <a:cubicBezTo>
                  <a:pt x="8814513" y="3524131"/>
                  <a:pt x="8806654" y="3518265"/>
                  <a:pt x="8761793" y="3504463"/>
                </a:cubicBezTo>
                <a:cubicBezTo>
                  <a:pt x="8486890" y="3421778"/>
                  <a:pt x="8199081" y="3371013"/>
                  <a:pt x="7907496" y="3304530"/>
                </a:cubicBezTo>
                <a:close/>
                <a:moveTo>
                  <a:pt x="6609366" y="3240907"/>
                </a:moveTo>
                <a:lnTo>
                  <a:pt x="6610071" y="3241246"/>
                </a:lnTo>
                <a:lnTo>
                  <a:pt x="6614644" y="3243494"/>
                </a:lnTo>
                <a:lnTo>
                  <a:pt x="6612129" y="3243115"/>
                </a:lnTo>
                <a:close/>
                <a:moveTo>
                  <a:pt x="9882834" y="3234169"/>
                </a:moveTo>
                <a:cubicBezTo>
                  <a:pt x="9878517" y="3233186"/>
                  <a:pt x="9875298" y="3233268"/>
                  <a:pt x="9876146" y="3235826"/>
                </a:cubicBezTo>
                <a:cubicBezTo>
                  <a:pt x="9877393" y="3237649"/>
                  <a:pt x="9887906" y="3238931"/>
                  <a:pt x="9887906" y="3238931"/>
                </a:cubicBezTo>
                <a:cubicBezTo>
                  <a:pt x="9896310" y="3241434"/>
                  <a:pt x="9899588" y="3241923"/>
                  <a:pt x="9899826" y="3241391"/>
                </a:cubicBezTo>
                <a:cubicBezTo>
                  <a:pt x="9900005" y="3240992"/>
                  <a:pt x="9898473" y="3240018"/>
                  <a:pt x="9896110" y="3238889"/>
                </a:cubicBezTo>
                <a:cubicBezTo>
                  <a:pt x="9892565" y="3237195"/>
                  <a:pt x="9887150" y="3235149"/>
                  <a:pt x="9882834" y="3234169"/>
                </a:cubicBezTo>
                <a:close/>
                <a:moveTo>
                  <a:pt x="6749938" y="3227185"/>
                </a:moveTo>
                <a:lnTo>
                  <a:pt x="6767818" y="3230826"/>
                </a:lnTo>
                <a:lnTo>
                  <a:pt x="6768164" y="3231217"/>
                </a:lnTo>
                <a:lnTo>
                  <a:pt x="6769992" y="3234327"/>
                </a:lnTo>
                <a:close/>
                <a:moveTo>
                  <a:pt x="10923381" y="3225066"/>
                </a:moveTo>
                <a:lnTo>
                  <a:pt x="10933676" y="3229353"/>
                </a:lnTo>
                <a:cubicBezTo>
                  <a:pt x="10948071" y="3238360"/>
                  <a:pt x="10962936" y="3246976"/>
                  <a:pt x="10978691" y="3255194"/>
                </a:cubicBezTo>
                <a:lnTo>
                  <a:pt x="11001770" y="3265942"/>
                </a:lnTo>
                <a:lnTo>
                  <a:pt x="11001181" y="3266125"/>
                </a:lnTo>
                <a:cubicBezTo>
                  <a:pt x="11002310" y="3267529"/>
                  <a:pt x="11005312" y="3270452"/>
                  <a:pt x="11011004" y="3275678"/>
                </a:cubicBezTo>
                <a:lnTo>
                  <a:pt x="11014740" y="3279181"/>
                </a:lnTo>
                <a:lnTo>
                  <a:pt x="11007300" y="3276110"/>
                </a:lnTo>
                <a:lnTo>
                  <a:pt x="10959409" y="3254611"/>
                </a:lnTo>
                <a:lnTo>
                  <a:pt x="10944588" y="3241288"/>
                </a:lnTo>
                <a:close/>
                <a:moveTo>
                  <a:pt x="7161793" y="3224235"/>
                </a:moveTo>
                <a:cubicBezTo>
                  <a:pt x="7160267" y="3224037"/>
                  <a:pt x="7157978" y="3224509"/>
                  <a:pt x="7155186" y="3225541"/>
                </a:cubicBezTo>
                <a:cubicBezTo>
                  <a:pt x="7158245" y="3229018"/>
                  <a:pt x="7161583" y="3228929"/>
                  <a:pt x="7163828" y="3226953"/>
                </a:cubicBezTo>
                <a:cubicBezTo>
                  <a:pt x="7164086" y="3225303"/>
                  <a:pt x="7163320" y="3224434"/>
                  <a:pt x="7161793" y="3224235"/>
                </a:cubicBezTo>
                <a:close/>
                <a:moveTo>
                  <a:pt x="9886059" y="3221887"/>
                </a:moveTo>
                <a:cubicBezTo>
                  <a:pt x="9884972" y="3221837"/>
                  <a:pt x="9884041" y="3221944"/>
                  <a:pt x="9883495" y="3222317"/>
                </a:cubicBezTo>
                <a:cubicBezTo>
                  <a:pt x="9882707" y="3231335"/>
                  <a:pt x="9918512" y="3239848"/>
                  <a:pt x="9923193" y="3241998"/>
                </a:cubicBezTo>
                <a:cubicBezTo>
                  <a:pt x="9942705" y="3250954"/>
                  <a:pt x="9949152" y="3260373"/>
                  <a:pt x="9963464" y="3261733"/>
                </a:cubicBezTo>
                <a:cubicBezTo>
                  <a:pt x="9944893" y="3249457"/>
                  <a:pt x="9920388" y="3233208"/>
                  <a:pt x="9894008" y="3223601"/>
                </a:cubicBezTo>
                <a:cubicBezTo>
                  <a:pt x="9894008" y="3223601"/>
                  <a:pt x="9891926" y="3222906"/>
                  <a:pt x="9889571" y="3222398"/>
                </a:cubicBezTo>
                <a:lnTo>
                  <a:pt x="9887301" y="3222068"/>
                </a:lnTo>
                <a:lnTo>
                  <a:pt x="9887720" y="3222306"/>
                </a:lnTo>
                <a:lnTo>
                  <a:pt x="9886759" y="3221989"/>
                </a:lnTo>
                <a:close/>
                <a:moveTo>
                  <a:pt x="10424511" y="3218572"/>
                </a:moveTo>
                <a:cubicBezTo>
                  <a:pt x="10424359" y="3218454"/>
                  <a:pt x="10425109" y="3218509"/>
                  <a:pt x="10427136" y="3218782"/>
                </a:cubicBezTo>
                <a:lnTo>
                  <a:pt x="10429182" y="3219084"/>
                </a:lnTo>
                <a:lnTo>
                  <a:pt x="10433248" y="3220951"/>
                </a:lnTo>
                <a:cubicBezTo>
                  <a:pt x="10428727" y="3219724"/>
                  <a:pt x="10424815" y="3218805"/>
                  <a:pt x="10424511" y="3218572"/>
                </a:cubicBezTo>
                <a:close/>
                <a:moveTo>
                  <a:pt x="9868708" y="3211545"/>
                </a:moveTo>
                <a:lnTo>
                  <a:pt x="9880819" y="3218400"/>
                </a:lnTo>
                <a:lnTo>
                  <a:pt x="9879894" y="3216995"/>
                </a:lnTo>
                <a:cubicBezTo>
                  <a:pt x="9879109" y="3216348"/>
                  <a:pt x="9877947" y="3215630"/>
                  <a:pt x="9876539" y="3214892"/>
                </a:cubicBezTo>
                <a:cubicBezTo>
                  <a:pt x="9874428" y="3213786"/>
                  <a:pt x="9871758" y="3212637"/>
                  <a:pt x="9868965" y="3211621"/>
                </a:cubicBezTo>
                <a:close/>
                <a:moveTo>
                  <a:pt x="9854112" y="3208560"/>
                </a:moveTo>
                <a:lnTo>
                  <a:pt x="9852065" y="3210810"/>
                </a:lnTo>
                <a:cubicBezTo>
                  <a:pt x="9853158" y="3212406"/>
                  <a:pt x="9873493" y="3219960"/>
                  <a:pt x="9879433" y="3219433"/>
                </a:cubicBezTo>
                <a:lnTo>
                  <a:pt x="9879646" y="3219329"/>
                </a:lnTo>
                <a:lnTo>
                  <a:pt x="9865471" y="3213339"/>
                </a:lnTo>
                <a:close/>
                <a:moveTo>
                  <a:pt x="10513853" y="3202741"/>
                </a:moveTo>
                <a:cubicBezTo>
                  <a:pt x="10513853" y="3202741"/>
                  <a:pt x="10512639" y="3202865"/>
                  <a:pt x="10511523" y="3203184"/>
                </a:cubicBezTo>
                <a:cubicBezTo>
                  <a:pt x="10510407" y="3203502"/>
                  <a:pt x="10509390" y="3204017"/>
                  <a:pt x="10509787" y="3204800"/>
                </a:cubicBezTo>
                <a:cubicBezTo>
                  <a:pt x="10510579" y="3206365"/>
                  <a:pt x="10515438" y="3205869"/>
                  <a:pt x="10513853" y="3202741"/>
                </a:cubicBezTo>
                <a:close/>
                <a:moveTo>
                  <a:pt x="6608664" y="3198422"/>
                </a:moveTo>
                <a:lnTo>
                  <a:pt x="6610802" y="3198858"/>
                </a:lnTo>
                <a:lnTo>
                  <a:pt x="6611188" y="3203098"/>
                </a:lnTo>
                <a:cubicBezTo>
                  <a:pt x="6611188" y="3203098"/>
                  <a:pt x="6609395" y="3201292"/>
                  <a:pt x="6607304" y="3199184"/>
                </a:cubicBezTo>
                <a:close/>
                <a:moveTo>
                  <a:pt x="9784160" y="3189646"/>
                </a:moveTo>
                <a:lnTo>
                  <a:pt x="9781942" y="3192483"/>
                </a:lnTo>
                <a:cubicBezTo>
                  <a:pt x="9781942" y="3192483"/>
                  <a:pt x="9781942" y="3192483"/>
                  <a:pt x="9789831" y="3196460"/>
                </a:cubicBezTo>
                <a:lnTo>
                  <a:pt x="9787223" y="3196765"/>
                </a:lnTo>
                <a:lnTo>
                  <a:pt x="9796119" y="3201805"/>
                </a:lnTo>
                <a:cubicBezTo>
                  <a:pt x="9809493" y="3206484"/>
                  <a:pt x="9820005" y="3207766"/>
                  <a:pt x="9828488" y="3209992"/>
                </a:cubicBezTo>
                <a:cubicBezTo>
                  <a:pt x="9829840" y="3211967"/>
                  <a:pt x="9831062" y="3212581"/>
                  <a:pt x="9831947" y="3212700"/>
                </a:cubicBezTo>
                <a:cubicBezTo>
                  <a:pt x="9832832" y="3212820"/>
                  <a:pt x="9833379" y="3212446"/>
                  <a:pt x="9833379" y="3212446"/>
                </a:cubicBezTo>
                <a:cubicBezTo>
                  <a:pt x="9833614" y="3211616"/>
                  <a:pt x="9833653" y="3211087"/>
                  <a:pt x="9833523" y="3210750"/>
                </a:cubicBezTo>
                <a:cubicBezTo>
                  <a:pt x="9833393" y="3210414"/>
                  <a:pt x="9833093" y="3210270"/>
                  <a:pt x="9832652" y="3210210"/>
                </a:cubicBezTo>
                <a:cubicBezTo>
                  <a:pt x="9831767" y="3210091"/>
                  <a:pt x="9830311" y="3210308"/>
                  <a:pt x="9828488" y="3209992"/>
                </a:cubicBezTo>
                <a:close/>
                <a:moveTo>
                  <a:pt x="11037663" y="3187896"/>
                </a:moveTo>
                <a:cubicBezTo>
                  <a:pt x="11043711" y="3188515"/>
                  <a:pt x="11047805" y="3189684"/>
                  <a:pt x="11050275" y="3190873"/>
                </a:cubicBezTo>
                <a:cubicBezTo>
                  <a:pt x="11052128" y="3191765"/>
                  <a:pt x="11053067" y="3192670"/>
                  <a:pt x="11053235" y="3193362"/>
                </a:cubicBezTo>
                <a:cubicBezTo>
                  <a:pt x="11053486" y="3194401"/>
                  <a:pt x="11051997" y="3194967"/>
                  <a:pt x="11049244" y="3194306"/>
                </a:cubicBezTo>
                <a:cubicBezTo>
                  <a:pt x="11046490" y="3193645"/>
                  <a:pt x="11042473" y="3191760"/>
                  <a:pt x="11037663" y="3187896"/>
                </a:cubicBezTo>
                <a:close/>
                <a:moveTo>
                  <a:pt x="10870399" y="3186185"/>
                </a:moveTo>
                <a:lnTo>
                  <a:pt x="10874042" y="3187890"/>
                </a:lnTo>
                <a:cubicBezTo>
                  <a:pt x="10885831" y="3193487"/>
                  <a:pt x="10897140" y="3199536"/>
                  <a:pt x="10905609" y="3208046"/>
                </a:cubicBezTo>
                <a:cubicBezTo>
                  <a:pt x="10906346" y="3208786"/>
                  <a:pt x="10904900" y="3208914"/>
                  <a:pt x="10902325" y="3208633"/>
                </a:cubicBezTo>
                <a:lnTo>
                  <a:pt x="10900607" y="3208315"/>
                </a:lnTo>
                <a:close/>
                <a:moveTo>
                  <a:pt x="7394979" y="3184956"/>
                </a:moveTo>
                <a:lnTo>
                  <a:pt x="7463709" y="3209398"/>
                </a:lnTo>
                <a:lnTo>
                  <a:pt x="7680640" y="3260165"/>
                </a:lnTo>
                <a:lnTo>
                  <a:pt x="7666990" y="3249748"/>
                </a:lnTo>
                <a:lnTo>
                  <a:pt x="7678683" y="3247041"/>
                </a:lnTo>
                <a:lnTo>
                  <a:pt x="7662317" y="3242927"/>
                </a:lnTo>
                <a:lnTo>
                  <a:pt x="7666990" y="3249748"/>
                </a:lnTo>
                <a:cubicBezTo>
                  <a:pt x="7666990" y="3249748"/>
                  <a:pt x="7664274" y="3249970"/>
                  <a:pt x="7661446" y="3248835"/>
                </a:cubicBezTo>
                <a:lnTo>
                  <a:pt x="7656378" y="3241437"/>
                </a:lnTo>
                <a:lnTo>
                  <a:pt x="7614988" y="3231038"/>
                </a:lnTo>
                <a:cubicBezTo>
                  <a:pt x="7607238" y="3227386"/>
                  <a:pt x="7603366" y="3225561"/>
                  <a:pt x="7599329" y="3223578"/>
                </a:cubicBezTo>
                <a:lnTo>
                  <a:pt x="7592646" y="3220206"/>
                </a:lnTo>
                <a:lnTo>
                  <a:pt x="7580633" y="3216451"/>
                </a:lnTo>
                <a:lnTo>
                  <a:pt x="7567584" y="3224480"/>
                </a:lnTo>
                <a:cubicBezTo>
                  <a:pt x="7563754" y="3224569"/>
                  <a:pt x="7563657" y="3220419"/>
                  <a:pt x="7563560" y="3216271"/>
                </a:cubicBezTo>
                <a:lnTo>
                  <a:pt x="7560578" y="3210183"/>
                </a:lnTo>
                <a:lnTo>
                  <a:pt x="7556199" y="3208814"/>
                </a:lnTo>
                <a:lnTo>
                  <a:pt x="7548003" y="3210666"/>
                </a:lnTo>
                <a:cubicBezTo>
                  <a:pt x="7532479" y="3214920"/>
                  <a:pt x="7507497" y="3221731"/>
                  <a:pt x="7495718" y="3209552"/>
                </a:cubicBezTo>
                <a:cubicBezTo>
                  <a:pt x="7495718" y="3209552"/>
                  <a:pt x="7510676" y="3193872"/>
                  <a:pt x="7503019" y="3194048"/>
                </a:cubicBezTo>
                <a:cubicBezTo>
                  <a:pt x="7495360" y="3194229"/>
                  <a:pt x="7480224" y="3202247"/>
                  <a:pt x="7463630" y="3202634"/>
                </a:cubicBezTo>
                <a:cubicBezTo>
                  <a:pt x="7455972" y="3202815"/>
                  <a:pt x="7436047" y="3197213"/>
                  <a:pt x="7414184" y="3190697"/>
                </a:cubicBezTo>
                <a:close/>
                <a:moveTo>
                  <a:pt x="9801159" y="3184650"/>
                </a:moveTo>
                <a:lnTo>
                  <a:pt x="9790670" y="3185362"/>
                </a:lnTo>
                <a:lnTo>
                  <a:pt x="9795707" y="3187809"/>
                </a:lnTo>
                <a:cubicBezTo>
                  <a:pt x="9802348" y="3190180"/>
                  <a:pt x="9809894" y="3192600"/>
                  <a:pt x="9814862" y="3194777"/>
                </a:cubicBezTo>
                <a:cubicBezTo>
                  <a:pt x="9817439" y="3195022"/>
                  <a:pt x="9834326" y="3202538"/>
                  <a:pt x="9842479" y="3204112"/>
                </a:cubicBezTo>
                <a:lnTo>
                  <a:pt x="9842993" y="3204147"/>
                </a:lnTo>
                <a:lnTo>
                  <a:pt x="9824931" y="3193940"/>
                </a:lnTo>
                <a:lnTo>
                  <a:pt x="9809317" y="3185989"/>
                </a:lnTo>
                <a:close/>
                <a:moveTo>
                  <a:pt x="6537525" y="3183939"/>
                </a:moveTo>
                <a:lnTo>
                  <a:pt x="6602703" y="3197209"/>
                </a:lnTo>
                <a:lnTo>
                  <a:pt x="6607304" y="3199184"/>
                </a:lnTo>
                <a:cubicBezTo>
                  <a:pt x="6604802" y="3205078"/>
                  <a:pt x="6602000" y="3210674"/>
                  <a:pt x="6602000" y="3210674"/>
                </a:cubicBezTo>
                <a:cubicBezTo>
                  <a:pt x="6605588" y="3214287"/>
                  <a:pt x="6631510" y="3223569"/>
                  <a:pt x="6638980" y="3231097"/>
                </a:cubicBezTo>
                <a:cubicBezTo>
                  <a:pt x="6638980" y="3231097"/>
                  <a:pt x="6650037" y="3242237"/>
                  <a:pt x="6628503" y="3233165"/>
                </a:cubicBezTo>
                <a:cubicBezTo>
                  <a:pt x="6612170" y="3225829"/>
                  <a:pt x="6626916" y="3227358"/>
                  <a:pt x="6613964" y="3227635"/>
                </a:cubicBezTo>
                <a:cubicBezTo>
                  <a:pt x="6622825" y="3227445"/>
                  <a:pt x="6619138" y="3237055"/>
                  <a:pt x="6612751" y="3239037"/>
                </a:cubicBezTo>
                <a:cubicBezTo>
                  <a:pt x="6613774" y="3239016"/>
                  <a:pt x="6611471" y="3237527"/>
                  <a:pt x="6607404" y="3235337"/>
                </a:cubicBezTo>
                <a:lnTo>
                  <a:pt x="6594179" y="3228767"/>
                </a:lnTo>
                <a:lnTo>
                  <a:pt x="6593724" y="3228402"/>
                </a:lnTo>
                <a:close/>
                <a:moveTo>
                  <a:pt x="10474812" y="3183850"/>
                </a:moveTo>
                <a:cubicBezTo>
                  <a:pt x="10482972" y="3189874"/>
                  <a:pt x="10492697" y="3195107"/>
                  <a:pt x="10501940" y="3198617"/>
                </a:cubicBezTo>
                <a:cubicBezTo>
                  <a:pt x="10493781" y="3192592"/>
                  <a:pt x="10485142" y="3184845"/>
                  <a:pt x="10474812" y="3183850"/>
                </a:cubicBezTo>
                <a:close/>
                <a:moveTo>
                  <a:pt x="6496382" y="3175563"/>
                </a:moveTo>
                <a:lnTo>
                  <a:pt x="6516775" y="3179715"/>
                </a:lnTo>
                <a:lnTo>
                  <a:pt x="6590355" y="3239838"/>
                </a:lnTo>
                <a:lnTo>
                  <a:pt x="6579709" y="3238236"/>
                </a:lnTo>
                <a:close/>
                <a:moveTo>
                  <a:pt x="6456867" y="3167900"/>
                </a:moveTo>
                <a:lnTo>
                  <a:pt x="6470482" y="3170352"/>
                </a:lnTo>
                <a:lnTo>
                  <a:pt x="6507592" y="3199788"/>
                </a:lnTo>
                <a:lnTo>
                  <a:pt x="6545669" y="3233112"/>
                </a:lnTo>
                <a:lnTo>
                  <a:pt x="6539779" y="3232225"/>
                </a:lnTo>
                <a:lnTo>
                  <a:pt x="6502365" y="3203426"/>
                </a:lnTo>
                <a:close/>
                <a:moveTo>
                  <a:pt x="10544620" y="3162594"/>
                </a:moveTo>
                <a:cubicBezTo>
                  <a:pt x="10558568" y="3176171"/>
                  <a:pt x="10574735" y="3184037"/>
                  <a:pt x="10593409" y="3196859"/>
                </a:cubicBezTo>
                <a:cubicBezTo>
                  <a:pt x="10596979" y="3199495"/>
                  <a:pt x="10602314" y="3202052"/>
                  <a:pt x="10605913" y="3203203"/>
                </a:cubicBezTo>
                <a:cubicBezTo>
                  <a:pt x="10609512" y="3204354"/>
                  <a:pt x="10611373" y="3204099"/>
                  <a:pt x="10607997" y="3201113"/>
                </a:cubicBezTo>
                <a:cubicBezTo>
                  <a:pt x="10607032" y="3200260"/>
                  <a:pt x="10605640" y="3199183"/>
                  <a:pt x="10603739" y="3197854"/>
                </a:cubicBezTo>
                <a:cubicBezTo>
                  <a:pt x="10588524" y="3187211"/>
                  <a:pt x="10563588" y="3171336"/>
                  <a:pt x="10544620" y="3162594"/>
                </a:cubicBezTo>
                <a:close/>
                <a:moveTo>
                  <a:pt x="6417327" y="3160779"/>
                </a:moveTo>
                <a:lnTo>
                  <a:pt x="6446936" y="3166111"/>
                </a:lnTo>
                <a:lnTo>
                  <a:pt x="6484365" y="3193254"/>
                </a:lnTo>
                <a:lnTo>
                  <a:pt x="6524305" y="3229895"/>
                </a:lnTo>
                <a:lnTo>
                  <a:pt x="6509363" y="3227647"/>
                </a:lnTo>
                <a:close/>
                <a:moveTo>
                  <a:pt x="10413428" y="3156858"/>
                </a:moveTo>
                <a:lnTo>
                  <a:pt x="10413571" y="3158099"/>
                </a:lnTo>
                <a:lnTo>
                  <a:pt x="10419987" y="3160246"/>
                </a:lnTo>
                <a:close/>
                <a:moveTo>
                  <a:pt x="10855696" y="3154444"/>
                </a:moveTo>
                <a:cubicBezTo>
                  <a:pt x="10855696" y="3154444"/>
                  <a:pt x="10854651" y="3154929"/>
                  <a:pt x="10853736" y="3155353"/>
                </a:cubicBezTo>
                <a:lnTo>
                  <a:pt x="10853589" y="3155421"/>
                </a:lnTo>
                <a:lnTo>
                  <a:pt x="10852560" y="3155898"/>
                </a:lnTo>
                <a:cubicBezTo>
                  <a:pt x="10852299" y="3156020"/>
                  <a:pt x="10852364" y="3155989"/>
                  <a:pt x="10852609" y="3155876"/>
                </a:cubicBezTo>
                <a:lnTo>
                  <a:pt x="10853589" y="3155421"/>
                </a:lnTo>
                <a:close/>
                <a:moveTo>
                  <a:pt x="10807324" y="3152056"/>
                </a:moveTo>
                <a:cubicBezTo>
                  <a:pt x="10806367" y="3151917"/>
                  <a:pt x="10805770" y="3152484"/>
                  <a:pt x="10806125" y="3154352"/>
                </a:cubicBezTo>
                <a:cubicBezTo>
                  <a:pt x="10806917" y="3155916"/>
                  <a:pt x="10808795" y="3154966"/>
                  <a:pt x="10809587" y="3156531"/>
                </a:cubicBezTo>
                <a:cubicBezTo>
                  <a:pt x="10812936" y="3157906"/>
                  <a:pt x="10813087" y="3156894"/>
                  <a:pt x="10812042" y="3155484"/>
                </a:cubicBezTo>
                <a:cubicBezTo>
                  <a:pt x="10811519" y="3154779"/>
                  <a:pt x="10810698" y="3153975"/>
                  <a:pt x="10809828" y="3153322"/>
                </a:cubicBezTo>
                <a:cubicBezTo>
                  <a:pt x="10808958" y="3152668"/>
                  <a:pt x="10808039" y="3152163"/>
                  <a:pt x="10807324" y="3152056"/>
                </a:cubicBezTo>
                <a:close/>
                <a:moveTo>
                  <a:pt x="10929463" y="3151134"/>
                </a:moveTo>
                <a:cubicBezTo>
                  <a:pt x="10929463" y="3151134"/>
                  <a:pt x="10929463" y="3151134"/>
                  <a:pt x="10937921" y="3155445"/>
                </a:cubicBezTo>
                <a:cubicBezTo>
                  <a:pt x="10937921" y="3155445"/>
                  <a:pt x="10937921" y="3155445"/>
                  <a:pt x="10935806" y="3154367"/>
                </a:cubicBezTo>
                <a:close/>
                <a:moveTo>
                  <a:pt x="10521085" y="3150268"/>
                </a:moveTo>
                <a:cubicBezTo>
                  <a:pt x="10524386" y="3156786"/>
                  <a:pt x="10529245" y="3156292"/>
                  <a:pt x="10534716" y="3157781"/>
                </a:cubicBezTo>
                <a:cubicBezTo>
                  <a:pt x="10534089" y="3156542"/>
                  <a:pt x="10533285" y="3155536"/>
                  <a:pt x="10532341" y="3154704"/>
                </a:cubicBezTo>
                <a:cubicBezTo>
                  <a:pt x="10531398" y="3153871"/>
                  <a:pt x="10530314" y="3153212"/>
                  <a:pt x="10529129" y="3152665"/>
                </a:cubicBezTo>
                <a:cubicBezTo>
                  <a:pt x="10526757" y="3151573"/>
                  <a:pt x="10523977" y="3150933"/>
                  <a:pt x="10521085" y="3150268"/>
                </a:cubicBezTo>
                <a:close/>
                <a:moveTo>
                  <a:pt x="6357382" y="3149983"/>
                </a:moveTo>
                <a:lnTo>
                  <a:pt x="6401810" y="3157985"/>
                </a:lnTo>
                <a:lnTo>
                  <a:pt x="6489849" y="3224709"/>
                </a:lnTo>
                <a:lnTo>
                  <a:pt x="6465453" y="3221037"/>
                </a:lnTo>
                <a:lnTo>
                  <a:pt x="6450747" y="3218223"/>
                </a:lnTo>
                <a:close/>
                <a:moveTo>
                  <a:pt x="10563346" y="3147148"/>
                </a:moveTo>
                <a:lnTo>
                  <a:pt x="10647751" y="3197846"/>
                </a:lnTo>
                <a:cubicBezTo>
                  <a:pt x="10701107" y="3235695"/>
                  <a:pt x="10753857" y="3277782"/>
                  <a:pt x="10805175" y="3320922"/>
                </a:cubicBezTo>
                <a:lnTo>
                  <a:pt x="10806648" y="3322262"/>
                </a:lnTo>
                <a:lnTo>
                  <a:pt x="10797030" y="3318886"/>
                </a:lnTo>
                <a:lnTo>
                  <a:pt x="10795536" y="3318795"/>
                </a:lnTo>
                <a:lnTo>
                  <a:pt x="10793262" y="3316799"/>
                </a:lnTo>
                <a:cubicBezTo>
                  <a:pt x="10740699" y="3280513"/>
                  <a:pt x="10700341" y="3244273"/>
                  <a:pt x="10639140" y="3200240"/>
                </a:cubicBezTo>
                <a:cubicBezTo>
                  <a:pt x="10618272" y="3185418"/>
                  <a:pt x="10594353" y="3170583"/>
                  <a:pt x="10569790" y="3156321"/>
                </a:cubicBezTo>
                <a:lnTo>
                  <a:pt x="10568186" y="3155434"/>
                </a:lnTo>
                <a:close/>
                <a:moveTo>
                  <a:pt x="6273539" y="3134881"/>
                </a:moveTo>
                <a:lnTo>
                  <a:pt x="6343102" y="3147409"/>
                </a:lnTo>
                <a:lnTo>
                  <a:pt x="6437574" y="3215701"/>
                </a:lnTo>
                <a:lnTo>
                  <a:pt x="6377824" y="3204268"/>
                </a:lnTo>
                <a:lnTo>
                  <a:pt x="6331049" y="3170614"/>
                </a:lnTo>
                <a:close/>
                <a:moveTo>
                  <a:pt x="6742814" y="3129898"/>
                </a:moveTo>
                <a:lnTo>
                  <a:pt x="6755357" y="3135140"/>
                </a:lnTo>
                <a:cubicBezTo>
                  <a:pt x="6772890" y="3146141"/>
                  <a:pt x="6790997" y="3156667"/>
                  <a:pt x="6810189" y="3166711"/>
                </a:cubicBezTo>
                <a:lnTo>
                  <a:pt x="6828611" y="3175319"/>
                </a:lnTo>
                <a:lnTo>
                  <a:pt x="6787463" y="3163155"/>
                </a:lnTo>
                <a:lnTo>
                  <a:pt x="6781955" y="3161707"/>
                </a:lnTo>
                <a:lnTo>
                  <a:pt x="6768639" y="3149705"/>
                </a:lnTo>
                <a:close/>
                <a:moveTo>
                  <a:pt x="10424833" y="3110977"/>
                </a:moveTo>
                <a:lnTo>
                  <a:pt x="10550737" y="3154028"/>
                </a:lnTo>
                <a:lnTo>
                  <a:pt x="10567156" y="3163634"/>
                </a:lnTo>
                <a:cubicBezTo>
                  <a:pt x="10590376" y="3176118"/>
                  <a:pt x="10612644" y="3191379"/>
                  <a:pt x="10634780" y="3206379"/>
                </a:cubicBezTo>
                <a:cubicBezTo>
                  <a:pt x="10642939" y="3212403"/>
                  <a:pt x="10673527" y="3229349"/>
                  <a:pt x="10664122" y="3230179"/>
                </a:cubicBezTo>
                <a:cubicBezTo>
                  <a:pt x="10665706" y="3233308"/>
                  <a:pt x="10667422" y="3236698"/>
                  <a:pt x="10671969" y="3236361"/>
                </a:cubicBezTo>
                <a:cubicBezTo>
                  <a:pt x="10709818" y="3267647"/>
                  <a:pt x="10750761" y="3295730"/>
                  <a:pt x="10790166" y="3334745"/>
                </a:cubicBezTo>
                <a:cubicBezTo>
                  <a:pt x="10750307" y="3304150"/>
                  <a:pt x="10702290" y="3267528"/>
                  <a:pt x="10661639" y="3235367"/>
                </a:cubicBezTo>
                <a:cubicBezTo>
                  <a:pt x="10654719" y="3231010"/>
                  <a:pt x="10620198" y="3201641"/>
                  <a:pt x="10616443" y="3203543"/>
                </a:cubicBezTo>
                <a:cubicBezTo>
                  <a:pt x="10602200" y="3208788"/>
                  <a:pt x="10723226" y="3303447"/>
                  <a:pt x="10620537" y="3211625"/>
                </a:cubicBezTo>
                <a:cubicBezTo>
                  <a:pt x="10624921" y="3215629"/>
                  <a:pt x="10629174" y="3219372"/>
                  <a:pt x="10632289" y="3220088"/>
                </a:cubicBezTo>
                <a:cubicBezTo>
                  <a:pt x="10688475" y="3254212"/>
                  <a:pt x="10737470" y="3298200"/>
                  <a:pt x="10781260" y="3341220"/>
                </a:cubicBezTo>
                <a:cubicBezTo>
                  <a:pt x="10720849" y="3298753"/>
                  <a:pt x="10663402" y="3252820"/>
                  <a:pt x="10600009" y="3209896"/>
                </a:cubicBezTo>
                <a:cubicBezTo>
                  <a:pt x="10570597" y="3190227"/>
                  <a:pt x="10541071" y="3172662"/>
                  <a:pt x="10511116" y="3156093"/>
                </a:cubicBezTo>
                <a:close/>
                <a:moveTo>
                  <a:pt x="10769245" y="3110618"/>
                </a:moveTo>
                <a:cubicBezTo>
                  <a:pt x="10768229" y="3111133"/>
                  <a:pt x="10767410" y="3112039"/>
                  <a:pt x="10767806" y="3112821"/>
                </a:cubicBezTo>
                <a:cubicBezTo>
                  <a:pt x="10767806" y="3112821"/>
                  <a:pt x="10774542" y="3111376"/>
                  <a:pt x="10771874" y="3110763"/>
                </a:cubicBezTo>
                <a:cubicBezTo>
                  <a:pt x="10771477" y="3109979"/>
                  <a:pt x="10770262" y="3110103"/>
                  <a:pt x="10769245" y="3110618"/>
                </a:cubicBezTo>
                <a:close/>
                <a:moveTo>
                  <a:pt x="10277240" y="3088204"/>
                </a:moveTo>
                <a:lnTo>
                  <a:pt x="10281475" y="3090751"/>
                </a:lnTo>
                <a:lnTo>
                  <a:pt x="10281658" y="3090850"/>
                </a:lnTo>
                <a:lnTo>
                  <a:pt x="10295969" y="3095562"/>
                </a:lnTo>
                <a:lnTo>
                  <a:pt x="10308245" y="3099417"/>
                </a:lnTo>
                <a:lnTo>
                  <a:pt x="10305737" y="3097947"/>
                </a:lnTo>
                <a:lnTo>
                  <a:pt x="10304642" y="3097769"/>
                </a:lnTo>
                <a:cubicBezTo>
                  <a:pt x="10297405" y="3095741"/>
                  <a:pt x="10289320" y="3092858"/>
                  <a:pt x="10280976" y="3089654"/>
                </a:cubicBezTo>
                <a:close/>
                <a:moveTo>
                  <a:pt x="7153074" y="3083417"/>
                </a:moveTo>
                <a:lnTo>
                  <a:pt x="7136659" y="3091464"/>
                </a:lnTo>
                <a:cubicBezTo>
                  <a:pt x="7136749" y="3095296"/>
                  <a:pt x="7142812" y="3095154"/>
                  <a:pt x="7147872" y="3093121"/>
                </a:cubicBezTo>
                <a:cubicBezTo>
                  <a:pt x="7152933" y="3091086"/>
                  <a:pt x="7156992" y="3087159"/>
                  <a:pt x="7153074" y="3083417"/>
                </a:cubicBezTo>
                <a:close/>
                <a:moveTo>
                  <a:pt x="6678294" y="3082419"/>
                </a:moveTo>
                <a:lnTo>
                  <a:pt x="6682732" y="3084504"/>
                </a:lnTo>
                <a:cubicBezTo>
                  <a:pt x="6697093" y="3091345"/>
                  <a:pt x="6710868" y="3098736"/>
                  <a:pt x="6721178" y="3109122"/>
                </a:cubicBezTo>
                <a:cubicBezTo>
                  <a:pt x="6722075" y="3110026"/>
                  <a:pt x="6720312" y="3110179"/>
                  <a:pt x="6717174" y="3109833"/>
                </a:cubicBezTo>
                <a:lnTo>
                  <a:pt x="6715080" y="3109443"/>
                </a:lnTo>
                <a:close/>
                <a:moveTo>
                  <a:pt x="6785601" y="3077374"/>
                </a:moveTo>
                <a:lnTo>
                  <a:pt x="6950380" y="3124200"/>
                </a:lnTo>
                <a:cubicBezTo>
                  <a:pt x="7025065" y="3147246"/>
                  <a:pt x="7100950" y="3172229"/>
                  <a:pt x="7176707" y="3198106"/>
                </a:cubicBezTo>
                <a:lnTo>
                  <a:pt x="7385965" y="3271639"/>
                </a:lnTo>
                <a:lnTo>
                  <a:pt x="7252139" y="3243207"/>
                </a:lnTo>
                <a:cubicBezTo>
                  <a:pt x="7235411" y="3240369"/>
                  <a:pt x="7215621" y="3234055"/>
                  <a:pt x="7198892" y="3231216"/>
                </a:cubicBezTo>
                <a:cubicBezTo>
                  <a:pt x="7190806" y="3229791"/>
                  <a:pt x="7171916" y="3228379"/>
                  <a:pt x="7188366" y="3234782"/>
                </a:cubicBezTo>
                <a:cubicBezTo>
                  <a:pt x="7207599" y="3241112"/>
                  <a:pt x="7232971" y="3245361"/>
                  <a:pt x="7246044" y="3248571"/>
                </a:cubicBezTo>
                <a:cubicBezTo>
                  <a:pt x="7319273" y="3263860"/>
                  <a:pt x="7382020" y="3278879"/>
                  <a:pt x="7448340" y="3294078"/>
                </a:cubicBezTo>
                <a:lnTo>
                  <a:pt x="7448747" y="3294160"/>
                </a:lnTo>
                <a:lnTo>
                  <a:pt x="7481359" y="3305941"/>
                </a:lnTo>
                <a:lnTo>
                  <a:pt x="7269790" y="3263266"/>
                </a:lnTo>
                <a:cubicBezTo>
                  <a:pt x="7194828" y="3246655"/>
                  <a:pt x="7124144" y="3238143"/>
                  <a:pt x="7047771" y="3219929"/>
                </a:cubicBezTo>
                <a:cubicBezTo>
                  <a:pt x="6985345" y="3204625"/>
                  <a:pt x="6914854" y="3193096"/>
                  <a:pt x="6854525" y="3160764"/>
                </a:cubicBezTo>
                <a:cubicBezTo>
                  <a:pt x="6853111" y="3159159"/>
                  <a:pt x="6831097" y="3145787"/>
                  <a:pt x="6827760" y="3145875"/>
                </a:cubicBezTo>
                <a:cubicBezTo>
                  <a:pt x="6825835" y="3147569"/>
                  <a:pt x="6842350" y="3162457"/>
                  <a:pt x="6847337" y="3164241"/>
                </a:cubicBezTo>
                <a:cubicBezTo>
                  <a:pt x="6861305" y="3172353"/>
                  <a:pt x="6837602" y="3160942"/>
                  <a:pt x="6832295" y="3159441"/>
                </a:cubicBezTo>
                <a:cubicBezTo>
                  <a:pt x="6812164" y="3148208"/>
                  <a:pt x="6771793" y="3106856"/>
                  <a:pt x="6778104" y="3089440"/>
                </a:cubicBezTo>
                <a:cubicBezTo>
                  <a:pt x="6785912" y="3094433"/>
                  <a:pt x="6779025" y="3106663"/>
                  <a:pt x="6788758" y="3109963"/>
                </a:cubicBezTo>
                <a:cubicBezTo>
                  <a:pt x="6795753" y="3109500"/>
                  <a:pt x="6781055" y="3081149"/>
                  <a:pt x="6780542" y="3084448"/>
                </a:cubicBezTo>
                <a:cubicBezTo>
                  <a:pt x="6779836" y="3083645"/>
                  <a:pt x="6781487" y="3081479"/>
                  <a:pt x="6783558" y="3079302"/>
                </a:cubicBezTo>
                <a:close/>
                <a:moveTo>
                  <a:pt x="10696080" y="3070037"/>
                </a:moveTo>
                <a:cubicBezTo>
                  <a:pt x="10692786" y="3068816"/>
                  <a:pt x="10690245" y="3068545"/>
                  <a:pt x="10690644" y="3070646"/>
                </a:cubicBezTo>
                <a:cubicBezTo>
                  <a:pt x="10691436" y="3072209"/>
                  <a:pt x="10699576" y="3074313"/>
                  <a:pt x="10699576" y="3074313"/>
                </a:cubicBezTo>
                <a:cubicBezTo>
                  <a:pt x="10705928" y="3077157"/>
                  <a:pt x="10708458" y="3077883"/>
                  <a:pt x="10708700" y="3077489"/>
                </a:cubicBezTo>
                <a:cubicBezTo>
                  <a:pt x="10708882" y="3077194"/>
                  <a:pt x="10707778" y="3076268"/>
                  <a:pt x="10706036" y="3075133"/>
                </a:cubicBezTo>
                <a:cubicBezTo>
                  <a:pt x="10703423" y="3073431"/>
                  <a:pt x="10699375" y="3071259"/>
                  <a:pt x="10696080" y="3070037"/>
                </a:cubicBezTo>
                <a:close/>
                <a:moveTo>
                  <a:pt x="5873732" y="3068148"/>
                </a:moveTo>
                <a:lnTo>
                  <a:pt x="5894761" y="3071058"/>
                </a:lnTo>
                <a:lnTo>
                  <a:pt x="5894756" y="3073320"/>
                </a:lnTo>
                <a:close/>
                <a:moveTo>
                  <a:pt x="10206731" y="3067115"/>
                </a:moveTo>
                <a:cubicBezTo>
                  <a:pt x="10204628" y="3073229"/>
                  <a:pt x="10241158" y="3077517"/>
                  <a:pt x="10241158" y="3077517"/>
                </a:cubicBezTo>
                <a:lnTo>
                  <a:pt x="10261220" y="3084122"/>
                </a:lnTo>
                <a:lnTo>
                  <a:pt x="10245967" y="3076066"/>
                </a:lnTo>
                <a:lnTo>
                  <a:pt x="10232644" y="3070895"/>
                </a:lnTo>
                <a:lnTo>
                  <a:pt x="10233741" y="3071185"/>
                </a:lnTo>
                <a:lnTo>
                  <a:pt x="10236362" y="3071924"/>
                </a:lnTo>
                <a:cubicBezTo>
                  <a:pt x="10236847" y="3072051"/>
                  <a:pt x="10236589" y="3071964"/>
                  <a:pt x="10235789" y="3071730"/>
                </a:cubicBezTo>
                <a:lnTo>
                  <a:pt x="10233741" y="3071185"/>
                </a:lnTo>
                <a:lnTo>
                  <a:pt x="10232475" y="3070828"/>
                </a:lnTo>
                <a:lnTo>
                  <a:pt x="10232644" y="3070895"/>
                </a:lnTo>
                <a:lnTo>
                  <a:pt x="10226128" y="3069162"/>
                </a:lnTo>
                <a:cubicBezTo>
                  <a:pt x="10217520" y="3067045"/>
                  <a:pt x="10206737" y="3064862"/>
                  <a:pt x="10206731" y="3067115"/>
                </a:cubicBezTo>
                <a:close/>
                <a:moveTo>
                  <a:pt x="10697833" y="3060780"/>
                </a:moveTo>
                <a:cubicBezTo>
                  <a:pt x="10696275" y="3067795"/>
                  <a:pt x="10723563" y="3078220"/>
                  <a:pt x="10727025" y="3080400"/>
                </a:cubicBezTo>
                <a:cubicBezTo>
                  <a:pt x="10741446" y="3089477"/>
                  <a:pt x="10745539" y="3097561"/>
                  <a:pt x="10756659" y="3100120"/>
                </a:cubicBezTo>
                <a:cubicBezTo>
                  <a:pt x="10743324" y="3088527"/>
                  <a:pt x="10725732" y="3073190"/>
                  <a:pt x="10705974" y="3062884"/>
                </a:cubicBezTo>
                <a:cubicBezTo>
                  <a:pt x="10705974" y="3062884"/>
                  <a:pt x="10699711" y="3059831"/>
                  <a:pt x="10697833" y="3060780"/>
                </a:cubicBezTo>
                <a:close/>
                <a:moveTo>
                  <a:pt x="6726267" y="3060705"/>
                </a:moveTo>
                <a:lnTo>
                  <a:pt x="6731239" y="3061925"/>
                </a:lnTo>
                <a:lnTo>
                  <a:pt x="6733045" y="3062437"/>
                </a:lnTo>
                <a:lnTo>
                  <a:pt x="6734595" y="3063563"/>
                </a:lnTo>
                <a:close/>
                <a:moveTo>
                  <a:pt x="7000671" y="3056314"/>
                </a:moveTo>
                <a:lnTo>
                  <a:pt x="7023153" y="3063063"/>
                </a:lnTo>
                <a:lnTo>
                  <a:pt x="7033803" y="3061932"/>
                </a:lnTo>
                <a:lnTo>
                  <a:pt x="7058709" y="3073735"/>
                </a:lnTo>
                <a:lnTo>
                  <a:pt x="7065765" y="3075853"/>
                </a:lnTo>
                <a:lnTo>
                  <a:pt x="7104393" y="3076889"/>
                </a:lnTo>
                <a:cubicBezTo>
                  <a:pt x="7088868" y="3068310"/>
                  <a:pt x="7056779" y="3061393"/>
                  <a:pt x="7033803" y="3061932"/>
                </a:cubicBezTo>
                <a:close/>
                <a:moveTo>
                  <a:pt x="6974781" y="3048545"/>
                </a:moveTo>
                <a:lnTo>
                  <a:pt x="6991387" y="3053529"/>
                </a:lnTo>
                <a:lnTo>
                  <a:pt x="6983692" y="3048728"/>
                </a:lnTo>
                <a:close/>
                <a:moveTo>
                  <a:pt x="10681219" y="3048038"/>
                </a:moveTo>
                <a:cubicBezTo>
                  <a:pt x="10677225" y="3046589"/>
                  <a:pt x="10674063" y="3046240"/>
                  <a:pt x="10674299" y="3048454"/>
                </a:cubicBezTo>
                <a:cubicBezTo>
                  <a:pt x="10675092" y="3050020"/>
                  <a:pt x="10694852" y="3060325"/>
                  <a:pt x="10696250" y="3057652"/>
                </a:cubicBezTo>
                <a:cubicBezTo>
                  <a:pt x="10696369" y="3057305"/>
                  <a:pt x="10696105" y="3056810"/>
                  <a:pt x="10695555" y="3056218"/>
                </a:cubicBezTo>
                <a:cubicBezTo>
                  <a:pt x="10695003" y="3055627"/>
                  <a:pt x="10694165" y="3054940"/>
                  <a:pt x="10693133" y="3054214"/>
                </a:cubicBezTo>
                <a:cubicBezTo>
                  <a:pt x="10690039" y="3052033"/>
                  <a:pt x="10685213" y="3049486"/>
                  <a:pt x="10681219" y="3048038"/>
                </a:cubicBezTo>
                <a:close/>
                <a:moveTo>
                  <a:pt x="6660422" y="3043704"/>
                </a:moveTo>
                <a:lnTo>
                  <a:pt x="6657854" y="3044893"/>
                </a:lnTo>
                <a:lnTo>
                  <a:pt x="6656656" y="3045445"/>
                </a:lnTo>
                <a:cubicBezTo>
                  <a:pt x="6656358" y="3045584"/>
                  <a:pt x="6656278" y="3045620"/>
                  <a:pt x="6656597" y="3045474"/>
                </a:cubicBezTo>
                <a:lnTo>
                  <a:pt x="6657854" y="3044893"/>
                </a:lnTo>
                <a:lnTo>
                  <a:pt x="6658032" y="3044811"/>
                </a:lnTo>
                <a:cubicBezTo>
                  <a:pt x="6659147" y="3044294"/>
                  <a:pt x="6660422" y="3043704"/>
                  <a:pt x="6660422" y="3043704"/>
                </a:cubicBezTo>
                <a:close/>
                <a:moveTo>
                  <a:pt x="6957774" y="3041250"/>
                </a:moveTo>
                <a:lnTo>
                  <a:pt x="6950878" y="3041372"/>
                </a:lnTo>
                <a:lnTo>
                  <a:pt x="6959366" y="3043917"/>
                </a:lnTo>
                <a:close/>
                <a:moveTo>
                  <a:pt x="6601460" y="3040720"/>
                </a:moveTo>
                <a:cubicBezTo>
                  <a:pt x="6600296" y="3040546"/>
                  <a:pt x="6599568" y="3041238"/>
                  <a:pt x="6599999" y="3043514"/>
                </a:cubicBezTo>
                <a:cubicBezTo>
                  <a:pt x="6600960" y="3045424"/>
                  <a:pt x="6603250" y="3044267"/>
                  <a:pt x="6604214" y="3046176"/>
                </a:cubicBezTo>
                <a:cubicBezTo>
                  <a:pt x="6608295" y="3047858"/>
                  <a:pt x="6608481" y="3046622"/>
                  <a:pt x="6607207" y="3044904"/>
                </a:cubicBezTo>
                <a:cubicBezTo>
                  <a:pt x="6606572" y="3044044"/>
                  <a:pt x="6605572" y="3043061"/>
                  <a:pt x="6604513" y="3042264"/>
                </a:cubicBezTo>
                <a:cubicBezTo>
                  <a:pt x="6603453" y="3041466"/>
                  <a:pt x="6602334" y="3040850"/>
                  <a:pt x="6601460" y="3040720"/>
                </a:cubicBezTo>
                <a:close/>
                <a:moveTo>
                  <a:pt x="6664352" y="3038479"/>
                </a:moveTo>
                <a:lnTo>
                  <a:pt x="6710776" y="3048078"/>
                </a:lnTo>
                <a:lnTo>
                  <a:pt x="6724013" y="3055873"/>
                </a:lnTo>
                <a:lnTo>
                  <a:pt x="6726477" y="3057664"/>
                </a:lnTo>
                <a:lnTo>
                  <a:pt x="6709610" y="3054892"/>
                </a:lnTo>
                <a:lnTo>
                  <a:pt x="6680276" y="3043665"/>
                </a:lnTo>
                <a:close/>
                <a:moveTo>
                  <a:pt x="10372194" y="3037791"/>
                </a:moveTo>
                <a:cubicBezTo>
                  <a:pt x="10373424" y="3037607"/>
                  <a:pt x="10376082" y="3038630"/>
                  <a:pt x="10378341" y="3040007"/>
                </a:cubicBezTo>
                <a:cubicBezTo>
                  <a:pt x="10380602" y="3041386"/>
                  <a:pt x="10382467" y="3043121"/>
                  <a:pt x="10382114" y="3044366"/>
                </a:cubicBezTo>
                <a:cubicBezTo>
                  <a:pt x="10382114" y="3044366"/>
                  <a:pt x="10374672" y="3043660"/>
                  <a:pt x="10372177" y="3040013"/>
                </a:cubicBezTo>
                <a:cubicBezTo>
                  <a:pt x="10371188" y="3038570"/>
                  <a:pt x="10371374" y="3037913"/>
                  <a:pt x="10372194" y="3037791"/>
                </a:cubicBezTo>
                <a:close/>
                <a:moveTo>
                  <a:pt x="6419312" y="3036375"/>
                </a:moveTo>
                <a:cubicBezTo>
                  <a:pt x="6419312" y="3036375"/>
                  <a:pt x="6402630" y="3044120"/>
                  <a:pt x="6408505" y="3049106"/>
                </a:cubicBezTo>
                <a:cubicBezTo>
                  <a:pt x="6414379" y="3054094"/>
                  <a:pt x="6431061" y="3046351"/>
                  <a:pt x="6419312" y="3036375"/>
                </a:cubicBezTo>
                <a:close/>
                <a:moveTo>
                  <a:pt x="6606831" y="3027131"/>
                </a:moveTo>
                <a:lnTo>
                  <a:pt x="6622639" y="3029853"/>
                </a:lnTo>
                <a:lnTo>
                  <a:pt x="6663356" y="3038273"/>
                </a:lnTo>
                <a:lnTo>
                  <a:pt x="6683040" y="3062284"/>
                </a:lnTo>
                <a:cubicBezTo>
                  <a:pt x="6680743" y="3064178"/>
                  <a:pt x="6643380" y="3044070"/>
                  <a:pt x="6643380" y="3044070"/>
                </a:cubicBezTo>
                <a:cubicBezTo>
                  <a:pt x="6633510" y="3040439"/>
                  <a:pt x="6627730" y="3036719"/>
                  <a:pt x="6622350" y="3033491"/>
                </a:cubicBezTo>
                <a:close/>
                <a:moveTo>
                  <a:pt x="11237211" y="3026855"/>
                </a:moveTo>
                <a:lnTo>
                  <a:pt x="11238788" y="3027509"/>
                </a:lnTo>
                <a:lnTo>
                  <a:pt x="11243600" y="3031793"/>
                </a:lnTo>
                <a:close/>
                <a:moveTo>
                  <a:pt x="6601871" y="3026278"/>
                </a:moveTo>
                <a:lnTo>
                  <a:pt x="6605356" y="3026878"/>
                </a:lnTo>
                <a:lnTo>
                  <a:pt x="6630698" y="3042689"/>
                </a:lnTo>
                <a:cubicBezTo>
                  <a:pt x="6641708" y="3048872"/>
                  <a:pt x="6651497" y="3054350"/>
                  <a:pt x="6650349" y="3055297"/>
                </a:cubicBezTo>
                <a:cubicBezTo>
                  <a:pt x="6649774" y="3055770"/>
                  <a:pt x="6646441" y="3055130"/>
                  <a:pt x="6642377" y="3054247"/>
                </a:cubicBezTo>
                <a:lnTo>
                  <a:pt x="6639015" y="3053564"/>
                </a:lnTo>
                <a:lnTo>
                  <a:pt x="6602580" y="3026798"/>
                </a:lnTo>
                <a:close/>
                <a:moveTo>
                  <a:pt x="10488860" y="3021680"/>
                </a:moveTo>
                <a:lnTo>
                  <a:pt x="10490890" y="3024280"/>
                </a:lnTo>
                <a:lnTo>
                  <a:pt x="10491944" y="3024929"/>
                </a:lnTo>
                <a:lnTo>
                  <a:pt x="10494258" y="3025006"/>
                </a:lnTo>
                <a:lnTo>
                  <a:pt x="10496283" y="3027601"/>
                </a:lnTo>
                <a:lnTo>
                  <a:pt x="10499832" y="3029787"/>
                </a:lnTo>
                <a:cubicBezTo>
                  <a:pt x="10505791" y="3033117"/>
                  <a:pt x="10512573" y="3036809"/>
                  <a:pt x="10516257" y="3039039"/>
                </a:cubicBezTo>
                <a:cubicBezTo>
                  <a:pt x="10577913" y="3074651"/>
                  <a:pt x="10639513" y="3104723"/>
                  <a:pt x="10697253" y="3146575"/>
                </a:cubicBezTo>
                <a:cubicBezTo>
                  <a:pt x="10701851" y="3148670"/>
                  <a:pt x="10712614" y="3154646"/>
                  <a:pt x="10711756" y="3153607"/>
                </a:cubicBezTo>
                <a:cubicBezTo>
                  <a:pt x="10711470" y="3153259"/>
                  <a:pt x="10709893" y="3152134"/>
                  <a:pt x="10706365" y="3149825"/>
                </a:cubicBezTo>
                <a:cubicBezTo>
                  <a:pt x="10654096" y="3109460"/>
                  <a:pt x="10597485" y="3079156"/>
                  <a:pt x="10546213" y="3050078"/>
                </a:cubicBezTo>
                <a:cubicBezTo>
                  <a:pt x="10536399" y="3045056"/>
                  <a:pt x="10526316" y="3038531"/>
                  <a:pt x="10516395" y="3032908"/>
                </a:cubicBezTo>
                <a:close/>
                <a:moveTo>
                  <a:pt x="10610434" y="3019391"/>
                </a:moveTo>
                <a:cubicBezTo>
                  <a:pt x="10610779" y="3021382"/>
                  <a:pt x="10627429" y="3031563"/>
                  <a:pt x="10631213" y="3035544"/>
                </a:cubicBezTo>
                <a:cubicBezTo>
                  <a:pt x="10641250" y="3040618"/>
                  <a:pt x="10649389" y="3042721"/>
                  <a:pt x="10655832" y="3045356"/>
                </a:cubicBezTo>
                <a:cubicBezTo>
                  <a:pt x="10656690" y="3047051"/>
                  <a:pt x="10657589" y="3047661"/>
                  <a:pt x="10658273" y="3047846"/>
                </a:cubicBezTo>
                <a:cubicBezTo>
                  <a:pt x="10658956" y="3048033"/>
                  <a:pt x="10659425" y="3047796"/>
                  <a:pt x="10659425" y="3047796"/>
                </a:cubicBezTo>
                <a:cubicBezTo>
                  <a:pt x="10659696" y="3047168"/>
                  <a:pt x="10659783" y="3046755"/>
                  <a:pt x="10659716" y="3046476"/>
                </a:cubicBezTo>
                <a:cubicBezTo>
                  <a:pt x="10659648" y="3046197"/>
                  <a:pt x="10659428" y="3046053"/>
                  <a:pt x="10659086" y="3045961"/>
                </a:cubicBezTo>
                <a:cubicBezTo>
                  <a:pt x="10658402" y="3045773"/>
                  <a:pt x="10657233" y="3045794"/>
                  <a:pt x="10655832" y="3045356"/>
                </a:cubicBezTo>
                <a:cubicBezTo>
                  <a:pt x="10646089" y="3036202"/>
                  <a:pt x="10629922" y="3028336"/>
                  <a:pt x="10616606" y="3020664"/>
                </a:cubicBezTo>
                <a:cubicBezTo>
                  <a:pt x="10612016" y="3018973"/>
                  <a:pt x="10610319" y="3018727"/>
                  <a:pt x="10610434" y="3019391"/>
                </a:cubicBezTo>
                <a:close/>
                <a:moveTo>
                  <a:pt x="10628416" y="3016601"/>
                </a:moveTo>
                <a:cubicBezTo>
                  <a:pt x="10624651" y="3015455"/>
                  <a:pt x="10622230" y="3015595"/>
                  <a:pt x="10622236" y="3017812"/>
                </a:cubicBezTo>
                <a:cubicBezTo>
                  <a:pt x="10623952" y="3021203"/>
                  <a:pt x="10639327" y="3027505"/>
                  <a:pt x="10646694" y="3031965"/>
                </a:cubicBezTo>
                <a:cubicBezTo>
                  <a:pt x="10649363" y="3032579"/>
                  <a:pt x="10670707" y="3046014"/>
                  <a:pt x="10670999" y="3041936"/>
                </a:cubicBezTo>
                <a:cubicBezTo>
                  <a:pt x="10671234" y="3041816"/>
                  <a:pt x="10670648" y="3041193"/>
                  <a:pt x="10669442" y="3040210"/>
                </a:cubicBezTo>
                <a:cubicBezTo>
                  <a:pt x="10663112" y="3035055"/>
                  <a:pt x="10639711" y="3020042"/>
                  <a:pt x="10628416" y="3016601"/>
                </a:cubicBezTo>
                <a:close/>
                <a:moveTo>
                  <a:pt x="6258633" y="3015983"/>
                </a:moveTo>
                <a:lnTo>
                  <a:pt x="6284002" y="3022257"/>
                </a:lnTo>
                <a:lnTo>
                  <a:pt x="6287792" y="3024542"/>
                </a:lnTo>
                <a:lnTo>
                  <a:pt x="6331004" y="3050572"/>
                </a:lnTo>
                <a:lnTo>
                  <a:pt x="6314195" y="3046990"/>
                </a:lnTo>
                <a:lnTo>
                  <a:pt x="6311914" y="3045540"/>
                </a:lnTo>
                <a:close/>
                <a:moveTo>
                  <a:pt x="11010489" y="2990116"/>
                </a:moveTo>
                <a:lnTo>
                  <a:pt x="11015390" y="2994111"/>
                </a:lnTo>
                <a:lnTo>
                  <a:pt x="11017896" y="2995663"/>
                </a:lnTo>
                <a:lnTo>
                  <a:pt x="11035603" y="3003969"/>
                </a:lnTo>
                <a:lnTo>
                  <a:pt x="11051514" y="3011379"/>
                </a:lnTo>
                <a:lnTo>
                  <a:pt x="11048481" y="3008960"/>
                </a:lnTo>
                <a:lnTo>
                  <a:pt x="11042198" y="3006609"/>
                </a:lnTo>
                <a:cubicBezTo>
                  <a:pt x="11036714" y="3004259"/>
                  <a:pt x="11030653" y="3001149"/>
                  <a:pt x="11024421" y="2997760"/>
                </a:cubicBezTo>
                <a:close/>
                <a:moveTo>
                  <a:pt x="2577192" y="2987386"/>
                </a:moveTo>
                <a:cubicBezTo>
                  <a:pt x="2578000" y="2987462"/>
                  <a:pt x="2578731" y="2988900"/>
                  <a:pt x="2579518" y="2990447"/>
                </a:cubicBezTo>
                <a:cubicBezTo>
                  <a:pt x="2576760" y="2991544"/>
                  <a:pt x="2574394" y="2992485"/>
                  <a:pt x="2574394" y="2992485"/>
                </a:cubicBezTo>
                <a:cubicBezTo>
                  <a:pt x="2575494" y="2988591"/>
                  <a:pt x="2576382" y="2987308"/>
                  <a:pt x="2577192" y="2987386"/>
                </a:cubicBezTo>
                <a:close/>
                <a:moveTo>
                  <a:pt x="3218895" y="2982546"/>
                </a:moveTo>
                <a:lnTo>
                  <a:pt x="3218590" y="2982585"/>
                </a:lnTo>
                <a:lnTo>
                  <a:pt x="3218484" y="2982575"/>
                </a:lnTo>
                <a:close/>
                <a:moveTo>
                  <a:pt x="2899810" y="2975782"/>
                </a:moveTo>
                <a:lnTo>
                  <a:pt x="2893965" y="2979602"/>
                </a:lnTo>
                <a:lnTo>
                  <a:pt x="2911085" y="2976937"/>
                </a:lnTo>
                <a:lnTo>
                  <a:pt x="2920095" y="2975851"/>
                </a:lnTo>
                <a:close/>
                <a:moveTo>
                  <a:pt x="3478415" y="2971546"/>
                </a:moveTo>
                <a:cubicBezTo>
                  <a:pt x="3512102" y="2971717"/>
                  <a:pt x="3535804" y="2974997"/>
                  <a:pt x="3491859" y="2979856"/>
                </a:cubicBezTo>
                <a:cubicBezTo>
                  <a:pt x="3491859" y="2979856"/>
                  <a:pt x="3414000" y="2981674"/>
                  <a:pt x="3405068" y="2981883"/>
                </a:cubicBezTo>
                <a:cubicBezTo>
                  <a:pt x="3401058" y="2974310"/>
                  <a:pt x="3444729" y="2971374"/>
                  <a:pt x="3478415" y="2971546"/>
                </a:cubicBezTo>
                <a:close/>
                <a:moveTo>
                  <a:pt x="11196727" y="2968713"/>
                </a:moveTo>
                <a:cubicBezTo>
                  <a:pt x="11197665" y="2968239"/>
                  <a:pt x="11198333" y="2968392"/>
                  <a:pt x="11198981" y="2969087"/>
                </a:cubicBezTo>
                <a:cubicBezTo>
                  <a:pt x="11199627" y="2969784"/>
                  <a:pt x="11200255" y="2971023"/>
                  <a:pt x="11201112" y="2972717"/>
                </a:cubicBezTo>
                <a:cubicBezTo>
                  <a:pt x="11197359" y="2974618"/>
                  <a:pt x="11197520" y="2970278"/>
                  <a:pt x="11196727" y="2968713"/>
                </a:cubicBezTo>
                <a:close/>
                <a:moveTo>
                  <a:pt x="11101599" y="2966442"/>
                </a:moveTo>
                <a:cubicBezTo>
                  <a:pt x="11102585" y="2966427"/>
                  <a:pt x="11104568" y="2967508"/>
                  <a:pt x="11106204" y="2968827"/>
                </a:cubicBezTo>
                <a:cubicBezTo>
                  <a:pt x="11107840" y="2970148"/>
                  <a:pt x="11109127" y="2971707"/>
                  <a:pt x="11108719" y="2972650"/>
                </a:cubicBezTo>
                <a:cubicBezTo>
                  <a:pt x="11108719" y="2972650"/>
                  <a:pt x="11102936" y="2971319"/>
                  <a:pt x="11101352" y="2968190"/>
                </a:cubicBezTo>
                <a:cubicBezTo>
                  <a:pt x="11100725" y="2966952"/>
                  <a:pt x="11100940" y="2966454"/>
                  <a:pt x="11101599" y="2966442"/>
                </a:cubicBezTo>
                <a:close/>
                <a:moveTo>
                  <a:pt x="2613635" y="2965997"/>
                </a:moveTo>
                <a:lnTo>
                  <a:pt x="2816556" y="2966234"/>
                </a:lnTo>
                <a:lnTo>
                  <a:pt x="2729636" y="2983133"/>
                </a:lnTo>
                <a:lnTo>
                  <a:pt x="2721718" y="2985228"/>
                </a:lnTo>
                <a:lnTo>
                  <a:pt x="2678224" y="2987359"/>
                </a:lnTo>
                <a:lnTo>
                  <a:pt x="2579543" y="2992293"/>
                </a:lnTo>
                <a:lnTo>
                  <a:pt x="2579518" y="2990447"/>
                </a:lnTo>
                <a:cubicBezTo>
                  <a:pt x="2587964" y="2990279"/>
                  <a:pt x="2602883" y="2990726"/>
                  <a:pt x="2602883" y="2990726"/>
                </a:cubicBezTo>
                <a:cubicBezTo>
                  <a:pt x="2607672" y="2982441"/>
                  <a:pt x="2588979" y="2986685"/>
                  <a:pt x="2588979" y="2986685"/>
                </a:cubicBezTo>
                <a:cubicBezTo>
                  <a:pt x="2578958" y="2983758"/>
                  <a:pt x="2542480" y="2975402"/>
                  <a:pt x="2543831" y="2978055"/>
                </a:cubicBezTo>
                <a:cubicBezTo>
                  <a:pt x="2542145" y="2969156"/>
                  <a:pt x="2562130" y="2973968"/>
                  <a:pt x="2579638" y="2973917"/>
                </a:cubicBezTo>
                <a:cubicBezTo>
                  <a:pt x="2588041" y="2972967"/>
                  <a:pt x="2617347" y="2971183"/>
                  <a:pt x="2619385" y="2968204"/>
                </a:cubicBezTo>
                <a:close/>
                <a:moveTo>
                  <a:pt x="11192343" y="2964709"/>
                </a:moveTo>
                <a:cubicBezTo>
                  <a:pt x="11193280" y="2964233"/>
                  <a:pt x="11193948" y="2964387"/>
                  <a:pt x="11194595" y="2965084"/>
                </a:cubicBezTo>
                <a:cubicBezTo>
                  <a:pt x="11195242" y="2965779"/>
                  <a:pt x="11195869" y="2967019"/>
                  <a:pt x="11196727" y="2968713"/>
                </a:cubicBezTo>
                <a:cubicBezTo>
                  <a:pt x="11192973" y="2970613"/>
                  <a:pt x="11193134" y="2966273"/>
                  <a:pt x="11192343" y="2964709"/>
                </a:cubicBezTo>
                <a:close/>
                <a:moveTo>
                  <a:pt x="3090471" y="2963201"/>
                </a:moveTo>
                <a:cubicBezTo>
                  <a:pt x="3120150" y="2962667"/>
                  <a:pt x="3147963" y="2964253"/>
                  <a:pt x="3144328" y="2972641"/>
                </a:cubicBezTo>
                <a:lnTo>
                  <a:pt x="3131757" y="2976325"/>
                </a:lnTo>
                <a:lnTo>
                  <a:pt x="2977809" y="2980289"/>
                </a:lnTo>
                <a:lnTo>
                  <a:pt x="2941307" y="2981161"/>
                </a:lnTo>
                <a:lnTo>
                  <a:pt x="2894888" y="2980623"/>
                </a:lnTo>
                <a:cubicBezTo>
                  <a:pt x="2879578" y="2980381"/>
                  <a:pt x="2865754" y="2980165"/>
                  <a:pt x="2854284" y="2980044"/>
                </a:cubicBezTo>
                <a:lnTo>
                  <a:pt x="2844200" y="2980040"/>
                </a:lnTo>
                <a:lnTo>
                  <a:pt x="2845464" y="2977847"/>
                </a:lnTo>
                <a:lnTo>
                  <a:pt x="2831482" y="2980035"/>
                </a:lnTo>
                <a:lnTo>
                  <a:pt x="2827789" y="2980033"/>
                </a:lnTo>
                <a:lnTo>
                  <a:pt x="2777489" y="2982497"/>
                </a:lnTo>
                <a:lnTo>
                  <a:pt x="2804359" y="2976098"/>
                </a:lnTo>
                <a:lnTo>
                  <a:pt x="2878354" y="2966306"/>
                </a:lnTo>
                <a:lnTo>
                  <a:pt x="3025418" y="2966477"/>
                </a:lnTo>
                <a:cubicBezTo>
                  <a:pt x="3029247" y="2966386"/>
                  <a:pt x="3060793" y="2963734"/>
                  <a:pt x="3090471" y="2963201"/>
                </a:cubicBezTo>
                <a:close/>
                <a:moveTo>
                  <a:pt x="11256438" y="2962839"/>
                </a:moveTo>
                <a:lnTo>
                  <a:pt x="11296592" y="2980443"/>
                </a:lnTo>
                <a:lnTo>
                  <a:pt x="11300537" y="2983811"/>
                </a:lnTo>
                <a:lnTo>
                  <a:pt x="11304914" y="2988118"/>
                </a:lnTo>
                <a:lnTo>
                  <a:pt x="11284949" y="2980840"/>
                </a:lnTo>
                <a:lnTo>
                  <a:pt x="11266191" y="2973101"/>
                </a:lnTo>
                <a:lnTo>
                  <a:pt x="11259620" y="2965870"/>
                </a:lnTo>
                <a:close/>
                <a:moveTo>
                  <a:pt x="3310225" y="2959726"/>
                </a:moveTo>
                <a:cubicBezTo>
                  <a:pt x="3325851" y="2959778"/>
                  <a:pt x="3337877" y="2962054"/>
                  <a:pt x="3342165" y="2968021"/>
                </a:cubicBezTo>
                <a:cubicBezTo>
                  <a:pt x="3342115" y="2965787"/>
                  <a:pt x="3333665" y="2966302"/>
                  <a:pt x="3320658" y="2968104"/>
                </a:cubicBezTo>
                <a:lnTo>
                  <a:pt x="3284273" y="2973904"/>
                </a:lnTo>
                <a:lnTo>
                  <a:pt x="3281787" y="2972912"/>
                </a:lnTo>
                <a:lnTo>
                  <a:pt x="3279962" y="2974591"/>
                </a:lnTo>
                <a:lnTo>
                  <a:pt x="3271792" y="2975892"/>
                </a:lnTo>
                <a:lnTo>
                  <a:pt x="3246219" y="2979109"/>
                </a:lnTo>
                <a:lnTo>
                  <a:pt x="3250371" y="2977784"/>
                </a:lnTo>
                <a:cubicBezTo>
                  <a:pt x="3252810" y="2974850"/>
                  <a:pt x="3234749" y="2973085"/>
                  <a:pt x="3225580" y="2972995"/>
                </a:cubicBezTo>
                <a:lnTo>
                  <a:pt x="3210151" y="2973566"/>
                </a:lnTo>
                <a:lnTo>
                  <a:pt x="3229571" y="2969490"/>
                </a:lnTo>
                <a:cubicBezTo>
                  <a:pt x="3255249" y="2964557"/>
                  <a:pt x="3286787" y="2959645"/>
                  <a:pt x="3310225" y="2959726"/>
                </a:cubicBezTo>
                <a:close/>
                <a:moveTo>
                  <a:pt x="11179930" y="2954942"/>
                </a:moveTo>
                <a:cubicBezTo>
                  <a:pt x="11182755" y="2955477"/>
                  <a:pt x="11184564" y="2956526"/>
                  <a:pt x="11186314" y="2958138"/>
                </a:cubicBezTo>
                <a:cubicBezTo>
                  <a:pt x="11188064" y="2959751"/>
                  <a:pt x="11189753" y="2961925"/>
                  <a:pt x="11192343" y="2964709"/>
                </a:cubicBezTo>
                <a:cubicBezTo>
                  <a:pt x="11187004" y="2963480"/>
                  <a:pt x="11182306" y="2959634"/>
                  <a:pt x="11179930" y="2954942"/>
                </a:cubicBezTo>
                <a:close/>
                <a:moveTo>
                  <a:pt x="10963699" y="2941688"/>
                </a:moveTo>
                <a:lnTo>
                  <a:pt x="10962614" y="2942173"/>
                </a:lnTo>
                <a:cubicBezTo>
                  <a:pt x="10962365" y="2942285"/>
                  <a:pt x="10962427" y="2942257"/>
                  <a:pt x="10962662" y="2942152"/>
                </a:cubicBezTo>
                <a:close/>
                <a:moveTo>
                  <a:pt x="11067704" y="2920363"/>
                </a:moveTo>
                <a:cubicBezTo>
                  <a:pt x="11069039" y="2920668"/>
                  <a:pt x="11070572" y="2921368"/>
                  <a:pt x="11071985" y="2922413"/>
                </a:cubicBezTo>
                <a:cubicBezTo>
                  <a:pt x="11073399" y="2923458"/>
                  <a:pt x="11074694" y="2924850"/>
                  <a:pt x="11075552" y="2926546"/>
                </a:cubicBezTo>
                <a:cubicBezTo>
                  <a:pt x="11071006" y="2926881"/>
                  <a:pt x="11070081" y="2925056"/>
                  <a:pt x="11067704" y="2920363"/>
                </a:cubicBezTo>
                <a:close/>
                <a:moveTo>
                  <a:pt x="5788646" y="2905957"/>
                </a:moveTo>
                <a:cubicBezTo>
                  <a:pt x="5792598" y="2905970"/>
                  <a:pt x="5792598" y="2905970"/>
                  <a:pt x="5792598" y="2905970"/>
                </a:cubicBezTo>
                <a:lnTo>
                  <a:pt x="5792467" y="2906535"/>
                </a:lnTo>
                <a:lnTo>
                  <a:pt x="5789422" y="2906074"/>
                </a:lnTo>
                <a:cubicBezTo>
                  <a:pt x="5788646" y="2905957"/>
                  <a:pt x="5788646" y="2905957"/>
                  <a:pt x="5788646" y="2905957"/>
                </a:cubicBezTo>
                <a:close/>
                <a:moveTo>
                  <a:pt x="11142832" y="2905783"/>
                </a:moveTo>
                <a:lnTo>
                  <a:pt x="11153128" y="2910070"/>
                </a:lnTo>
                <a:cubicBezTo>
                  <a:pt x="11167523" y="2919075"/>
                  <a:pt x="11182387" y="2927693"/>
                  <a:pt x="11198144" y="2935911"/>
                </a:cubicBezTo>
                <a:lnTo>
                  <a:pt x="11221222" y="2946658"/>
                </a:lnTo>
                <a:lnTo>
                  <a:pt x="11220633" y="2946841"/>
                </a:lnTo>
                <a:cubicBezTo>
                  <a:pt x="11221761" y="2948246"/>
                  <a:pt x="11224764" y="2951169"/>
                  <a:pt x="11230456" y="2956394"/>
                </a:cubicBezTo>
                <a:lnTo>
                  <a:pt x="11234191" y="2959897"/>
                </a:lnTo>
                <a:lnTo>
                  <a:pt x="11226751" y="2956827"/>
                </a:lnTo>
                <a:lnTo>
                  <a:pt x="11178861" y="2935328"/>
                </a:lnTo>
                <a:lnTo>
                  <a:pt x="11164040" y="2922004"/>
                </a:lnTo>
                <a:close/>
                <a:moveTo>
                  <a:pt x="11089959" y="2885284"/>
                </a:moveTo>
                <a:cubicBezTo>
                  <a:pt x="11089233" y="2885159"/>
                  <a:pt x="11088972" y="2885517"/>
                  <a:pt x="11089567" y="2886690"/>
                </a:cubicBezTo>
                <a:lnTo>
                  <a:pt x="11092254" y="2890063"/>
                </a:lnTo>
                <a:lnTo>
                  <a:pt x="11093164" y="2890790"/>
                </a:lnTo>
                <a:lnTo>
                  <a:pt x="11095913" y="2892241"/>
                </a:lnTo>
                <a:cubicBezTo>
                  <a:pt x="11097947" y="2892766"/>
                  <a:pt x="11099355" y="2892053"/>
                  <a:pt x="11098498" y="2890359"/>
                </a:cubicBezTo>
                <a:cubicBezTo>
                  <a:pt x="11098498" y="2890359"/>
                  <a:pt x="11092137" y="2885656"/>
                  <a:pt x="11089959" y="2885284"/>
                </a:cubicBezTo>
                <a:close/>
                <a:moveTo>
                  <a:pt x="2327975" y="2881610"/>
                </a:moveTo>
                <a:lnTo>
                  <a:pt x="2323180" y="2883370"/>
                </a:lnTo>
                <a:lnTo>
                  <a:pt x="2312322" y="2888268"/>
                </a:lnTo>
                <a:lnTo>
                  <a:pt x="2287592" y="2887822"/>
                </a:lnTo>
                <a:lnTo>
                  <a:pt x="2261736" y="2886278"/>
                </a:lnTo>
                <a:lnTo>
                  <a:pt x="2268720" y="2883582"/>
                </a:lnTo>
                <a:lnTo>
                  <a:pt x="2274008" y="2881962"/>
                </a:lnTo>
                <a:close/>
                <a:moveTo>
                  <a:pt x="5818943" y="2879527"/>
                </a:moveTo>
                <a:lnTo>
                  <a:pt x="6024210" y="2917339"/>
                </a:lnTo>
                <a:cubicBezTo>
                  <a:pt x="6103698" y="2931192"/>
                  <a:pt x="6182792" y="2944580"/>
                  <a:pt x="6261576" y="2958703"/>
                </a:cubicBezTo>
                <a:lnTo>
                  <a:pt x="6271967" y="2960723"/>
                </a:lnTo>
                <a:lnTo>
                  <a:pt x="6281712" y="2961968"/>
                </a:lnTo>
                <a:lnTo>
                  <a:pt x="6282252" y="2962724"/>
                </a:lnTo>
                <a:lnTo>
                  <a:pt x="6349496" y="2975797"/>
                </a:lnTo>
                <a:lnTo>
                  <a:pt x="6353683" y="2976355"/>
                </a:lnTo>
                <a:lnTo>
                  <a:pt x="6353876" y="2976648"/>
                </a:lnTo>
                <a:lnTo>
                  <a:pt x="6386953" y="2983079"/>
                </a:lnTo>
                <a:lnTo>
                  <a:pt x="6467301" y="3033863"/>
                </a:lnTo>
                <a:cubicBezTo>
                  <a:pt x="6472903" y="3036424"/>
                  <a:pt x="6486012" y="3043725"/>
                  <a:pt x="6484968" y="3042456"/>
                </a:cubicBezTo>
                <a:cubicBezTo>
                  <a:pt x="6484620" y="3042034"/>
                  <a:pt x="6482699" y="3040660"/>
                  <a:pt x="6478404" y="3037837"/>
                </a:cubicBezTo>
                <a:lnTo>
                  <a:pt x="6401367" y="2985882"/>
                </a:lnTo>
                <a:lnTo>
                  <a:pt x="6497086" y="3004492"/>
                </a:lnTo>
                <a:lnTo>
                  <a:pt x="6548243" y="3017040"/>
                </a:lnTo>
                <a:lnTo>
                  <a:pt x="6597288" y="3025487"/>
                </a:lnTo>
                <a:lnTo>
                  <a:pt x="6610783" y="3038247"/>
                </a:lnTo>
                <a:lnTo>
                  <a:pt x="6628261" y="3052212"/>
                </a:lnTo>
                <a:lnTo>
                  <a:pt x="6625431" y="3052977"/>
                </a:lnTo>
                <a:cubicBezTo>
                  <a:pt x="6626549" y="3054596"/>
                  <a:pt x="6630989" y="3057710"/>
                  <a:pt x="6640777" y="3063188"/>
                </a:cubicBezTo>
                <a:lnTo>
                  <a:pt x="6644597" y="3065285"/>
                </a:lnTo>
                <a:lnTo>
                  <a:pt x="6664934" y="3081600"/>
                </a:lnTo>
                <a:cubicBezTo>
                  <a:pt x="6673771" y="3089138"/>
                  <a:pt x="6682353" y="3097129"/>
                  <a:pt x="6690431" y="3106021"/>
                </a:cubicBezTo>
                <a:cubicBezTo>
                  <a:pt x="6665399" y="3091520"/>
                  <a:pt x="6644362" y="3072604"/>
                  <a:pt x="6620817" y="3055356"/>
                </a:cubicBezTo>
                <a:cubicBezTo>
                  <a:pt x="6602288" y="3042359"/>
                  <a:pt x="6614733" y="3055633"/>
                  <a:pt x="6621035" y="3062429"/>
                </a:cubicBezTo>
                <a:lnTo>
                  <a:pt x="6703349" y="3128426"/>
                </a:lnTo>
                <a:lnTo>
                  <a:pt x="6699742" y="3126799"/>
                </a:lnTo>
                <a:cubicBezTo>
                  <a:pt x="6684090" y="3119448"/>
                  <a:pt x="6641957" y="3099443"/>
                  <a:pt x="6671644" y="3116025"/>
                </a:cubicBezTo>
                <a:cubicBezTo>
                  <a:pt x="6696939" y="3132394"/>
                  <a:pt x="6663164" y="3115899"/>
                  <a:pt x="6652810" y="3114583"/>
                </a:cubicBezTo>
                <a:cubicBezTo>
                  <a:pt x="6654602" y="3116388"/>
                  <a:pt x="6656395" y="3118196"/>
                  <a:pt x="6658187" y="3120003"/>
                </a:cubicBezTo>
                <a:cubicBezTo>
                  <a:pt x="6657291" y="3119099"/>
                  <a:pt x="6658407" y="3123380"/>
                  <a:pt x="6659413" y="3128161"/>
                </a:cubicBezTo>
                <a:lnTo>
                  <a:pt x="6659481" y="3129504"/>
                </a:lnTo>
                <a:lnTo>
                  <a:pt x="6570974" y="3106234"/>
                </a:lnTo>
                <a:lnTo>
                  <a:pt x="6566334" y="3102031"/>
                </a:lnTo>
                <a:cubicBezTo>
                  <a:pt x="6556981" y="3093282"/>
                  <a:pt x="6542505" y="3079713"/>
                  <a:pt x="6538784" y="3081591"/>
                </a:cubicBezTo>
                <a:cubicBezTo>
                  <a:pt x="6534205" y="3083901"/>
                  <a:pt x="6556947" y="3099560"/>
                  <a:pt x="6558072" y="3101786"/>
                </a:cubicBezTo>
                <a:lnTo>
                  <a:pt x="6560116" y="3103379"/>
                </a:lnTo>
                <a:lnTo>
                  <a:pt x="6480353" y="3082407"/>
                </a:lnTo>
                <a:lnTo>
                  <a:pt x="6363485" y="3057495"/>
                </a:lnTo>
                <a:lnTo>
                  <a:pt x="6327372" y="3032650"/>
                </a:lnTo>
                <a:lnTo>
                  <a:pt x="6321683" y="3029477"/>
                </a:lnTo>
                <a:lnTo>
                  <a:pt x="6368173" y="3035087"/>
                </a:lnTo>
                <a:cubicBezTo>
                  <a:pt x="6374047" y="3040074"/>
                  <a:pt x="6379923" y="3045063"/>
                  <a:pt x="6384911" y="3039186"/>
                </a:cubicBezTo>
                <a:cubicBezTo>
                  <a:pt x="6381976" y="3036693"/>
                  <a:pt x="6379036" y="3034199"/>
                  <a:pt x="6376210" y="3033064"/>
                </a:cubicBezTo>
                <a:cubicBezTo>
                  <a:pt x="6373384" y="3031927"/>
                  <a:pt x="6370668" y="3032149"/>
                  <a:pt x="6368173" y="3035087"/>
                </a:cubicBezTo>
                <a:cubicBezTo>
                  <a:pt x="6352737" y="3030198"/>
                  <a:pt x="6336592" y="3024468"/>
                  <a:pt x="6320363" y="3019675"/>
                </a:cubicBezTo>
                <a:lnTo>
                  <a:pt x="6294809" y="3014493"/>
                </a:lnTo>
                <a:lnTo>
                  <a:pt x="6251253" y="2990205"/>
                </a:lnTo>
                <a:cubicBezTo>
                  <a:pt x="6225037" y="2977149"/>
                  <a:pt x="6198341" y="2965281"/>
                  <a:pt x="6172272" y="2954892"/>
                </a:cubicBezTo>
                <a:lnTo>
                  <a:pt x="6264252" y="3010348"/>
                </a:lnTo>
                <a:lnTo>
                  <a:pt x="6250023" y="3011207"/>
                </a:lnTo>
                <a:lnTo>
                  <a:pt x="6222735" y="2996068"/>
                </a:lnTo>
                <a:cubicBezTo>
                  <a:pt x="6221771" y="2994160"/>
                  <a:pt x="6195031" y="2982914"/>
                  <a:pt x="6195031" y="2982914"/>
                </a:cubicBezTo>
                <a:cubicBezTo>
                  <a:pt x="6190451" y="2985225"/>
                  <a:pt x="6210306" y="2995158"/>
                  <a:pt x="6219860" y="3002707"/>
                </a:cubicBezTo>
                <a:cubicBezTo>
                  <a:pt x="6234012" y="3012723"/>
                  <a:pt x="6246239" y="3018925"/>
                  <a:pt x="6251577" y="3023811"/>
                </a:cubicBezTo>
                <a:cubicBezTo>
                  <a:pt x="6262088" y="3027088"/>
                  <a:pt x="6270254" y="3031647"/>
                  <a:pt x="6278848" y="3036937"/>
                </a:cubicBezTo>
                <a:lnTo>
                  <a:pt x="6285587" y="3040891"/>
                </a:lnTo>
                <a:lnTo>
                  <a:pt x="6195719" y="3021736"/>
                </a:lnTo>
                <a:lnTo>
                  <a:pt x="6128970" y="2986721"/>
                </a:lnTo>
                <a:cubicBezTo>
                  <a:pt x="6120377" y="2981082"/>
                  <a:pt x="6105863" y="2976036"/>
                  <a:pt x="6119794" y="2986563"/>
                </a:cubicBezTo>
                <a:cubicBezTo>
                  <a:pt x="6136233" y="2995426"/>
                  <a:pt x="6164519" y="3010682"/>
                  <a:pt x="6176745" y="3016883"/>
                </a:cubicBezTo>
                <a:lnTo>
                  <a:pt x="6178817" y="3018133"/>
                </a:lnTo>
                <a:lnTo>
                  <a:pt x="6174428" y="3017197"/>
                </a:lnTo>
                <a:lnTo>
                  <a:pt x="6123606" y="3008885"/>
                </a:lnTo>
                <a:lnTo>
                  <a:pt x="6109528" y="3001322"/>
                </a:lnTo>
                <a:cubicBezTo>
                  <a:pt x="6108564" y="2999414"/>
                  <a:pt x="6075319" y="2986661"/>
                  <a:pt x="6073029" y="2987817"/>
                </a:cubicBezTo>
                <a:cubicBezTo>
                  <a:pt x="6070740" y="2988972"/>
                  <a:pt x="6083929" y="2997082"/>
                  <a:pt x="6084891" y="2998990"/>
                </a:cubicBezTo>
                <a:lnTo>
                  <a:pt x="6094377" y="3004104"/>
                </a:lnTo>
                <a:lnTo>
                  <a:pt x="6020993" y="2992102"/>
                </a:lnTo>
                <a:lnTo>
                  <a:pt x="5925499" y="2935968"/>
                </a:lnTo>
                <a:close/>
                <a:moveTo>
                  <a:pt x="2459935" y="2878547"/>
                </a:moveTo>
                <a:lnTo>
                  <a:pt x="2451344" y="2880683"/>
                </a:lnTo>
                <a:lnTo>
                  <a:pt x="2428306" y="2888391"/>
                </a:lnTo>
                <a:lnTo>
                  <a:pt x="2364323" y="2889202"/>
                </a:lnTo>
                <a:lnTo>
                  <a:pt x="2354513" y="2889025"/>
                </a:lnTo>
                <a:lnTo>
                  <a:pt x="2360389" y="2886921"/>
                </a:lnTo>
                <a:lnTo>
                  <a:pt x="2375220" y="2881302"/>
                </a:lnTo>
                <a:lnTo>
                  <a:pt x="2394013" y="2881180"/>
                </a:lnTo>
                <a:close/>
                <a:moveTo>
                  <a:pt x="2888868" y="2873060"/>
                </a:moveTo>
                <a:lnTo>
                  <a:pt x="2870209" y="2873985"/>
                </a:lnTo>
                <a:lnTo>
                  <a:pt x="2762110" y="2893965"/>
                </a:lnTo>
                <a:cubicBezTo>
                  <a:pt x="2757045" y="2894836"/>
                  <a:pt x="2754735" y="2895330"/>
                  <a:pt x="2754246" y="2895579"/>
                </a:cubicBezTo>
                <a:cubicBezTo>
                  <a:pt x="2752783" y="2896324"/>
                  <a:pt x="2767717" y="2894864"/>
                  <a:pt x="2773875" y="2894752"/>
                </a:cubicBezTo>
                <a:lnTo>
                  <a:pt x="2886705" y="2877347"/>
                </a:lnTo>
                <a:close/>
                <a:moveTo>
                  <a:pt x="11257114" y="2868611"/>
                </a:moveTo>
                <a:cubicBezTo>
                  <a:pt x="11263163" y="2869232"/>
                  <a:pt x="11267256" y="2870400"/>
                  <a:pt x="11269726" y="2871590"/>
                </a:cubicBezTo>
                <a:cubicBezTo>
                  <a:pt x="11271579" y="2872482"/>
                  <a:pt x="11272519" y="2873386"/>
                  <a:pt x="11272687" y="2874079"/>
                </a:cubicBezTo>
                <a:cubicBezTo>
                  <a:pt x="11272936" y="2875117"/>
                  <a:pt x="11271448" y="2875683"/>
                  <a:pt x="11268696" y="2875023"/>
                </a:cubicBezTo>
                <a:cubicBezTo>
                  <a:pt x="11265942" y="2874362"/>
                  <a:pt x="11261924" y="2872476"/>
                  <a:pt x="11257114" y="2868611"/>
                </a:cubicBezTo>
                <a:close/>
                <a:moveTo>
                  <a:pt x="10979168" y="2867453"/>
                </a:moveTo>
                <a:lnTo>
                  <a:pt x="10989677" y="2875473"/>
                </a:lnTo>
                <a:lnTo>
                  <a:pt x="10989420" y="2875241"/>
                </a:lnTo>
                <a:cubicBezTo>
                  <a:pt x="10986407" y="2872589"/>
                  <a:pt x="10983412" y="2870114"/>
                  <a:pt x="10980912" y="2868430"/>
                </a:cubicBezTo>
                <a:close/>
                <a:moveTo>
                  <a:pt x="11089851" y="2866902"/>
                </a:moveTo>
                <a:lnTo>
                  <a:pt x="11093494" y="2868605"/>
                </a:lnTo>
                <a:cubicBezTo>
                  <a:pt x="11105282" y="2874203"/>
                  <a:pt x="11116592" y="2880252"/>
                  <a:pt x="11125060" y="2888762"/>
                </a:cubicBezTo>
                <a:cubicBezTo>
                  <a:pt x="11125797" y="2889502"/>
                  <a:pt x="11124351" y="2889630"/>
                  <a:pt x="11121776" y="2889349"/>
                </a:cubicBezTo>
                <a:lnTo>
                  <a:pt x="11120058" y="2889031"/>
                </a:lnTo>
                <a:close/>
                <a:moveTo>
                  <a:pt x="5748246" y="2859628"/>
                </a:moveTo>
                <a:lnTo>
                  <a:pt x="5763839" y="2865253"/>
                </a:lnTo>
                <a:cubicBezTo>
                  <a:pt x="5773581" y="2868429"/>
                  <a:pt x="5782274" y="2871308"/>
                  <a:pt x="5784478" y="2873177"/>
                </a:cubicBezTo>
                <a:lnTo>
                  <a:pt x="5789683" y="2874137"/>
                </a:lnTo>
                <a:lnTo>
                  <a:pt x="5840070" y="2898671"/>
                </a:lnTo>
                <a:cubicBezTo>
                  <a:pt x="5861317" y="2908400"/>
                  <a:pt x="5882518" y="2918153"/>
                  <a:pt x="5900955" y="2928601"/>
                </a:cubicBezTo>
                <a:cubicBezTo>
                  <a:pt x="5923117" y="2942159"/>
                  <a:pt x="5935543" y="2950653"/>
                  <a:pt x="5960575" y="2965154"/>
                </a:cubicBezTo>
                <a:lnTo>
                  <a:pt x="5986840" y="2979452"/>
                </a:lnTo>
                <a:lnTo>
                  <a:pt x="5997217" y="2982263"/>
                </a:lnTo>
                <a:lnTo>
                  <a:pt x="5991971" y="2982247"/>
                </a:lnTo>
                <a:lnTo>
                  <a:pt x="6005386" y="2989550"/>
                </a:lnTo>
                <a:lnTo>
                  <a:pt x="5993622" y="2987626"/>
                </a:lnTo>
                <a:lnTo>
                  <a:pt x="5982515" y="2981742"/>
                </a:lnTo>
                <a:lnTo>
                  <a:pt x="5932902" y="2974712"/>
                </a:lnTo>
                <a:lnTo>
                  <a:pt x="5927592" y="2976826"/>
                </a:lnTo>
                <a:lnTo>
                  <a:pt x="5911923" y="2974264"/>
                </a:lnTo>
                <a:lnTo>
                  <a:pt x="5925080" y="2972006"/>
                </a:lnTo>
                <a:cubicBezTo>
                  <a:pt x="5929815" y="2969624"/>
                  <a:pt x="5932647" y="2966813"/>
                  <a:pt x="5928977" y="2966800"/>
                </a:cubicBezTo>
                <a:cubicBezTo>
                  <a:pt x="5928977" y="2966800"/>
                  <a:pt x="5928977" y="2966800"/>
                  <a:pt x="5925040" y="2962837"/>
                </a:cubicBezTo>
                <a:cubicBezTo>
                  <a:pt x="5925040" y="2962837"/>
                  <a:pt x="5925040" y="2962837"/>
                  <a:pt x="5940264" y="2966838"/>
                </a:cubicBezTo>
                <a:lnTo>
                  <a:pt x="5969153" y="2974661"/>
                </a:lnTo>
                <a:lnTo>
                  <a:pt x="5905100" y="2940726"/>
                </a:lnTo>
                <a:cubicBezTo>
                  <a:pt x="5875799" y="2925235"/>
                  <a:pt x="5847282" y="2909997"/>
                  <a:pt x="5818243" y="2893722"/>
                </a:cubicBezTo>
                <a:close/>
                <a:moveTo>
                  <a:pt x="3115183" y="2837930"/>
                </a:moveTo>
                <a:cubicBezTo>
                  <a:pt x="3183934" y="2836624"/>
                  <a:pt x="3253237" y="2837560"/>
                  <a:pt x="3322623" y="2842008"/>
                </a:cubicBezTo>
                <a:cubicBezTo>
                  <a:pt x="3481250" y="2853632"/>
                  <a:pt x="3656112" y="2849550"/>
                  <a:pt x="3822218" y="2853335"/>
                </a:cubicBezTo>
                <a:cubicBezTo>
                  <a:pt x="4052323" y="2863289"/>
                  <a:pt x="4289197" y="2889695"/>
                  <a:pt x="4511852" y="2908767"/>
                </a:cubicBezTo>
                <a:cubicBezTo>
                  <a:pt x="4849188" y="2944323"/>
                  <a:pt x="5184559" y="2977690"/>
                  <a:pt x="5513074" y="3018242"/>
                </a:cubicBezTo>
                <a:lnTo>
                  <a:pt x="5785460" y="3055933"/>
                </a:lnTo>
                <a:lnTo>
                  <a:pt x="5780786" y="3061089"/>
                </a:lnTo>
                <a:cubicBezTo>
                  <a:pt x="5780786" y="3061089"/>
                  <a:pt x="5780786" y="3061089"/>
                  <a:pt x="5799398" y="3065100"/>
                </a:cubicBezTo>
                <a:cubicBezTo>
                  <a:pt x="5788111" y="3065063"/>
                  <a:pt x="5776823" y="3065024"/>
                  <a:pt x="5765535" y="3064986"/>
                </a:cubicBezTo>
                <a:cubicBezTo>
                  <a:pt x="5768934" y="3061049"/>
                  <a:pt x="5768934" y="3061049"/>
                  <a:pt x="5768934" y="3061049"/>
                </a:cubicBezTo>
                <a:cubicBezTo>
                  <a:pt x="5731146" y="3053587"/>
                  <a:pt x="5693358" y="3045561"/>
                  <a:pt x="5655542" y="3045433"/>
                </a:cubicBezTo>
                <a:cubicBezTo>
                  <a:pt x="5632414" y="3041971"/>
                  <a:pt x="5613801" y="3037958"/>
                  <a:pt x="5594627" y="3033943"/>
                </a:cubicBezTo>
                <a:cubicBezTo>
                  <a:pt x="5587302" y="3029969"/>
                  <a:pt x="5572024" y="3041766"/>
                  <a:pt x="5575411" y="3041778"/>
                </a:cubicBezTo>
                <a:cubicBezTo>
                  <a:pt x="5583300" y="3045190"/>
                  <a:pt x="5594589" y="3045228"/>
                  <a:pt x="5601912" y="3049202"/>
                </a:cubicBezTo>
                <a:lnTo>
                  <a:pt x="5598525" y="3049191"/>
                </a:lnTo>
                <a:cubicBezTo>
                  <a:pt x="5590611" y="3053114"/>
                  <a:pt x="5583260" y="3057038"/>
                  <a:pt x="5583249" y="3060423"/>
                </a:cubicBezTo>
                <a:cubicBezTo>
                  <a:pt x="5583249" y="3060423"/>
                  <a:pt x="5583249" y="3060423"/>
                  <a:pt x="5587187" y="3064387"/>
                </a:cubicBezTo>
                <a:cubicBezTo>
                  <a:pt x="5587187" y="3064387"/>
                  <a:pt x="5587187" y="3064387"/>
                  <a:pt x="5594524" y="3064411"/>
                </a:cubicBezTo>
                <a:cubicBezTo>
                  <a:pt x="5594524" y="3064411"/>
                  <a:pt x="5598475" y="3064424"/>
                  <a:pt x="5601862" y="3064435"/>
                </a:cubicBezTo>
                <a:cubicBezTo>
                  <a:pt x="5628938" y="3068476"/>
                  <a:pt x="5655452" y="3072514"/>
                  <a:pt x="5681966" y="3075990"/>
                </a:cubicBezTo>
                <a:cubicBezTo>
                  <a:pt x="5685905" y="3079953"/>
                  <a:pt x="5693254" y="3076028"/>
                  <a:pt x="5697215" y="3072655"/>
                </a:cubicBezTo>
                <a:cubicBezTo>
                  <a:pt x="5697215" y="3072655"/>
                  <a:pt x="5697215" y="3072655"/>
                  <a:pt x="5700603" y="3072667"/>
                </a:cubicBezTo>
                <a:cubicBezTo>
                  <a:pt x="5704553" y="3072679"/>
                  <a:pt x="5704567" y="3068731"/>
                  <a:pt x="5708517" y="3068744"/>
                </a:cubicBezTo>
                <a:cubicBezTo>
                  <a:pt x="5708517" y="3068744"/>
                  <a:pt x="5708517" y="3068744"/>
                  <a:pt x="5715855" y="3068769"/>
                </a:cubicBezTo>
                <a:cubicBezTo>
                  <a:pt x="5708506" y="3072694"/>
                  <a:pt x="5700578" y="3080001"/>
                  <a:pt x="5704528" y="3080015"/>
                </a:cubicBezTo>
                <a:cubicBezTo>
                  <a:pt x="5712431" y="3080042"/>
                  <a:pt x="5723705" y="3084029"/>
                  <a:pt x="5731042" y="3084054"/>
                </a:cubicBezTo>
                <a:cubicBezTo>
                  <a:pt x="5715803" y="3084001"/>
                  <a:pt x="5697179" y="3083940"/>
                  <a:pt x="5681928" y="3087273"/>
                </a:cubicBezTo>
                <a:lnTo>
                  <a:pt x="5670921" y="3091286"/>
                </a:lnTo>
                <a:lnTo>
                  <a:pt x="5659753" y="3090401"/>
                </a:lnTo>
                <a:lnTo>
                  <a:pt x="5662738" y="3087209"/>
                </a:lnTo>
                <a:cubicBezTo>
                  <a:pt x="5587135" y="3079620"/>
                  <a:pt x="5514959" y="3060193"/>
                  <a:pt x="5438788" y="3052603"/>
                </a:cubicBezTo>
                <a:cubicBezTo>
                  <a:pt x="5434850" y="3048640"/>
                  <a:pt x="5412238" y="3059847"/>
                  <a:pt x="5420138" y="3059874"/>
                </a:cubicBezTo>
                <a:cubicBezTo>
                  <a:pt x="5427463" y="3063848"/>
                  <a:pt x="5434786" y="3067823"/>
                  <a:pt x="5442689" y="3067849"/>
                </a:cubicBezTo>
                <a:cubicBezTo>
                  <a:pt x="5427449" y="3067797"/>
                  <a:pt x="5412224" y="3063797"/>
                  <a:pt x="5396998" y="3059796"/>
                </a:cubicBezTo>
                <a:cubicBezTo>
                  <a:pt x="5395305" y="3059790"/>
                  <a:pt x="5391489" y="3061753"/>
                  <a:pt x="5387671" y="3064208"/>
                </a:cubicBezTo>
                <a:lnTo>
                  <a:pt x="5383534" y="3067475"/>
                </a:lnTo>
                <a:lnTo>
                  <a:pt x="5339373" y="3062289"/>
                </a:lnTo>
                <a:lnTo>
                  <a:pt x="5279630" y="3052066"/>
                </a:lnTo>
                <a:cubicBezTo>
                  <a:pt x="5249164" y="3048014"/>
                  <a:pt x="5218689" y="3047912"/>
                  <a:pt x="5188224" y="3043860"/>
                </a:cubicBezTo>
                <a:cubicBezTo>
                  <a:pt x="5184838" y="3043849"/>
                  <a:pt x="5184838" y="3043849"/>
                  <a:pt x="5180887" y="3043834"/>
                </a:cubicBezTo>
                <a:lnTo>
                  <a:pt x="5172292" y="3043404"/>
                </a:lnTo>
                <a:lnTo>
                  <a:pt x="4869603" y="3011874"/>
                </a:lnTo>
                <a:cubicBezTo>
                  <a:pt x="4749601" y="2999985"/>
                  <a:pt x="4628665" y="2989076"/>
                  <a:pt x="4505866" y="2980446"/>
                </a:cubicBezTo>
                <a:cubicBezTo>
                  <a:pt x="4267713" y="2954070"/>
                  <a:pt x="4021727" y="2920213"/>
                  <a:pt x="3776276" y="2909340"/>
                </a:cubicBezTo>
                <a:cubicBezTo>
                  <a:pt x="3459354" y="2903805"/>
                  <a:pt x="3127828" y="2895785"/>
                  <a:pt x="2783136" y="2898201"/>
                </a:cubicBezTo>
                <a:lnTo>
                  <a:pt x="2534918" y="2902734"/>
                </a:lnTo>
                <a:lnTo>
                  <a:pt x="2524167" y="2902298"/>
                </a:lnTo>
                <a:cubicBezTo>
                  <a:pt x="2524167" y="2902298"/>
                  <a:pt x="2524167" y="2902298"/>
                  <a:pt x="2560863" y="2894328"/>
                </a:cubicBezTo>
                <a:lnTo>
                  <a:pt x="2562990" y="2893866"/>
                </a:lnTo>
                <a:lnTo>
                  <a:pt x="2547739" y="2892361"/>
                </a:lnTo>
                <a:cubicBezTo>
                  <a:pt x="2540814" y="2891792"/>
                  <a:pt x="2538858" y="2890973"/>
                  <a:pt x="2553722" y="2888518"/>
                </a:cubicBezTo>
                <a:cubicBezTo>
                  <a:pt x="2587558" y="2885164"/>
                  <a:pt x="2540942" y="2886688"/>
                  <a:pt x="2523659" y="2887181"/>
                </a:cubicBezTo>
                <a:lnTo>
                  <a:pt x="2519700" y="2887231"/>
                </a:lnTo>
                <a:lnTo>
                  <a:pt x="2574282" y="2872408"/>
                </a:lnTo>
                <a:lnTo>
                  <a:pt x="2713041" y="2862532"/>
                </a:lnTo>
                <a:lnTo>
                  <a:pt x="2790178" y="2856601"/>
                </a:lnTo>
                <a:lnTo>
                  <a:pt x="2791514" y="2861993"/>
                </a:lnTo>
                <a:cubicBezTo>
                  <a:pt x="2794152" y="2862350"/>
                  <a:pt x="2794822" y="2860411"/>
                  <a:pt x="2794224" y="2858251"/>
                </a:cubicBezTo>
                <a:lnTo>
                  <a:pt x="2792459" y="2856425"/>
                </a:lnTo>
                <a:lnTo>
                  <a:pt x="2911051" y="2847308"/>
                </a:lnTo>
                <a:cubicBezTo>
                  <a:pt x="2978231" y="2842785"/>
                  <a:pt x="3046431" y="2839236"/>
                  <a:pt x="3115183" y="2837930"/>
                </a:cubicBezTo>
                <a:close/>
                <a:moveTo>
                  <a:pt x="11075148" y="2835160"/>
                </a:moveTo>
                <a:cubicBezTo>
                  <a:pt x="11075148" y="2835160"/>
                  <a:pt x="11074102" y="2835646"/>
                  <a:pt x="11073187" y="2836070"/>
                </a:cubicBezTo>
                <a:lnTo>
                  <a:pt x="11072360" y="2836454"/>
                </a:lnTo>
                <a:lnTo>
                  <a:pt x="11072060" y="2836592"/>
                </a:lnTo>
                <a:cubicBezTo>
                  <a:pt x="11071815" y="2836705"/>
                  <a:pt x="11071750" y="2836736"/>
                  <a:pt x="11072012" y="2836615"/>
                </a:cubicBezTo>
                <a:lnTo>
                  <a:pt x="11072360" y="2836454"/>
                </a:lnTo>
                <a:close/>
                <a:moveTo>
                  <a:pt x="11025671" y="2833391"/>
                </a:moveTo>
                <a:lnTo>
                  <a:pt x="11025577" y="2835068"/>
                </a:lnTo>
                <a:cubicBezTo>
                  <a:pt x="11026369" y="2836632"/>
                  <a:pt x="11028247" y="2835683"/>
                  <a:pt x="11029039" y="2837247"/>
                </a:cubicBezTo>
                <a:lnTo>
                  <a:pt x="11029966" y="2837415"/>
                </a:lnTo>
                <a:lnTo>
                  <a:pt x="11029815" y="2836897"/>
                </a:lnTo>
                <a:close/>
                <a:moveTo>
                  <a:pt x="5848459" y="2799549"/>
                </a:moveTo>
                <a:lnTo>
                  <a:pt x="5848859" y="2801654"/>
                </a:lnTo>
                <a:lnTo>
                  <a:pt x="5850142" y="2800072"/>
                </a:lnTo>
                <a:close/>
                <a:moveTo>
                  <a:pt x="11343401" y="2794861"/>
                </a:moveTo>
                <a:cubicBezTo>
                  <a:pt x="11343294" y="2794753"/>
                  <a:pt x="11343878" y="2794874"/>
                  <a:pt x="11345445" y="2795299"/>
                </a:cubicBezTo>
                <a:lnTo>
                  <a:pt x="11347023" y="2795750"/>
                </a:lnTo>
                <a:lnTo>
                  <a:pt x="11350029" y="2797643"/>
                </a:lnTo>
                <a:cubicBezTo>
                  <a:pt x="11346599" y="2796207"/>
                  <a:pt x="11343616" y="2795076"/>
                  <a:pt x="11343401" y="2794861"/>
                </a:cubicBezTo>
                <a:close/>
                <a:moveTo>
                  <a:pt x="10988696" y="2791334"/>
                </a:moveTo>
                <a:cubicBezTo>
                  <a:pt x="10987681" y="2791850"/>
                  <a:pt x="10986862" y="2792755"/>
                  <a:pt x="10987258" y="2793538"/>
                </a:cubicBezTo>
                <a:cubicBezTo>
                  <a:pt x="10987258" y="2793538"/>
                  <a:pt x="10993994" y="2792092"/>
                  <a:pt x="10991325" y="2791478"/>
                </a:cubicBezTo>
                <a:cubicBezTo>
                  <a:pt x="10990929" y="2790695"/>
                  <a:pt x="10989713" y="2790819"/>
                  <a:pt x="10988696" y="2791334"/>
                </a:cubicBezTo>
                <a:close/>
                <a:moveTo>
                  <a:pt x="5519748" y="2772178"/>
                </a:moveTo>
                <a:lnTo>
                  <a:pt x="5542441" y="2775923"/>
                </a:lnTo>
                <a:cubicBezTo>
                  <a:pt x="5542441" y="2775923"/>
                  <a:pt x="5542441" y="2775923"/>
                  <a:pt x="5542429" y="2779871"/>
                </a:cubicBezTo>
                <a:cubicBezTo>
                  <a:pt x="5542429" y="2779871"/>
                  <a:pt x="5542429" y="2779871"/>
                  <a:pt x="5538491" y="2775910"/>
                </a:cubicBezTo>
                <a:close/>
                <a:moveTo>
                  <a:pt x="5493950" y="2767920"/>
                </a:moveTo>
                <a:lnTo>
                  <a:pt x="5504852" y="2769212"/>
                </a:lnTo>
                <a:lnTo>
                  <a:pt x="5519748" y="2772178"/>
                </a:lnTo>
                <a:close/>
                <a:moveTo>
                  <a:pt x="5573662" y="2755808"/>
                </a:moveTo>
                <a:lnTo>
                  <a:pt x="5566768" y="2758797"/>
                </a:lnTo>
                <a:lnTo>
                  <a:pt x="5566538" y="2759063"/>
                </a:lnTo>
                <a:lnTo>
                  <a:pt x="5580661" y="2766576"/>
                </a:lnTo>
                <a:lnTo>
                  <a:pt x="5597849" y="2768269"/>
                </a:lnTo>
                <a:close/>
                <a:moveTo>
                  <a:pt x="10915532" y="2750754"/>
                </a:moveTo>
                <a:cubicBezTo>
                  <a:pt x="10912237" y="2749532"/>
                  <a:pt x="10909696" y="2749261"/>
                  <a:pt x="10910097" y="2751361"/>
                </a:cubicBezTo>
                <a:cubicBezTo>
                  <a:pt x="10910888" y="2752926"/>
                  <a:pt x="10919027" y="2755029"/>
                  <a:pt x="10919027" y="2755029"/>
                </a:cubicBezTo>
                <a:cubicBezTo>
                  <a:pt x="10925380" y="2757873"/>
                  <a:pt x="10927909" y="2758599"/>
                  <a:pt x="10928151" y="2758205"/>
                </a:cubicBezTo>
                <a:cubicBezTo>
                  <a:pt x="10928334" y="2757910"/>
                  <a:pt x="10927229" y="2756983"/>
                  <a:pt x="10925488" y="2755850"/>
                </a:cubicBezTo>
                <a:cubicBezTo>
                  <a:pt x="10922875" y="2754148"/>
                  <a:pt x="10918826" y="2751975"/>
                  <a:pt x="10915532" y="2750754"/>
                </a:cubicBezTo>
                <a:close/>
                <a:moveTo>
                  <a:pt x="10919350" y="2741425"/>
                </a:moveTo>
                <a:cubicBezTo>
                  <a:pt x="10918498" y="2741272"/>
                  <a:pt x="10917754" y="2741259"/>
                  <a:pt x="10917286" y="2741497"/>
                </a:cubicBezTo>
                <a:cubicBezTo>
                  <a:pt x="10915727" y="2748510"/>
                  <a:pt x="10943015" y="2758936"/>
                  <a:pt x="10946476" y="2761115"/>
                </a:cubicBezTo>
                <a:cubicBezTo>
                  <a:pt x="10960897" y="2770193"/>
                  <a:pt x="10964990" y="2778276"/>
                  <a:pt x="10976111" y="2780836"/>
                </a:cubicBezTo>
                <a:cubicBezTo>
                  <a:pt x="10962775" y="2769242"/>
                  <a:pt x="10945183" y="2753906"/>
                  <a:pt x="10925425" y="2743601"/>
                </a:cubicBezTo>
                <a:cubicBezTo>
                  <a:pt x="10925425" y="2743601"/>
                  <a:pt x="10923859" y="2742837"/>
                  <a:pt x="10922058" y="2742192"/>
                </a:cubicBezTo>
                <a:lnTo>
                  <a:pt x="10920307" y="2741696"/>
                </a:lnTo>
                <a:lnTo>
                  <a:pt x="10920611" y="2741926"/>
                </a:lnTo>
                <a:lnTo>
                  <a:pt x="10919888" y="2741578"/>
                </a:lnTo>
                <a:close/>
                <a:moveTo>
                  <a:pt x="5539570" y="2740555"/>
                </a:moveTo>
                <a:cubicBezTo>
                  <a:pt x="5535943" y="2739891"/>
                  <a:pt x="5535039" y="2740945"/>
                  <a:pt x="5542195" y="2746113"/>
                </a:cubicBezTo>
                <a:lnTo>
                  <a:pt x="5550223" y="2750384"/>
                </a:lnTo>
                <a:lnTo>
                  <a:pt x="5555954" y="2746687"/>
                </a:lnTo>
                <a:lnTo>
                  <a:pt x="5553280" y="2745308"/>
                </a:lnTo>
                <a:cubicBezTo>
                  <a:pt x="5549545" y="2743600"/>
                  <a:pt x="5543196" y="2741219"/>
                  <a:pt x="5539570" y="2740555"/>
                </a:cubicBezTo>
                <a:close/>
                <a:moveTo>
                  <a:pt x="10906771" y="2731480"/>
                </a:moveTo>
                <a:lnTo>
                  <a:pt x="10915588" y="2738135"/>
                </a:lnTo>
                <a:lnTo>
                  <a:pt x="10915006" y="2736932"/>
                </a:lnTo>
                <a:cubicBezTo>
                  <a:pt x="10914456" y="2736343"/>
                  <a:pt x="10913616" y="2735657"/>
                  <a:pt x="10912585" y="2734929"/>
                </a:cubicBezTo>
                <a:cubicBezTo>
                  <a:pt x="10911040" y="2733839"/>
                  <a:pt x="10909057" y="2732656"/>
                  <a:pt x="10906965" y="2731567"/>
                </a:cubicBezTo>
                <a:close/>
                <a:moveTo>
                  <a:pt x="5516280" y="2730537"/>
                </a:moveTo>
                <a:lnTo>
                  <a:pt x="5520414" y="2732363"/>
                </a:lnTo>
                <a:lnTo>
                  <a:pt x="5519745" y="2730729"/>
                </a:lnTo>
                <a:close/>
                <a:moveTo>
                  <a:pt x="10895596" y="2727612"/>
                </a:moveTo>
                <a:lnTo>
                  <a:pt x="10893751" y="2729170"/>
                </a:lnTo>
                <a:cubicBezTo>
                  <a:pt x="10894445" y="2730540"/>
                  <a:pt x="10909660" y="2738601"/>
                  <a:pt x="10914390" y="2738804"/>
                </a:cubicBezTo>
                <a:lnTo>
                  <a:pt x="10914568" y="2738744"/>
                </a:lnTo>
                <a:lnTo>
                  <a:pt x="10904037" y="2732555"/>
                </a:lnTo>
                <a:close/>
                <a:moveTo>
                  <a:pt x="11456663" y="2707570"/>
                </a:moveTo>
                <a:lnTo>
                  <a:pt x="11458239" y="2708226"/>
                </a:lnTo>
                <a:lnTo>
                  <a:pt x="11463051" y="2712510"/>
                </a:lnTo>
                <a:close/>
                <a:moveTo>
                  <a:pt x="10842520" y="2705447"/>
                </a:moveTo>
                <a:lnTo>
                  <a:pt x="10840479" y="2707450"/>
                </a:lnTo>
                <a:cubicBezTo>
                  <a:pt x="10840479" y="2707450"/>
                  <a:pt x="10840479" y="2707450"/>
                  <a:pt x="10846273" y="2711400"/>
                </a:cubicBezTo>
                <a:lnTo>
                  <a:pt x="10844189" y="2711369"/>
                </a:lnTo>
                <a:lnTo>
                  <a:pt x="10850665" y="2716261"/>
                </a:lnTo>
                <a:cubicBezTo>
                  <a:pt x="10860703" y="2721335"/>
                  <a:pt x="10868840" y="2723438"/>
                  <a:pt x="10875284" y="2726072"/>
                </a:cubicBezTo>
                <a:cubicBezTo>
                  <a:pt x="10876142" y="2727767"/>
                  <a:pt x="10877040" y="2728377"/>
                  <a:pt x="10877724" y="2728563"/>
                </a:cubicBezTo>
                <a:cubicBezTo>
                  <a:pt x="10878407" y="2728749"/>
                  <a:pt x="10878877" y="2728512"/>
                  <a:pt x="10878877" y="2728512"/>
                </a:cubicBezTo>
                <a:cubicBezTo>
                  <a:pt x="10879148" y="2727884"/>
                  <a:pt x="10879234" y="2727471"/>
                  <a:pt x="10879167" y="2727193"/>
                </a:cubicBezTo>
                <a:cubicBezTo>
                  <a:pt x="10879099" y="2726914"/>
                  <a:pt x="10878879" y="2726770"/>
                  <a:pt x="10878538" y="2726677"/>
                </a:cubicBezTo>
                <a:cubicBezTo>
                  <a:pt x="10877855" y="2726491"/>
                  <a:pt x="10876684" y="2726510"/>
                  <a:pt x="10875284" y="2726072"/>
                </a:cubicBezTo>
                <a:close/>
                <a:moveTo>
                  <a:pt x="10848088" y="2702754"/>
                </a:moveTo>
                <a:lnTo>
                  <a:pt x="10851797" y="2705204"/>
                </a:lnTo>
                <a:cubicBezTo>
                  <a:pt x="10856776" y="2707761"/>
                  <a:pt x="10862462" y="2710452"/>
                  <a:pt x="10866145" y="2712681"/>
                </a:cubicBezTo>
                <a:cubicBezTo>
                  <a:pt x="10868147" y="2713142"/>
                  <a:pt x="10880653" y="2720813"/>
                  <a:pt x="10886905" y="2722901"/>
                </a:cubicBezTo>
                <a:lnTo>
                  <a:pt x="10887306" y="2722983"/>
                </a:lnTo>
                <a:lnTo>
                  <a:pt x="10874155" y="2713071"/>
                </a:lnTo>
                <a:lnTo>
                  <a:pt x="10862696" y="2705189"/>
                </a:lnTo>
                <a:lnTo>
                  <a:pt x="10856416" y="2703286"/>
                </a:lnTo>
                <a:close/>
                <a:moveTo>
                  <a:pt x="5392341" y="2687081"/>
                </a:moveTo>
                <a:lnTo>
                  <a:pt x="5382998" y="2691883"/>
                </a:lnTo>
                <a:cubicBezTo>
                  <a:pt x="5367760" y="2691833"/>
                  <a:pt x="5356486" y="2687845"/>
                  <a:pt x="5345197" y="2687806"/>
                </a:cubicBezTo>
                <a:cubicBezTo>
                  <a:pt x="5337874" y="2683831"/>
                  <a:pt x="5318647" y="2695052"/>
                  <a:pt x="5325985" y="2695076"/>
                </a:cubicBezTo>
                <a:cubicBezTo>
                  <a:pt x="5341209" y="2699078"/>
                  <a:pt x="5356434" y="2703079"/>
                  <a:pt x="5375624" y="2703143"/>
                </a:cubicBezTo>
                <a:cubicBezTo>
                  <a:pt x="5367710" y="2707066"/>
                  <a:pt x="5360346" y="2714375"/>
                  <a:pt x="5364297" y="2714388"/>
                </a:cubicBezTo>
                <a:lnTo>
                  <a:pt x="5462696" y="2721988"/>
                </a:lnTo>
                <a:lnTo>
                  <a:pt x="5409853" y="2696377"/>
                </a:lnTo>
                <a:close/>
                <a:moveTo>
                  <a:pt x="11416179" y="2649429"/>
                </a:moveTo>
                <a:cubicBezTo>
                  <a:pt x="11417117" y="2648954"/>
                  <a:pt x="11417784" y="2649107"/>
                  <a:pt x="11418432" y="2649804"/>
                </a:cubicBezTo>
                <a:cubicBezTo>
                  <a:pt x="11419079" y="2650500"/>
                  <a:pt x="11419706" y="2651738"/>
                  <a:pt x="11420564" y="2653434"/>
                </a:cubicBezTo>
                <a:cubicBezTo>
                  <a:pt x="11416810" y="2655334"/>
                  <a:pt x="11416971" y="2650993"/>
                  <a:pt x="11416179" y="2649429"/>
                </a:cubicBezTo>
                <a:close/>
                <a:moveTo>
                  <a:pt x="11321050" y="2647159"/>
                </a:moveTo>
                <a:cubicBezTo>
                  <a:pt x="11322036" y="2647142"/>
                  <a:pt x="11324021" y="2648224"/>
                  <a:pt x="11325656" y="2649543"/>
                </a:cubicBezTo>
                <a:cubicBezTo>
                  <a:pt x="11327292" y="2650863"/>
                  <a:pt x="11328579" y="2652423"/>
                  <a:pt x="11328171" y="2653366"/>
                </a:cubicBezTo>
                <a:cubicBezTo>
                  <a:pt x="11328171" y="2653366"/>
                  <a:pt x="11322389" y="2652036"/>
                  <a:pt x="11320804" y="2648906"/>
                </a:cubicBezTo>
                <a:cubicBezTo>
                  <a:pt x="11320177" y="2647668"/>
                  <a:pt x="11320392" y="2647170"/>
                  <a:pt x="11321050" y="2647159"/>
                </a:cubicBezTo>
                <a:close/>
                <a:moveTo>
                  <a:pt x="11411794" y="2645425"/>
                </a:moveTo>
                <a:cubicBezTo>
                  <a:pt x="11412732" y="2644950"/>
                  <a:pt x="11413399" y="2645104"/>
                  <a:pt x="11414047" y="2645800"/>
                </a:cubicBezTo>
                <a:cubicBezTo>
                  <a:pt x="11414694" y="2646495"/>
                  <a:pt x="11415321" y="2647734"/>
                  <a:pt x="11416179" y="2649429"/>
                </a:cubicBezTo>
                <a:cubicBezTo>
                  <a:pt x="11412426" y="2651329"/>
                  <a:pt x="11412586" y="2646990"/>
                  <a:pt x="11411794" y="2645425"/>
                </a:cubicBezTo>
                <a:close/>
                <a:moveTo>
                  <a:pt x="1960088" y="2644820"/>
                </a:moveTo>
                <a:lnTo>
                  <a:pt x="1959940" y="2645570"/>
                </a:lnTo>
                <a:cubicBezTo>
                  <a:pt x="1959333" y="2646222"/>
                  <a:pt x="1958440" y="2646244"/>
                  <a:pt x="1957500" y="2645373"/>
                </a:cubicBezTo>
                <a:close/>
                <a:moveTo>
                  <a:pt x="11399381" y="2635658"/>
                </a:moveTo>
                <a:cubicBezTo>
                  <a:pt x="11402207" y="2636192"/>
                  <a:pt x="11404016" y="2637243"/>
                  <a:pt x="11405765" y="2638855"/>
                </a:cubicBezTo>
                <a:cubicBezTo>
                  <a:pt x="11407515" y="2640467"/>
                  <a:pt x="11409205" y="2642641"/>
                  <a:pt x="11411794" y="2645425"/>
                </a:cubicBezTo>
                <a:cubicBezTo>
                  <a:pt x="11406456" y="2644196"/>
                  <a:pt x="11401757" y="2640351"/>
                  <a:pt x="11399381" y="2635658"/>
                </a:cubicBezTo>
                <a:close/>
                <a:moveTo>
                  <a:pt x="11205033" y="2632247"/>
                </a:moveTo>
                <a:lnTo>
                  <a:pt x="11206468" y="2632378"/>
                </a:lnTo>
                <a:cubicBezTo>
                  <a:pt x="11217672" y="2639772"/>
                  <a:pt x="11217672" y="2639772"/>
                  <a:pt x="11217672" y="2639772"/>
                </a:cubicBezTo>
                <a:close/>
                <a:moveTo>
                  <a:pt x="11287157" y="2601079"/>
                </a:moveTo>
                <a:cubicBezTo>
                  <a:pt x="11288490" y="2601384"/>
                  <a:pt x="11290024" y="2602084"/>
                  <a:pt x="11291438" y="2603129"/>
                </a:cubicBezTo>
                <a:cubicBezTo>
                  <a:pt x="11292851" y="2604174"/>
                  <a:pt x="11294146" y="2605567"/>
                  <a:pt x="11295004" y="2607261"/>
                </a:cubicBezTo>
                <a:cubicBezTo>
                  <a:pt x="11290457" y="2607598"/>
                  <a:pt x="11289533" y="2605771"/>
                  <a:pt x="11287157" y="2601079"/>
                </a:cubicBezTo>
                <a:close/>
                <a:moveTo>
                  <a:pt x="1935664" y="2589041"/>
                </a:moveTo>
                <a:lnTo>
                  <a:pt x="1940148" y="2589916"/>
                </a:lnTo>
                <a:cubicBezTo>
                  <a:pt x="1936997" y="2593312"/>
                  <a:pt x="1935544" y="2594881"/>
                  <a:pt x="1933663" y="2593136"/>
                </a:cubicBezTo>
                <a:lnTo>
                  <a:pt x="1935061" y="2589662"/>
                </a:lnTo>
                <a:lnTo>
                  <a:pt x="1936049" y="2589363"/>
                </a:lnTo>
                <a:close/>
                <a:moveTo>
                  <a:pt x="1943055" y="2586783"/>
                </a:moveTo>
                <a:cubicBezTo>
                  <a:pt x="1943480" y="2590094"/>
                  <a:pt x="1940148" y="2589916"/>
                  <a:pt x="1940148" y="2589916"/>
                </a:cubicBezTo>
                <a:cubicBezTo>
                  <a:pt x="1939933" y="2588262"/>
                  <a:pt x="1940660" y="2587478"/>
                  <a:pt x="1941440" y="2587108"/>
                </a:cubicBezTo>
                <a:cubicBezTo>
                  <a:pt x="1942222" y="2586740"/>
                  <a:pt x="1943055" y="2586783"/>
                  <a:pt x="1943055" y="2586783"/>
                </a:cubicBezTo>
                <a:close/>
                <a:moveTo>
                  <a:pt x="2499491" y="2567836"/>
                </a:moveTo>
                <a:lnTo>
                  <a:pt x="2480205" y="2569626"/>
                </a:lnTo>
                <a:cubicBezTo>
                  <a:pt x="2471592" y="2570393"/>
                  <a:pt x="2463306" y="2570930"/>
                  <a:pt x="2456033" y="2570897"/>
                </a:cubicBezTo>
                <a:lnTo>
                  <a:pt x="2447866" y="2570478"/>
                </a:lnTo>
                <a:lnTo>
                  <a:pt x="2443301" y="2571711"/>
                </a:lnTo>
                <a:lnTo>
                  <a:pt x="2464688" y="2571144"/>
                </a:lnTo>
                <a:lnTo>
                  <a:pt x="2490426" y="2570390"/>
                </a:lnTo>
                <a:close/>
                <a:moveTo>
                  <a:pt x="11309411" y="2566000"/>
                </a:moveTo>
                <a:cubicBezTo>
                  <a:pt x="11308685" y="2565875"/>
                  <a:pt x="11308423" y="2566234"/>
                  <a:pt x="11309017" y="2567407"/>
                </a:cubicBezTo>
                <a:cubicBezTo>
                  <a:pt x="11310667" y="2570667"/>
                  <a:pt x="11313330" y="2572430"/>
                  <a:pt x="11315364" y="2572957"/>
                </a:cubicBezTo>
                <a:cubicBezTo>
                  <a:pt x="11317399" y="2573482"/>
                  <a:pt x="11318807" y="2572770"/>
                  <a:pt x="11317949" y="2571075"/>
                </a:cubicBezTo>
                <a:cubicBezTo>
                  <a:pt x="11317949" y="2571075"/>
                  <a:pt x="11311588" y="2566372"/>
                  <a:pt x="11309411" y="2566000"/>
                </a:cubicBezTo>
                <a:close/>
                <a:moveTo>
                  <a:pt x="2537723" y="2565190"/>
                </a:moveTo>
                <a:lnTo>
                  <a:pt x="2520804" y="2568949"/>
                </a:lnTo>
                <a:lnTo>
                  <a:pt x="2521983" y="2569130"/>
                </a:lnTo>
                <a:cubicBezTo>
                  <a:pt x="2525343" y="2569632"/>
                  <a:pt x="2533737" y="2570805"/>
                  <a:pt x="2541255" y="2571167"/>
                </a:cubicBezTo>
                <a:cubicBezTo>
                  <a:pt x="2548774" y="2571531"/>
                  <a:pt x="2555415" y="2571086"/>
                  <a:pt x="2555267" y="2568353"/>
                </a:cubicBezTo>
                <a:cubicBezTo>
                  <a:pt x="2555563" y="2567304"/>
                  <a:pt x="2553060" y="2566573"/>
                  <a:pt x="2549409" y="2566064"/>
                </a:cubicBezTo>
                <a:close/>
                <a:moveTo>
                  <a:pt x="1922033" y="2561714"/>
                </a:moveTo>
                <a:lnTo>
                  <a:pt x="1918572" y="2563526"/>
                </a:lnTo>
                <a:cubicBezTo>
                  <a:pt x="1909935" y="2567967"/>
                  <a:pt x="1900253" y="2572592"/>
                  <a:pt x="1893677" y="2574023"/>
                </a:cubicBezTo>
                <a:cubicBezTo>
                  <a:pt x="1886004" y="2574439"/>
                  <a:pt x="1889867" y="2571218"/>
                  <a:pt x="1897238" y="2567122"/>
                </a:cubicBezTo>
                <a:lnTo>
                  <a:pt x="1903723" y="2563917"/>
                </a:lnTo>
                <a:lnTo>
                  <a:pt x="1911581" y="2563047"/>
                </a:lnTo>
                <a:close/>
                <a:moveTo>
                  <a:pt x="1913044" y="2546551"/>
                </a:moveTo>
                <a:lnTo>
                  <a:pt x="1877463" y="2561340"/>
                </a:lnTo>
                <a:lnTo>
                  <a:pt x="1868274" y="2561298"/>
                </a:lnTo>
                <a:cubicBezTo>
                  <a:pt x="1865403" y="2561043"/>
                  <a:pt x="1863629" y="2560511"/>
                  <a:pt x="1863765" y="2559587"/>
                </a:cubicBezTo>
                <a:cubicBezTo>
                  <a:pt x="1863843" y="2559047"/>
                  <a:pt x="1864520" y="2558459"/>
                  <a:pt x="1865660" y="2557838"/>
                </a:cubicBezTo>
                <a:cubicBezTo>
                  <a:pt x="1866802" y="2557218"/>
                  <a:pt x="1868406" y="2556566"/>
                  <a:pt x="1870345" y="2555900"/>
                </a:cubicBezTo>
                <a:cubicBezTo>
                  <a:pt x="1881964" y="2551914"/>
                  <a:pt x="1905519" y="2547477"/>
                  <a:pt x="1912272" y="2546683"/>
                </a:cubicBezTo>
                <a:close/>
                <a:moveTo>
                  <a:pt x="2575309" y="2536378"/>
                </a:moveTo>
                <a:lnTo>
                  <a:pt x="2576244" y="2537401"/>
                </a:lnTo>
                <a:cubicBezTo>
                  <a:pt x="2576456" y="2537632"/>
                  <a:pt x="2576512" y="2537692"/>
                  <a:pt x="2576287" y="2537446"/>
                </a:cubicBezTo>
                <a:close/>
                <a:moveTo>
                  <a:pt x="2306752" y="2517739"/>
                </a:moveTo>
                <a:lnTo>
                  <a:pt x="2306592" y="2517759"/>
                </a:lnTo>
                <a:lnTo>
                  <a:pt x="2306980" y="2518119"/>
                </a:lnTo>
                <a:close/>
                <a:moveTo>
                  <a:pt x="2458386" y="2514372"/>
                </a:moveTo>
                <a:lnTo>
                  <a:pt x="2457662" y="2514396"/>
                </a:lnTo>
                <a:lnTo>
                  <a:pt x="2411724" y="2528756"/>
                </a:lnTo>
                <a:lnTo>
                  <a:pt x="2438408" y="2528691"/>
                </a:lnTo>
                <a:cubicBezTo>
                  <a:pt x="2449020" y="2529522"/>
                  <a:pt x="2462531" y="2529997"/>
                  <a:pt x="2470181" y="2529081"/>
                </a:cubicBezTo>
                <a:lnTo>
                  <a:pt x="2467609" y="2523057"/>
                </a:lnTo>
                <a:lnTo>
                  <a:pt x="2445288" y="2526268"/>
                </a:lnTo>
                <a:lnTo>
                  <a:pt x="2464951" y="2520904"/>
                </a:lnTo>
                <a:lnTo>
                  <a:pt x="2447349" y="2518755"/>
                </a:lnTo>
                <a:lnTo>
                  <a:pt x="2462074" y="2515041"/>
                </a:lnTo>
                <a:close/>
                <a:moveTo>
                  <a:pt x="11220995" y="2509783"/>
                </a:moveTo>
                <a:lnTo>
                  <a:pt x="11246937" y="2526983"/>
                </a:lnTo>
                <a:cubicBezTo>
                  <a:pt x="11243715" y="2525665"/>
                  <a:pt x="11236735" y="2521583"/>
                  <a:pt x="11230795" y="2517711"/>
                </a:cubicBezTo>
                <a:close/>
                <a:moveTo>
                  <a:pt x="11220894" y="2509702"/>
                </a:moveTo>
                <a:lnTo>
                  <a:pt x="11220995" y="2509783"/>
                </a:lnTo>
                <a:lnTo>
                  <a:pt x="11220890" y="2509714"/>
                </a:lnTo>
                <a:close/>
                <a:moveTo>
                  <a:pt x="1923869" y="2504297"/>
                </a:moveTo>
                <a:cubicBezTo>
                  <a:pt x="1924682" y="2504268"/>
                  <a:pt x="1925592" y="2505597"/>
                  <a:pt x="1926574" y="2507030"/>
                </a:cubicBezTo>
                <a:cubicBezTo>
                  <a:pt x="1923982" y="2508476"/>
                  <a:pt x="1921758" y="2509716"/>
                  <a:pt x="1921758" y="2509716"/>
                </a:cubicBezTo>
                <a:cubicBezTo>
                  <a:pt x="1922344" y="2505712"/>
                  <a:pt x="1923057" y="2504325"/>
                  <a:pt x="1923869" y="2504297"/>
                </a:cubicBezTo>
                <a:close/>
                <a:moveTo>
                  <a:pt x="2502163" y="2500486"/>
                </a:moveTo>
                <a:lnTo>
                  <a:pt x="2472576" y="2509736"/>
                </a:lnTo>
                <a:lnTo>
                  <a:pt x="2475900" y="2509832"/>
                </a:lnTo>
                <a:lnTo>
                  <a:pt x="2481709" y="2510088"/>
                </a:lnTo>
                <a:lnTo>
                  <a:pt x="2488888" y="2508278"/>
                </a:lnTo>
                <a:lnTo>
                  <a:pt x="2516974" y="2501171"/>
                </a:lnTo>
                <a:close/>
                <a:moveTo>
                  <a:pt x="11196645" y="2494191"/>
                </a:moveTo>
                <a:cubicBezTo>
                  <a:pt x="11198208" y="2494986"/>
                  <a:pt x="11201729" y="2497128"/>
                  <a:pt x="11207789" y="2501027"/>
                </a:cubicBezTo>
                <a:lnTo>
                  <a:pt x="11220890" y="2509714"/>
                </a:lnTo>
                <a:lnTo>
                  <a:pt x="11219809" y="2512216"/>
                </a:lnTo>
                <a:cubicBezTo>
                  <a:pt x="11204891" y="2501526"/>
                  <a:pt x="11191955" y="2491802"/>
                  <a:pt x="11196645" y="2494191"/>
                </a:cubicBezTo>
                <a:close/>
                <a:moveTo>
                  <a:pt x="1868845" y="2475552"/>
                </a:moveTo>
                <a:lnTo>
                  <a:pt x="1837096" y="2488339"/>
                </a:lnTo>
                <a:lnTo>
                  <a:pt x="1832592" y="2488697"/>
                </a:lnTo>
                <a:cubicBezTo>
                  <a:pt x="1824003" y="2489517"/>
                  <a:pt x="1814204" y="2490631"/>
                  <a:pt x="1801792" y="2492320"/>
                </a:cubicBezTo>
                <a:cubicBezTo>
                  <a:pt x="1797196" y="2492337"/>
                  <a:pt x="1766867" y="2496837"/>
                  <a:pt x="1760516" y="2495764"/>
                </a:cubicBezTo>
                <a:lnTo>
                  <a:pt x="1763133" y="2493283"/>
                </a:lnTo>
                <a:lnTo>
                  <a:pt x="1764629" y="2492334"/>
                </a:lnTo>
                <a:lnTo>
                  <a:pt x="1779025" y="2489370"/>
                </a:lnTo>
                <a:cubicBezTo>
                  <a:pt x="1796747" y="2486965"/>
                  <a:pt x="1820198" y="2486300"/>
                  <a:pt x="1828128" y="2484423"/>
                </a:cubicBezTo>
                <a:close/>
                <a:moveTo>
                  <a:pt x="2462196" y="2462953"/>
                </a:moveTo>
                <a:lnTo>
                  <a:pt x="2445936" y="2467540"/>
                </a:lnTo>
                <a:lnTo>
                  <a:pt x="2458228" y="2464868"/>
                </a:lnTo>
                <a:close/>
                <a:moveTo>
                  <a:pt x="2481117" y="2457617"/>
                </a:moveTo>
                <a:lnTo>
                  <a:pt x="2464686" y="2462251"/>
                </a:lnTo>
                <a:lnTo>
                  <a:pt x="2469349" y="2462077"/>
                </a:lnTo>
                <a:lnTo>
                  <a:pt x="2461302" y="2464200"/>
                </a:lnTo>
                <a:lnTo>
                  <a:pt x="2475923" y="2461021"/>
                </a:lnTo>
                <a:lnTo>
                  <a:pt x="2469349" y="2462077"/>
                </a:lnTo>
                <a:close/>
                <a:moveTo>
                  <a:pt x="2280338" y="2456963"/>
                </a:moveTo>
                <a:cubicBezTo>
                  <a:pt x="2255177" y="2460834"/>
                  <a:pt x="2220625" y="2471060"/>
                  <a:pt x="2199224" y="2478421"/>
                </a:cubicBezTo>
                <a:cubicBezTo>
                  <a:pt x="2196549" y="2479340"/>
                  <a:pt x="2194555" y="2480132"/>
                  <a:pt x="2193139" y="2480809"/>
                </a:cubicBezTo>
                <a:cubicBezTo>
                  <a:pt x="2188179" y="2483175"/>
                  <a:pt x="2190276" y="2484098"/>
                  <a:pt x="2194877" y="2483957"/>
                </a:cubicBezTo>
                <a:cubicBezTo>
                  <a:pt x="2199483" y="2483816"/>
                  <a:pt x="2206593" y="2482614"/>
                  <a:pt x="2211661" y="2480725"/>
                </a:cubicBezTo>
                <a:cubicBezTo>
                  <a:pt x="2237850" y="2471973"/>
                  <a:pt x="2259434" y="2468186"/>
                  <a:pt x="2280338" y="2456963"/>
                </a:cubicBezTo>
                <a:close/>
                <a:moveTo>
                  <a:pt x="2312056" y="2450424"/>
                </a:moveTo>
                <a:lnTo>
                  <a:pt x="2311404" y="2450430"/>
                </a:lnTo>
                <a:lnTo>
                  <a:pt x="2308459" y="2451206"/>
                </a:lnTo>
                <a:lnTo>
                  <a:pt x="2310170" y="2450443"/>
                </a:lnTo>
                <a:lnTo>
                  <a:pt x="2301827" y="2450531"/>
                </a:lnTo>
                <a:cubicBezTo>
                  <a:pt x="2300255" y="2450772"/>
                  <a:pt x="2298763" y="2451182"/>
                  <a:pt x="2297378" y="2451842"/>
                </a:cubicBezTo>
                <a:cubicBezTo>
                  <a:pt x="2295993" y="2452501"/>
                  <a:pt x="2294712" y="2453407"/>
                  <a:pt x="2293563" y="2454649"/>
                </a:cubicBezTo>
                <a:lnTo>
                  <a:pt x="2296342" y="2454756"/>
                </a:lnTo>
                <a:lnTo>
                  <a:pt x="2298910" y="2452882"/>
                </a:lnTo>
                <a:cubicBezTo>
                  <a:pt x="2299971" y="2452418"/>
                  <a:pt x="2300792" y="2452571"/>
                  <a:pt x="2301611" y="2453556"/>
                </a:cubicBezTo>
                <a:lnTo>
                  <a:pt x="2300406" y="2454914"/>
                </a:lnTo>
                <a:lnTo>
                  <a:pt x="2303131" y="2455020"/>
                </a:lnTo>
                <a:lnTo>
                  <a:pt x="2304741" y="2454190"/>
                </a:lnTo>
                <a:lnTo>
                  <a:pt x="2301611" y="2453556"/>
                </a:lnTo>
                <a:cubicBezTo>
                  <a:pt x="2303393" y="2452077"/>
                  <a:pt x="2304696" y="2450997"/>
                  <a:pt x="2305756" y="2450532"/>
                </a:cubicBezTo>
                <a:cubicBezTo>
                  <a:pt x="2306816" y="2450068"/>
                  <a:pt x="2307638" y="2450219"/>
                  <a:pt x="2308459" y="2451206"/>
                </a:cubicBezTo>
                <a:lnTo>
                  <a:pt x="2306708" y="2453177"/>
                </a:lnTo>
                <a:close/>
                <a:moveTo>
                  <a:pt x="2415128" y="2441422"/>
                </a:moveTo>
                <a:lnTo>
                  <a:pt x="2410045" y="2442467"/>
                </a:lnTo>
                <a:lnTo>
                  <a:pt x="2412740" y="2442966"/>
                </a:lnTo>
                <a:close/>
                <a:moveTo>
                  <a:pt x="1663255" y="2431639"/>
                </a:moveTo>
                <a:lnTo>
                  <a:pt x="1658508" y="2434120"/>
                </a:lnTo>
                <a:lnTo>
                  <a:pt x="1648379" y="2440385"/>
                </a:lnTo>
                <a:lnTo>
                  <a:pt x="1623803" y="2443153"/>
                </a:lnTo>
                <a:lnTo>
                  <a:pt x="1597959" y="2444977"/>
                </a:lnTo>
                <a:lnTo>
                  <a:pt x="1604536" y="2441398"/>
                </a:lnTo>
                <a:lnTo>
                  <a:pt x="1610290" y="2438776"/>
                </a:lnTo>
                <a:close/>
                <a:moveTo>
                  <a:pt x="1815538" y="2402941"/>
                </a:moveTo>
                <a:lnTo>
                  <a:pt x="1785241" y="2414825"/>
                </a:lnTo>
                <a:lnTo>
                  <a:pt x="1763398" y="2425457"/>
                </a:lnTo>
                <a:lnTo>
                  <a:pt x="1700059" y="2434564"/>
                </a:lnTo>
                <a:lnTo>
                  <a:pt x="1690310" y="2435662"/>
                </a:lnTo>
                <a:lnTo>
                  <a:pt x="1695863" y="2432812"/>
                </a:lnTo>
                <a:cubicBezTo>
                  <a:pt x="1704289" y="2428601"/>
                  <a:pt x="1708789" y="2426183"/>
                  <a:pt x="1710583" y="2424919"/>
                </a:cubicBezTo>
                <a:lnTo>
                  <a:pt x="1709954" y="2424505"/>
                </a:lnTo>
                <a:lnTo>
                  <a:pt x="1740607" y="2419665"/>
                </a:lnTo>
                <a:cubicBezTo>
                  <a:pt x="1761828" y="2415326"/>
                  <a:pt x="1782144" y="2410223"/>
                  <a:pt x="1802036" y="2404505"/>
                </a:cubicBezTo>
                <a:close/>
                <a:moveTo>
                  <a:pt x="1890679" y="2375177"/>
                </a:moveTo>
                <a:lnTo>
                  <a:pt x="1847850" y="2390962"/>
                </a:lnTo>
                <a:lnTo>
                  <a:pt x="1845731" y="2390757"/>
                </a:lnTo>
                <a:cubicBezTo>
                  <a:pt x="1842619" y="2390220"/>
                  <a:pt x="1840968" y="2389585"/>
                  <a:pt x="1842079" y="2388966"/>
                </a:cubicBezTo>
                <a:cubicBezTo>
                  <a:pt x="1854861" y="2381839"/>
                  <a:pt x="1870146" y="2378550"/>
                  <a:pt x="1885840" y="2375951"/>
                </a:cubicBezTo>
                <a:close/>
                <a:moveTo>
                  <a:pt x="1976054" y="2356374"/>
                </a:moveTo>
                <a:cubicBezTo>
                  <a:pt x="1975179" y="2356259"/>
                  <a:pt x="1973935" y="2356540"/>
                  <a:pt x="1972695" y="2357014"/>
                </a:cubicBezTo>
                <a:cubicBezTo>
                  <a:pt x="1971455" y="2357489"/>
                  <a:pt x="1970223" y="2358154"/>
                  <a:pt x="1969372" y="2358803"/>
                </a:cubicBezTo>
                <a:cubicBezTo>
                  <a:pt x="1967676" y="2360105"/>
                  <a:pt x="1967512" y="2361343"/>
                  <a:pt x="1971898" y="2360857"/>
                </a:cubicBezTo>
                <a:cubicBezTo>
                  <a:pt x="1973353" y="2359289"/>
                  <a:pt x="1975232" y="2361033"/>
                  <a:pt x="1976687" y="2359466"/>
                </a:cubicBezTo>
                <a:cubicBezTo>
                  <a:pt x="1977730" y="2357397"/>
                  <a:pt x="1977222" y="2356531"/>
                  <a:pt x="1976054" y="2356374"/>
                </a:cubicBezTo>
                <a:close/>
                <a:moveTo>
                  <a:pt x="1918570" y="2342922"/>
                </a:moveTo>
                <a:lnTo>
                  <a:pt x="1920710" y="2344775"/>
                </a:lnTo>
                <a:lnTo>
                  <a:pt x="1921756" y="2345681"/>
                </a:lnTo>
                <a:cubicBezTo>
                  <a:pt x="1922022" y="2345911"/>
                  <a:pt x="1921954" y="2345852"/>
                  <a:pt x="1921707" y="2345637"/>
                </a:cubicBezTo>
                <a:lnTo>
                  <a:pt x="1920710" y="2344775"/>
                </a:lnTo>
                <a:lnTo>
                  <a:pt x="1920563" y="2344647"/>
                </a:lnTo>
                <a:cubicBezTo>
                  <a:pt x="1919632" y="2343842"/>
                  <a:pt x="1918570" y="2342922"/>
                  <a:pt x="1918570" y="2342922"/>
                </a:cubicBezTo>
                <a:close/>
                <a:moveTo>
                  <a:pt x="10978755" y="2334188"/>
                </a:moveTo>
                <a:cubicBezTo>
                  <a:pt x="10980340" y="2337317"/>
                  <a:pt x="10975481" y="2337811"/>
                  <a:pt x="10974689" y="2336246"/>
                </a:cubicBezTo>
                <a:cubicBezTo>
                  <a:pt x="10974293" y="2335464"/>
                  <a:pt x="10975309" y="2334949"/>
                  <a:pt x="10976425" y="2334629"/>
                </a:cubicBezTo>
                <a:cubicBezTo>
                  <a:pt x="10977541" y="2334311"/>
                  <a:pt x="10978755" y="2334188"/>
                  <a:pt x="10978755" y="2334188"/>
                </a:cubicBezTo>
                <a:close/>
                <a:moveTo>
                  <a:pt x="1678335" y="2320251"/>
                </a:moveTo>
                <a:cubicBezTo>
                  <a:pt x="1681627" y="2319687"/>
                  <a:pt x="1686818" y="2319694"/>
                  <a:pt x="1694113" y="2320999"/>
                </a:cubicBezTo>
                <a:cubicBezTo>
                  <a:pt x="1687179" y="2323910"/>
                  <a:pt x="1681836" y="2324771"/>
                  <a:pt x="1678389" y="2324620"/>
                </a:cubicBezTo>
                <a:cubicBezTo>
                  <a:pt x="1674942" y="2324470"/>
                  <a:pt x="1673388" y="2323307"/>
                  <a:pt x="1674031" y="2322172"/>
                </a:cubicBezTo>
                <a:cubicBezTo>
                  <a:pt x="1674459" y="2321417"/>
                  <a:pt x="1675864" y="2320674"/>
                  <a:pt x="1678335" y="2320251"/>
                </a:cubicBezTo>
                <a:close/>
                <a:moveTo>
                  <a:pt x="2031463" y="2319894"/>
                </a:moveTo>
                <a:cubicBezTo>
                  <a:pt x="2028129" y="2319716"/>
                  <a:pt x="2035537" y="2323673"/>
                  <a:pt x="2035537" y="2323673"/>
                </a:cubicBezTo>
                <a:cubicBezTo>
                  <a:pt x="2036264" y="2322889"/>
                  <a:pt x="2035608" y="2321553"/>
                  <a:pt x="2034591" y="2320608"/>
                </a:cubicBezTo>
                <a:cubicBezTo>
                  <a:pt x="2033573" y="2319664"/>
                  <a:pt x="2032190" y="2319110"/>
                  <a:pt x="2031463" y="2319894"/>
                </a:cubicBezTo>
                <a:close/>
                <a:moveTo>
                  <a:pt x="10939715" y="2315297"/>
                </a:moveTo>
                <a:cubicBezTo>
                  <a:pt x="10950045" y="2316292"/>
                  <a:pt x="10958684" y="2324039"/>
                  <a:pt x="10966842" y="2330062"/>
                </a:cubicBezTo>
                <a:cubicBezTo>
                  <a:pt x="10957599" y="2326554"/>
                  <a:pt x="10947875" y="2321322"/>
                  <a:pt x="10939715" y="2315297"/>
                </a:cubicBezTo>
                <a:close/>
                <a:moveTo>
                  <a:pt x="2393538" y="2311672"/>
                </a:moveTo>
                <a:lnTo>
                  <a:pt x="2390907" y="2311804"/>
                </a:lnTo>
                <a:lnTo>
                  <a:pt x="2378209" y="2312179"/>
                </a:lnTo>
                <a:lnTo>
                  <a:pt x="2356973" y="2314482"/>
                </a:lnTo>
                <a:cubicBezTo>
                  <a:pt x="2343460" y="2317739"/>
                  <a:pt x="2329453" y="2321997"/>
                  <a:pt x="2316266" y="2324585"/>
                </a:cubicBezTo>
                <a:cubicBezTo>
                  <a:pt x="2246420" y="2341435"/>
                  <a:pt x="2169907" y="2357930"/>
                  <a:pt x="2095102" y="2387670"/>
                </a:cubicBezTo>
                <a:cubicBezTo>
                  <a:pt x="2090193" y="2389191"/>
                  <a:pt x="2087966" y="2389981"/>
                  <a:pt x="2087515" y="2390291"/>
                </a:cubicBezTo>
                <a:cubicBezTo>
                  <a:pt x="2086160" y="2391221"/>
                  <a:pt x="2100779" y="2387833"/>
                  <a:pt x="2106871" y="2386923"/>
                </a:cubicBezTo>
                <a:cubicBezTo>
                  <a:pt x="2188587" y="2357277"/>
                  <a:pt x="2270868" y="2342732"/>
                  <a:pt x="2355076" y="2321712"/>
                </a:cubicBezTo>
                <a:cubicBezTo>
                  <a:pt x="2365207" y="2318961"/>
                  <a:pt x="2391823" y="2313522"/>
                  <a:pt x="2393276" y="2311955"/>
                </a:cubicBezTo>
                <a:close/>
                <a:moveTo>
                  <a:pt x="2133954" y="2297633"/>
                </a:moveTo>
                <a:cubicBezTo>
                  <a:pt x="2129682" y="2297958"/>
                  <a:pt x="2124210" y="2299144"/>
                  <a:pt x="2120577" y="2300260"/>
                </a:cubicBezTo>
                <a:cubicBezTo>
                  <a:pt x="2118152" y="2301005"/>
                  <a:pt x="2116550" y="2301719"/>
                  <a:pt x="2116663" y="2302125"/>
                </a:cubicBezTo>
                <a:cubicBezTo>
                  <a:pt x="2116815" y="2302668"/>
                  <a:pt x="2120022" y="2302667"/>
                  <a:pt x="2128421" y="2301468"/>
                </a:cubicBezTo>
                <a:cubicBezTo>
                  <a:pt x="2128421" y="2301468"/>
                  <a:pt x="2138664" y="2301737"/>
                  <a:pt x="2140119" y="2300171"/>
                </a:cubicBezTo>
                <a:cubicBezTo>
                  <a:pt x="2141294" y="2297844"/>
                  <a:pt x="2138224" y="2297308"/>
                  <a:pt x="2133954" y="2297633"/>
                </a:cubicBezTo>
                <a:close/>
                <a:moveTo>
                  <a:pt x="1324258" y="2297180"/>
                </a:moveTo>
                <a:lnTo>
                  <a:pt x="1324014" y="2297904"/>
                </a:lnTo>
                <a:cubicBezTo>
                  <a:pt x="1323329" y="2298472"/>
                  <a:pt x="1322441" y="2298378"/>
                  <a:pt x="1321621" y="2297391"/>
                </a:cubicBezTo>
                <a:close/>
                <a:moveTo>
                  <a:pt x="2124765" y="2285929"/>
                </a:moveTo>
                <a:cubicBezTo>
                  <a:pt x="2098150" y="2291367"/>
                  <a:pt x="2072385" y="2303430"/>
                  <a:pt x="2052865" y="2312534"/>
                </a:cubicBezTo>
                <a:cubicBezTo>
                  <a:pt x="2066756" y="2313271"/>
                  <a:pt x="2074266" y="2305173"/>
                  <a:pt x="2094216" y="2299381"/>
                </a:cubicBezTo>
                <a:cubicBezTo>
                  <a:pt x="2099004" y="2297990"/>
                  <a:pt x="2134478" y="2294939"/>
                  <a:pt x="2135008" y="2286196"/>
                </a:cubicBezTo>
                <a:cubicBezTo>
                  <a:pt x="2133128" y="2284455"/>
                  <a:pt x="2124765" y="2285929"/>
                  <a:pt x="2124765" y="2285929"/>
                </a:cubicBezTo>
                <a:close/>
                <a:moveTo>
                  <a:pt x="2158758" y="2276847"/>
                </a:moveTo>
                <a:cubicBezTo>
                  <a:pt x="2153591" y="2277201"/>
                  <a:pt x="2147079" y="2278565"/>
                  <a:pt x="2142721" y="2280081"/>
                </a:cubicBezTo>
                <a:cubicBezTo>
                  <a:pt x="2141270" y="2280586"/>
                  <a:pt x="2140056" y="2281109"/>
                  <a:pt x="2139211" y="2281616"/>
                </a:cubicBezTo>
                <a:cubicBezTo>
                  <a:pt x="2138367" y="2282124"/>
                  <a:pt x="2137893" y="2282616"/>
                  <a:pt x="2137915" y="2283061"/>
                </a:cubicBezTo>
                <a:cubicBezTo>
                  <a:pt x="2138285" y="2284865"/>
                  <a:pt x="2145124" y="2284403"/>
                  <a:pt x="2152051" y="2283299"/>
                </a:cubicBezTo>
                <a:cubicBezTo>
                  <a:pt x="2158982" y="2282193"/>
                  <a:pt x="2165997" y="2280442"/>
                  <a:pt x="2166725" y="2279659"/>
                </a:cubicBezTo>
                <a:cubicBezTo>
                  <a:pt x="2167746" y="2277144"/>
                  <a:pt x="2163924" y="2276491"/>
                  <a:pt x="2158758" y="2276847"/>
                </a:cubicBezTo>
                <a:close/>
                <a:moveTo>
                  <a:pt x="2243663" y="2266474"/>
                </a:moveTo>
                <a:cubicBezTo>
                  <a:pt x="2225482" y="2270991"/>
                  <a:pt x="2203897" y="2274779"/>
                  <a:pt x="2189405" y="2282232"/>
                </a:cubicBezTo>
                <a:cubicBezTo>
                  <a:pt x="2187617" y="2282275"/>
                  <a:pt x="2186253" y="2281858"/>
                  <a:pt x="2185389" y="2281847"/>
                </a:cubicBezTo>
                <a:cubicBezTo>
                  <a:pt x="2184957" y="2281841"/>
                  <a:pt x="2184650" y="2281936"/>
                  <a:pt x="2184479" y="2282241"/>
                </a:cubicBezTo>
                <a:cubicBezTo>
                  <a:pt x="2184308" y="2282544"/>
                  <a:pt x="2184268" y="2283056"/>
                  <a:pt x="2184376" y="2283883"/>
                </a:cubicBezTo>
                <a:cubicBezTo>
                  <a:pt x="2184376" y="2283883"/>
                  <a:pt x="2184845" y="2284319"/>
                  <a:pt x="2185709" y="2284331"/>
                </a:cubicBezTo>
                <a:cubicBezTo>
                  <a:pt x="2186572" y="2284343"/>
                  <a:pt x="2187830" y="2283929"/>
                  <a:pt x="2189405" y="2282232"/>
                </a:cubicBezTo>
                <a:cubicBezTo>
                  <a:pt x="2197840" y="2281308"/>
                  <a:pt x="2208084" y="2281578"/>
                  <a:pt x="2221548" y="2279004"/>
                </a:cubicBezTo>
                <a:cubicBezTo>
                  <a:pt x="2227320" y="2275611"/>
                  <a:pt x="2250249" y="2269274"/>
                  <a:pt x="2251321" y="2267056"/>
                </a:cubicBezTo>
                <a:cubicBezTo>
                  <a:pt x="2251680" y="2266317"/>
                  <a:pt x="2249609" y="2266036"/>
                  <a:pt x="2243663" y="2266474"/>
                </a:cubicBezTo>
                <a:close/>
                <a:moveTo>
                  <a:pt x="2231188" y="2257748"/>
                </a:moveTo>
                <a:cubicBezTo>
                  <a:pt x="2216797" y="2257985"/>
                  <a:pt x="2184334" y="2267715"/>
                  <a:pt x="2175186" y="2271630"/>
                </a:cubicBezTo>
                <a:cubicBezTo>
                  <a:pt x="2173442" y="2272376"/>
                  <a:pt x="2172546" y="2272911"/>
                  <a:pt x="2172780" y="2273129"/>
                </a:cubicBezTo>
                <a:cubicBezTo>
                  <a:pt x="2172269" y="2275567"/>
                  <a:pt x="2179391" y="2274644"/>
                  <a:pt x="2187062" y="2273132"/>
                </a:cubicBezTo>
                <a:cubicBezTo>
                  <a:pt x="2194729" y="2271621"/>
                  <a:pt x="2202943" y="2269522"/>
                  <a:pt x="2204611" y="2269610"/>
                </a:cubicBezTo>
                <a:cubicBezTo>
                  <a:pt x="2214741" y="2266859"/>
                  <a:pt x="2234874" y="2264639"/>
                  <a:pt x="2238024" y="2261242"/>
                </a:cubicBezTo>
                <a:cubicBezTo>
                  <a:pt x="2238775" y="2258644"/>
                  <a:pt x="2235987" y="2257668"/>
                  <a:pt x="2231188" y="2257748"/>
                </a:cubicBezTo>
                <a:close/>
                <a:moveTo>
                  <a:pt x="10838656" y="2240668"/>
                </a:moveTo>
                <a:cubicBezTo>
                  <a:pt x="10840532" y="2239719"/>
                  <a:pt x="10867821" y="2250144"/>
                  <a:pt x="10868612" y="2251708"/>
                </a:cubicBezTo>
                <a:cubicBezTo>
                  <a:pt x="10894155" y="2263346"/>
                  <a:pt x="10929920" y="2285860"/>
                  <a:pt x="10950472" y="2297731"/>
                </a:cubicBezTo>
                <a:cubicBezTo>
                  <a:pt x="10991575" y="2321472"/>
                  <a:pt x="11022164" y="2338417"/>
                  <a:pt x="11059645" y="2364320"/>
                </a:cubicBezTo>
                <a:cubicBezTo>
                  <a:pt x="11076359" y="2375596"/>
                  <a:pt x="11092074" y="2386742"/>
                  <a:pt x="11107227" y="2397861"/>
                </a:cubicBezTo>
                <a:lnTo>
                  <a:pt x="11140063" y="2422642"/>
                </a:lnTo>
                <a:lnTo>
                  <a:pt x="11136551" y="2420948"/>
                </a:lnTo>
                <a:cubicBezTo>
                  <a:pt x="11128508" y="2416463"/>
                  <a:pt x="11118744" y="2410228"/>
                  <a:pt x="11109611" y="2405146"/>
                </a:cubicBezTo>
                <a:lnTo>
                  <a:pt x="11106891" y="2403800"/>
                </a:lnTo>
                <a:lnTo>
                  <a:pt x="11093608" y="2393787"/>
                </a:lnTo>
                <a:cubicBezTo>
                  <a:pt x="11078729" y="2382994"/>
                  <a:pt x="11063904" y="2372729"/>
                  <a:pt x="11049317" y="2363326"/>
                </a:cubicBezTo>
                <a:cubicBezTo>
                  <a:pt x="10986238" y="2320244"/>
                  <a:pt x="10916629" y="2288330"/>
                  <a:pt x="10848399" y="2249822"/>
                </a:cubicBezTo>
                <a:cubicBezTo>
                  <a:pt x="10847608" y="2248258"/>
                  <a:pt x="10836778" y="2241619"/>
                  <a:pt x="10838656" y="2240668"/>
                </a:cubicBezTo>
                <a:close/>
                <a:moveTo>
                  <a:pt x="1307282" y="2238703"/>
                </a:moveTo>
                <a:lnTo>
                  <a:pt x="1311612" y="2240153"/>
                </a:lnTo>
                <a:cubicBezTo>
                  <a:pt x="1308048" y="2243111"/>
                  <a:pt x="1306403" y="2244477"/>
                  <a:pt x="1304764" y="2242503"/>
                </a:cubicBezTo>
                <a:lnTo>
                  <a:pt x="1306601" y="2239240"/>
                </a:lnTo>
                <a:lnTo>
                  <a:pt x="1307619" y="2239073"/>
                </a:lnTo>
                <a:close/>
                <a:moveTo>
                  <a:pt x="1314901" y="2237423"/>
                </a:moveTo>
                <a:cubicBezTo>
                  <a:pt x="1314893" y="2240761"/>
                  <a:pt x="1311612" y="2240153"/>
                  <a:pt x="1311612" y="2240153"/>
                </a:cubicBezTo>
                <a:cubicBezTo>
                  <a:pt x="1311615" y="2238484"/>
                  <a:pt x="1312437" y="2237802"/>
                  <a:pt x="1313260" y="2237536"/>
                </a:cubicBezTo>
                <a:cubicBezTo>
                  <a:pt x="1314079" y="2237270"/>
                  <a:pt x="1314901" y="2237423"/>
                  <a:pt x="1314901" y="2237423"/>
                </a:cubicBezTo>
                <a:close/>
                <a:moveTo>
                  <a:pt x="10873847" y="2234685"/>
                </a:moveTo>
                <a:cubicBezTo>
                  <a:pt x="10876278" y="2235216"/>
                  <a:pt x="10881020" y="2237400"/>
                  <a:pt x="10884548" y="2239710"/>
                </a:cubicBezTo>
                <a:lnTo>
                  <a:pt x="10968151" y="2283426"/>
                </a:lnTo>
                <a:lnTo>
                  <a:pt x="11065020" y="2348867"/>
                </a:lnTo>
                <a:lnTo>
                  <a:pt x="11003130" y="2309532"/>
                </a:lnTo>
                <a:cubicBezTo>
                  <a:pt x="10976990" y="2293825"/>
                  <a:pt x="10950513" y="2278790"/>
                  <a:pt x="10923773" y="2264402"/>
                </a:cubicBezTo>
                <a:cubicBezTo>
                  <a:pt x="10913737" y="2259328"/>
                  <a:pt x="10890515" y="2246843"/>
                  <a:pt x="10877018" y="2239590"/>
                </a:cubicBezTo>
                <a:cubicBezTo>
                  <a:pt x="10871299" y="2235279"/>
                  <a:pt x="10871418" y="2234155"/>
                  <a:pt x="10873847" y="2234685"/>
                </a:cubicBezTo>
                <a:close/>
                <a:moveTo>
                  <a:pt x="1681110" y="2212285"/>
                </a:moveTo>
                <a:cubicBezTo>
                  <a:pt x="1677820" y="2215015"/>
                  <a:pt x="1683013" y="2217926"/>
                  <a:pt x="1684657" y="2216561"/>
                </a:cubicBezTo>
                <a:cubicBezTo>
                  <a:pt x="1685482" y="2215878"/>
                  <a:pt x="1684594" y="2214808"/>
                  <a:pt x="1683500" y="2213910"/>
                </a:cubicBezTo>
                <a:cubicBezTo>
                  <a:pt x="1682408" y="2213011"/>
                  <a:pt x="1681110" y="2212285"/>
                  <a:pt x="1681110" y="2212285"/>
                </a:cubicBezTo>
                <a:close/>
                <a:moveTo>
                  <a:pt x="1278869" y="2209648"/>
                </a:moveTo>
                <a:lnTo>
                  <a:pt x="1286773" y="2209804"/>
                </a:lnTo>
                <a:lnTo>
                  <a:pt x="1297310" y="2209838"/>
                </a:lnTo>
                <a:lnTo>
                  <a:pt x="1293642" y="2211185"/>
                </a:lnTo>
                <a:cubicBezTo>
                  <a:pt x="1284503" y="2214468"/>
                  <a:pt x="1274302" y="2217797"/>
                  <a:pt x="1267596" y="2218365"/>
                </a:cubicBezTo>
                <a:cubicBezTo>
                  <a:pt x="1259934" y="2217780"/>
                  <a:pt x="1264182" y="2215087"/>
                  <a:pt x="1272022" y="2211983"/>
                </a:cubicBezTo>
                <a:close/>
                <a:moveTo>
                  <a:pt x="1722336" y="2209588"/>
                </a:moveTo>
                <a:lnTo>
                  <a:pt x="1711753" y="2210038"/>
                </a:lnTo>
                <a:lnTo>
                  <a:pt x="1696432" y="2213452"/>
                </a:lnTo>
                <a:cubicBezTo>
                  <a:pt x="1708472" y="2214012"/>
                  <a:pt x="1721884" y="2212879"/>
                  <a:pt x="1733931" y="2210100"/>
                </a:cubicBezTo>
                <a:close/>
                <a:moveTo>
                  <a:pt x="1613234" y="2205421"/>
                </a:moveTo>
                <a:lnTo>
                  <a:pt x="1615237" y="2205423"/>
                </a:lnTo>
                <a:cubicBezTo>
                  <a:pt x="1617216" y="2205451"/>
                  <a:pt x="1617941" y="2205506"/>
                  <a:pt x="1617779" y="2205596"/>
                </a:cubicBezTo>
                <a:cubicBezTo>
                  <a:pt x="1617454" y="2205777"/>
                  <a:pt x="1613579" y="2206099"/>
                  <a:pt x="1609077" y="2206629"/>
                </a:cubicBezTo>
                <a:close/>
                <a:moveTo>
                  <a:pt x="1656536" y="2193904"/>
                </a:moveTo>
                <a:lnTo>
                  <a:pt x="1652103" y="2194424"/>
                </a:lnTo>
                <a:lnTo>
                  <a:pt x="1638802" y="2196576"/>
                </a:lnTo>
                <a:lnTo>
                  <a:pt x="1655362" y="2194965"/>
                </a:lnTo>
                <a:close/>
                <a:moveTo>
                  <a:pt x="1290363" y="2193637"/>
                </a:moveTo>
                <a:lnTo>
                  <a:pt x="1253165" y="2203684"/>
                </a:lnTo>
                <a:lnTo>
                  <a:pt x="1244059" y="2202450"/>
                </a:lnTo>
                <a:cubicBezTo>
                  <a:pt x="1241246" y="2201824"/>
                  <a:pt x="1239556" y="2201066"/>
                  <a:pt x="1239809" y="2200168"/>
                </a:cubicBezTo>
                <a:cubicBezTo>
                  <a:pt x="1239958" y="2199644"/>
                  <a:pt x="1240705" y="2199147"/>
                  <a:pt x="1241916" y="2198678"/>
                </a:cubicBezTo>
                <a:cubicBezTo>
                  <a:pt x="1243128" y="2198212"/>
                  <a:pt x="1244805" y="2197773"/>
                  <a:pt x="1246811" y="2197366"/>
                </a:cubicBezTo>
                <a:cubicBezTo>
                  <a:pt x="1258851" y="2194922"/>
                  <a:pt x="1282784" y="2193578"/>
                  <a:pt x="1289582" y="2193667"/>
                </a:cubicBezTo>
                <a:close/>
                <a:moveTo>
                  <a:pt x="1643050" y="2158292"/>
                </a:moveTo>
                <a:lnTo>
                  <a:pt x="1577628" y="2164545"/>
                </a:lnTo>
                <a:lnTo>
                  <a:pt x="1576622" y="2164796"/>
                </a:lnTo>
                <a:cubicBezTo>
                  <a:pt x="1571397" y="2166498"/>
                  <a:pt x="1573356" y="2167685"/>
                  <a:pt x="1577938" y="2168144"/>
                </a:cubicBezTo>
                <a:cubicBezTo>
                  <a:pt x="1582522" y="2168601"/>
                  <a:pt x="1589727" y="2168331"/>
                  <a:pt x="1594998" y="2167115"/>
                </a:cubicBezTo>
                <a:cubicBezTo>
                  <a:pt x="1608550" y="2164476"/>
                  <a:pt x="1620800" y="2162917"/>
                  <a:pt x="1632436" y="2160967"/>
                </a:cubicBezTo>
                <a:close/>
                <a:moveTo>
                  <a:pt x="1306581" y="2153144"/>
                </a:moveTo>
                <a:cubicBezTo>
                  <a:pt x="1307390" y="2153220"/>
                  <a:pt x="1308122" y="2154658"/>
                  <a:pt x="1308907" y="2156205"/>
                </a:cubicBezTo>
                <a:cubicBezTo>
                  <a:pt x="1306149" y="2157303"/>
                  <a:pt x="1303785" y="2158244"/>
                  <a:pt x="1303785" y="2158244"/>
                </a:cubicBezTo>
                <a:cubicBezTo>
                  <a:pt x="1304884" y="2154350"/>
                  <a:pt x="1305771" y="2153067"/>
                  <a:pt x="1306581" y="2153144"/>
                </a:cubicBezTo>
                <a:close/>
                <a:moveTo>
                  <a:pt x="10826827" y="2149245"/>
                </a:moveTo>
                <a:lnTo>
                  <a:pt x="10828418" y="2149691"/>
                </a:lnTo>
                <a:lnTo>
                  <a:pt x="10833540" y="2153240"/>
                </a:lnTo>
                <a:close/>
                <a:moveTo>
                  <a:pt x="1255752" y="2117503"/>
                </a:moveTo>
                <a:lnTo>
                  <a:pt x="1222611" y="2126063"/>
                </a:lnTo>
                <a:lnTo>
                  <a:pt x="1218100" y="2125831"/>
                </a:lnTo>
                <a:cubicBezTo>
                  <a:pt x="1209476" y="2125531"/>
                  <a:pt x="1199617" y="2125365"/>
                  <a:pt x="1187089" y="2125428"/>
                </a:cubicBezTo>
                <a:cubicBezTo>
                  <a:pt x="1182529" y="2124848"/>
                  <a:pt x="1151874" y="2125375"/>
                  <a:pt x="1145716" y="2123489"/>
                </a:cubicBezTo>
                <a:lnTo>
                  <a:pt x="1148634" y="2121367"/>
                </a:lnTo>
                <a:lnTo>
                  <a:pt x="1150238" y="2120618"/>
                </a:lnTo>
                <a:lnTo>
                  <a:pt x="1164898" y="2119549"/>
                </a:lnTo>
                <a:cubicBezTo>
                  <a:pt x="1182781" y="2119465"/>
                  <a:pt x="1206121" y="2121847"/>
                  <a:pt x="1214228" y="2121016"/>
                </a:cubicBezTo>
                <a:close/>
                <a:moveTo>
                  <a:pt x="10689500" y="2107117"/>
                </a:moveTo>
                <a:cubicBezTo>
                  <a:pt x="10690447" y="2106986"/>
                  <a:pt x="10692479" y="2107791"/>
                  <a:pt x="10694204" y="2108866"/>
                </a:cubicBezTo>
                <a:cubicBezTo>
                  <a:pt x="10695929" y="2109943"/>
                  <a:pt x="10697348" y="2111290"/>
                  <a:pt x="10697068" y="2112244"/>
                </a:cubicBezTo>
                <a:cubicBezTo>
                  <a:pt x="10697068" y="2112244"/>
                  <a:pt x="10691357" y="2111643"/>
                  <a:pt x="10689469" y="2108823"/>
                </a:cubicBezTo>
                <a:cubicBezTo>
                  <a:pt x="10688722" y="2107707"/>
                  <a:pt x="10688870" y="2107204"/>
                  <a:pt x="10689500" y="2107117"/>
                </a:cubicBezTo>
                <a:close/>
                <a:moveTo>
                  <a:pt x="1757243" y="2106339"/>
                </a:moveTo>
                <a:lnTo>
                  <a:pt x="1753331" y="2106378"/>
                </a:lnTo>
                <a:lnTo>
                  <a:pt x="1749692" y="2107050"/>
                </a:lnTo>
                <a:lnTo>
                  <a:pt x="1741540" y="2107695"/>
                </a:lnTo>
                <a:lnTo>
                  <a:pt x="1737173" y="2109509"/>
                </a:lnTo>
                <a:close/>
                <a:moveTo>
                  <a:pt x="10781132" y="2098147"/>
                </a:moveTo>
                <a:cubicBezTo>
                  <a:pt x="10781977" y="2097582"/>
                  <a:pt x="10782635" y="2097652"/>
                  <a:pt x="10783339" y="2098245"/>
                </a:cubicBezTo>
                <a:cubicBezTo>
                  <a:pt x="10784042" y="2098837"/>
                  <a:pt x="10784790" y="2099954"/>
                  <a:pt x="10785813" y="2101480"/>
                </a:cubicBezTo>
                <a:cubicBezTo>
                  <a:pt x="10784121" y="2102613"/>
                  <a:pt x="10783187" y="2102132"/>
                  <a:pt x="10782559" y="2101193"/>
                </a:cubicBezTo>
                <a:cubicBezTo>
                  <a:pt x="10781928" y="2100253"/>
                  <a:pt x="10781604" y="2098853"/>
                  <a:pt x="10781132" y="2098147"/>
                </a:cubicBezTo>
                <a:close/>
                <a:moveTo>
                  <a:pt x="10776451" y="2094817"/>
                </a:moveTo>
                <a:cubicBezTo>
                  <a:pt x="10777296" y="2094251"/>
                  <a:pt x="10777955" y="2094320"/>
                  <a:pt x="10778658" y="2094913"/>
                </a:cubicBezTo>
                <a:cubicBezTo>
                  <a:pt x="10779361" y="2095505"/>
                  <a:pt x="10780109" y="2096622"/>
                  <a:pt x="10781132" y="2098147"/>
                </a:cubicBezTo>
                <a:cubicBezTo>
                  <a:pt x="10779440" y="2099281"/>
                  <a:pt x="10778506" y="2098801"/>
                  <a:pt x="10777877" y="2097861"/>
                </a:cubicBezTo>
                <a:cubicBezTo>
                  <a:pt x="10777248" y="2096921"/>
                  <a:pt x="10776923" y="2095521"/>
                  <a:pt x="10776451" y="2094817"/>
                </a:cubicBezTo>
                <a:close/>
                <a:moveTo>
                  <a:pt x="10763385" y="2086891"/>
                </a:moveTo>
                <a:cubicBezTo>
                  <a:pt x="10766161" y="2087073"/>
                  <a:pt x="10768022" y="2087870"/>
                  <a:pt x="10769891" y="2089213"/>
                </a:cubicBezTo>
                <a:cubicBezTo>
                  <a:pt x="10771759" y="2090557"/>
                  <a:pt x="10773638" y="2092446"/>
                  <a:pt x="10776451" y="2094817"/>
                </a:cubicBezTo>
                <a:cubicBezTo>
                  <a:pt x="10771179" y="2094263"/>
                  <a:pt x="10766217" y="2091120"/>
                  <a:pt x="10763385" y="2086891"/>
                </a:cubicBezTo>
                <a:close/>
                <a:moveTo>
                  <a:pt x="10657696" y="2084301"/>
                </a:moveTo>
                <a:lnTo>
                  <a:pt x="10654554" y="2088186"/>
                </a:lnTo>
                <a:cubicBezTo>
                  <a:pt x="10653152" y="2087748"/>
                  <a:pt x="10653271" y="2086622"/>
                  <a:pt x="10654073" y="2085684"/>
                </a:cubicBezTo>
                <a:cubicBezTo>
                  <a:pt x="10654876" y="2084746"/>
                  <a:pt x="10656362" y="2083994"/>
                  <a:pt x="10657696" y="2084301"/>
                </a:cubicBezTo>
                <a:close/>
                <a:moveTo>
                  <a:pt x="10651549" y="2066831"/>
                </a:moveTo>
                <a:cubicBezTo>
                  <a:pt x="10652868" y="2066970"/>
                  <a:pt x="10654421" y="2067460"/>
                  <a:pt x="10655901" y="2068299"/>
                </a:cubicBezTo>
                <a:cubicBezTo>
                  <a:pt x="10657381" y="2069137"/>
                  <a:pt x="10658787" y="2070322"/>
                  <a:pt x="10659810" y="2071850"/>
                </a:cubicBezTo>
                <a:cubicBezTo>
                  <a:pt x="10655483" y="2072706"/>
                  <a:pt x="10654381" y="2071061"/>
                  <a:pt x="10651549" y="2066831"/>
                </a:cubicBezTo>
                <a:close/>
                <a:moveTo>
                  <a:pt x="1057598" y="2047284"/>
                </a:moveTo>
                <a:lnTo>
                  <a:pt x="1052569" y="2049128"/>
                </a:lnTo>
                <a:lnTo>
                  <a:pt x="1041714" y="2054025"/>
                </a:lnTo>
                <a:lnTo>
                  <a:pt x="1016983" y="2053580"/>
                </a:lnTo>
                <a:lnTo>
                  <a:pt x="991125" y="2052037"/>
                </a:lnTo>
                <a:lnTo>
                  <a:pt x="998111" y="2049340"/>
                </a:lnTo>
                <a:lnTo>
                  <a:pt x="1004155" y="2047487"/>
                </a:lnTo>
                <a:close/>
                <a:moveTo>
                  <a:pt x="1578580" y="2043629"/>
                </a:moveTo>
                <a:lnTo>
                  <a:pt x="1556187" y="2047767"/>
                </a:lnTo>
                <a:lnTo>
                  <a:pt x="1545920" y="2052708"/>
                </a:lnTo>
                <a:lnTo>
                  <a:pt x="1543266" y="2053764"/>
                </a:lnTo>
                <a:lnTo>
                  <a:pt x="1542857" y="2053787"/>
                </a:lnTo>
                <a:lnTo>
                  <a:pt x="1533683" y="2055232"/>
                </a:lnTo>
                <a:lnTo>
                  <a:pt x="1544856" y="2049861"/>
                </a:lnTo>
                <a:lnTo>
                  <a:pt x="1491498" y="2059722"/>
                </a:lnTo>
                <a:cubicBezTo>
                  <a:pt x="1486434" y="2060594"/>
                  <a:pt x="1484125" y="2061088"/>
                  <a:pt x="1483637" y="2061338"/>
                </a:cubicBezTo>
                <a:cubicBezTo>
                  <a:pt x="1482172" y="2062083"/>
                  <a:pt x="1497107" y="2060622"/>
                  <a:pt x="1503265" y="2060510"/>
                </a:cubicBezTo>
                <a:lnTo>
                  <a:pt x="1562694" y="2051343"/>
                </a:lnTo>
                <a:lnTo>
                  <a:pt x="1575644" y="2046508"/>
                </a:lnTo>
                <a:close/>
                <a:moveTo>
                  <a:pt x="1198725" y="2038388"/>
                </a:moveTo>
                <a:lnTo>
                  <a:pt x="1212318" y="2038588"/>
                </a:lnTo>
                <a:lnTo>
                  <a:pt x="1180732" y="2046441"/>
                </a:lnTo>
                <a:lnTo>
                  <a:pt x="1157697" y="2054149"/>
                </a:lnTo>
                <a:lnTo>
                  <a:pt x="1093713" y="2054960"/>
                </a:lnTo>
                <a:lnTo>
                  <a:pt x="1083903" y="2054783"/>
                </a:lnTo>
                <a:lnTo>
                  <a:pt x="1089781" y="2052680"/>
                </a:lnTo>
                <a:cubicBezTo>
                  <a:pt x="1098679" y="2049597"/>
                  <a:pt x="1103456" y="2047784"/>
                  <a:pt x="1105400" y="2046762"/>
                </a:cubicBezTo>
                <a:lnTo>
                  <a:pt x="1104829" y="2046271"/>
                </a:lnTo>
                <a:lnTo>
                  <a:pt x="1135850" y="2045448"/>
                </a:lnTo>
                <a:cubicBezTo>
                  <a:pt x="1157455" y="2043900"/>
                  <a:pt x="1178259" y="2041474"/>
                  <a:pt x="1198725" y="2038388"/>
                </a:cubicBezTo>
                <a:close/>
                <a:moveTo>
                  <a:pt x="1624394" y="2036389"/>
                </a:moveTo>
                <a:lnTo>
                  <a:pt x="1607711" y="2038244"/>
                </a:lnTo>
                <a:lnTo>
                  <a:pt x="1601002" y="2039484"/>
                </a:lnTo>
                <a:lnTo>
                  <a:pt x="1580625" y="2048577"/>
                </a:lnTo>
                <a:lnTo>
                  <a:pt x="1606494" y="2044587"/>
                </a:lnTo>
                <a:lnTo>
                  <a:pt x="1619091" y="2038399"/>
                </a:lnTo>
                <a:close/>
                <a:moveTo>
                  <a:pt x="10668812" y="2030533"/>
                </a:moveTo>
                <a:cubicBezTo>
                  <a:pt x="10668100" y="2030498"/>
                  <a:pt x="10667891" y="2030872"/>
                  <a:pt x="10668598" y="2031930"/>
                </a:cubicBezTo>
                <a:cubicBezTo>
                  <a:pt x="10670566" y="2034866"/>
                  <a:pt x="10673329" y="2036250"/>
                  <a:pt x="10675345" y="2036516"/>
                </a:cubicBezTo>
                <a:cubicBezTo>
                  <a:pt x="10677362" y="2036783"/>
                  <a:pt x="10678630" y="2035934"/>
                  <a:pt x="10677607" y="2034407"/>
                </a:cubicBezTo>
                <a:cubicBezTo>
                  <a:pt x="10677607" y="2034407"/>
                  <a:pt x="10670947" y="2030634"/>
                  <a:pt x="10668812" y="2030533"/>
                </a:cubicBezTo>
                <a:close/>
                <a:moveTo>
                  <a:pt x="1730268" y="2024588"/>
                </a:moveTo>
                <a:lnTo>
                  <a:pt x="1718979" y="2025870"/>
                </a:lnTo>
                <a:lnTo>
                  <a:pt x="1643476" y="2034267"/>
                </a:lnTo>
                <a:lnTo>
                  <a:pt x="1625041" y="2041725"/>
                </a:lnTo>
                <a:lnTo>
                  <a:pt x="1630042" y="2040954"/>
                </a:lnTo>
                <a:lnTo>
                  <a:pt x="1682473" y="2035662"/>
                </a:lnTo>
                <a:lnTo>
                  <a:pt x="1718948" y="2027715"/>
                </a:lnTo>
                <a:lnTo>
                  <a:pt x="1704814" y="2033407"/>
                </a:lnTo>
                <a:lnTo>
                  <a:pt x="1726982" y="2031169"/>
                </a:lnTo>
                <a:lnTo>
                  <a:pt x="1739946" y="2025434"/>
                </a:lnTo>
                <a:close/>
                <a:moveTo>
                  <a:pt x="1290426" y="2020811"/>
                </a:moveTo>
                <a:lnTo>
                  <a:pt x="1245910" y="2030903"/>
                </a:lnTo>
                <a:lnTo>
                  <a:pt x="1243836" y="2030426"/>
                </a:lnTo>
                <a:cubicBezTo>
                  <a:pt x="1240820" y="2029490"/>
                  <a:pt x="1239266" y="2028646"/>
                  <a:pt x="1240447" y="2028175"/>
                </a:cubicBezTo>
                <a:cubicBezTo>
                  <a:pt x="1254046" y="2022768"/>
                  <a:pt x="1269629" y="2021488"/>
                  <a:pt x="1285527" y="2020948"/>
                </a:cubicBezTo>
                <a:close/>
                <a:moveTo>
                  <a:pt x="1377519" y="2013245"/>
                </a:moveTo>
                <a:cubicBezTo>
                  <a:pt x="1376667" y="2013015"/>
                  <a:pt x="1375394" y="2013133"/>
                  <a:pt x="1374104" y="2013442"/>
                </a:cubicBezTo>
                <a:cubicBezTo>
                  <a:pt x="1372814" y="2013751"/>
                  <a:pt x="1371506" y="2014252"/>
                  <a:pt x="1370579" y="2014787"/>
                </a:cubicBezTo>
                <a:cubicBezTo>
                  <a:pt x="1368727" y="2015855"/>
                  <a:pt x="1368404" y="2017062"/>
                  <a:pt x="1372816" y="2017148"/>
                </a:cubicBezTo>
                <a:cubicBezTo>
                  <a:pt x="1374460" y="2015784"/>
                  <a:pt x="1376098" y="2017756"/>
                  <a:pt x="1377745" y="2016390"/>
                </a:cubicBezTo>
                <a:cubicBezTo>
                  <a:pt x="1379048" y="2014476"/>
                  <a:pt x="1378656" y="2013551"/>
                  <a:pt x="1377519" y="2013245"/>
                </a:cubicBezTo>
                <a:close/>
                <a:moveTo>
                  <a:pt x="1322266" y="1992448"/>
                </a:moveTo>
                <a:cubicBezTo>
                  <a:pt x="1322266" y="1992448"/>
                  <a:pt x="1323201" y="1993496"/>
                  <a:pt x="1324017" y="1994415"/>
                </a:cubicBezTo>
                <a:lnTo>
                  <a:pt x="1324147" y="1994561"/>
                </a:lnTo>
                <a:lnTo>
                  <a:pt x="1325024" y="1995545"/>
                </a:lnTo>
                <a:cubicBezTo>
                  <a:pt x="1325242" y="1995792"/>
                  <a:pt x="1325301" y="1995857"/>
                  <a:pt x="1325069" y="1995595"/>
                </a:cubicBezTo>
                <a:lnTo>
                  <a:pt x="1324147" y="1994561"/>
                </a:lnTo>
                <a:close/>
                <a:moveTo>
                  <a:pt x="10577307" y="1986901"/>
                </a:moveTo>
                <a:lnTo>
                  <a:pt x="10604238" y="2000381"/>
                </a:lnTo>
                <a:cubicBezTo>
                  <a:pt x="10600989" y="1999493"/>
                  <a:pt x="10593808" y="1996389"/>
                  <a:pt x="10587648" y="1993367"/>
                </a:cubicBezTo>
                <a:close/>
                <a:moveTo>
                  <a:pt x="10577200" y="1986834"/>
                </a:moveTo>
                <a:lnTo>
                  <a:pt x="10577307" y="1986901"/>
                </a:lnTo>
                <a:lnTo>
                  <a:pt x="10577198" y="1986847"/>
                </a:lnTo>
                <a:close/>
                <a:moveTo>
                  <a:pt x="1437193" y="1984263"/>
                </a:moveTo>
                <a:cubicBezTo>
                  <a:pt x="1433911" y="1983654"/>
                  <a:pt x="1440744" y="1988536"/>
                  <a:pt x="1440744" y="1988536"/>
                </a:cubicBezTo>
                <a:cubicBezTo>
                  <a:pt x="1441565" y="1987854"/>
                  <a:pt x="1441089" y="1986443"/>
                  <a:pt x="1440201" y="1985377"/>
                </a:cubicBezTo>
                <a:cubicBezTo>
                  <a:pt x="1439314" y="1984307"/>
                  <a:pt x="1438015" y="1983580"/>
                  <a:pt x="1437193" y="1984263"/>
                </a:cubicBezTo>
                <a:close/>
                <a:moveTo>
                  <a:pt x="1541706" y="1975488"/>
                </a:moveTo>
                <a:cubicBezTo>
                  <a:pt x="1537429" y="1975256"/>
                  <a:pt x="1531848" y="1975721"/>
                  <a:pt x="1528100" y="1976358"/>
                </a:cubicBezTo>
                <a:cubicBezTo>
                  <a:pt x="1525603" y="1976780"/>
                  <a:pt x="1523919" y="1977281"/>
                  <a:pt x="1523978" y="1977698"/>
                </a:cubicBezTo>
                <a:cubicBezTo>
                  <a:pt x="1524058" y="1978259"/>
                  <a:pt x="1527239" y="1978672"/>
                  <a:pt x="1535723" y="1978575"/>
                </a:cubicBezTo>
                <a:cubicBezTo>
                  <a:pt x="1535723" y="1978575"/>
                  <a:pt x="1538253" y="1978973"/>
                  <a:pt x="1540990" y="1979202"/>
                </a:cubicBezTo>
                <a:cubicBezTo>
                  <a:pt x="1543726" y="1979430"/>
                  <a:pt x="1546667" y="1979488"/>
                  <a:pt x="1547490" y="1978805"/>
                </a:cubicBezTo>
                <a:cubicBezTo>
                  <a:pt x="1548958" y="1976650"/>
                  <a:pt x="1545983" y="1975720"/>
                  <a:pt x="1541706" y="1975488"/>
                </a:cubicBezTo>
                <a:close/>
                <a:moveTo>
                  <a:pt x="10552092" y="1974780"/>
                </a:moveTo>
                <a:cubicBezTo>
                  <a:pt x="10553687" y="1975361"/>
                  <a:pt x="10557320" y="1977005"/>
                  <a:pt x="10563597" y="1980040"/>
                </a:cubicBezTo>
                <a:lnTo>
                  <a:pt x="10577198" y="1986847"/>
                </a:lnTo>
                <a:lnTo>
                  <a:pt x="10576453" y="1989376"/>
                </a:lnTo>
                <a:cubicBezTo>
                  <a:pt x="10560872" y="1980859"/>
                  <a:pt x="10547308" y="1973036"/>
                  <a:pt x="10552092" y="1974780"/>
                </a:cubicBezTo>
                <a:close/>
                <a:moveTo>
                  <a:pt x="1624964" y="1963374"/>
                </a:moveTo>
                <a:lnTo>
                  <a:pt x="1598687" y="1967413"/>
                </a:lnTo>
                <a:cubicBezTo>
                  <a:pt x="1596909" y="1967221"/>
                  <a:pt x="1595610" y="1966634"/>
                  <a:pt x="1594756" y="1966511"/>
                </a:cubicBezTo>
                <a:cubicBezTo>
                  <a:pt x="1594328" y="1966448"/>
                  <a:pt x="1594011" y="1966503"/>
                  <a:pt x="1593801" y="1966782"/>
                </a:cubicBezTo>
                <a:cubicBezTo>
                  <a:pt x="1593591" y="1967061"/>
                  <a:pt x="1593486" y="1967562"/>
                  <a:pt x="1593486" y="1968397"/>
                </a:cubicBezTo>
                <a:cubicBezTo>
                  <a:pt x="1593486" y="1968397"/>
                  <a:pt x="1593895" y="1968891"/>
                  <a:pt x="1594750" y="1969014"/>
                </a:cubicBezTo>
                <a:cubicBezTo>
                  <a:pt x="1595604" y="1969138"/>
                  <a:pt x="1596906" y="1968891"/>
                  <a:pt x="1598687" y="1967413"/>
                </a:cubicBezTo>
                <a:lnTo>
                  <a:pt x="1607520" y="1967679"/>
                </a:lnTo>
                <a:close/>
                <a:moveTo>
                  <a:pt x="1534113" y="1962691"/>
                </a:moveTo>
                <a:cubicBezTo>
                  <a:pt x="1507017" y="1964628"/>
                  <a:pt x="1479906" y="1973247"/>
                  <a:pt x="1459370" y="1979742"/>
                </a:cubicBezTo>
                <a:cubicBezTo>
                  <a:pt x="1473047" y="1982275"/>
                  <a:pt x="1481544" y="1975220"/>
                  <a:pt x="1502076" y="1972065"/>
                </a:cubicBezTo>
                <a:cubicBezTo>
                  <a:pt x="1507003" y="1971306"/>
                  <a:pt x="1542576" y="1972886"/>
                  <a:pt x="1544235" y="1964286"/>
                </a:cubicBezTo>
                <a:cubicBezTo>
                  <a:pt x="1542598" y="1962313"/>
                  <a:pt x="1534113" y="1962691"/>
                  <a:pt x="1534113" y="1962691"/>
                </a:cubicBezTo>
                <a:close/>
                <a:moveTo>
                  <a:pt x="1655582" y="1959048"/>
                </a:moveTo>
                <a:lnTo>
                  <a:pt x="1635342" y="1966988"/>
                </a:lnTo>
                <a:lnTo>
                  <a:pt x="1633961" y="1967660"/>
                </a:lnTo>
                <a:lnTo>
                  <a:pt x="1648318" y="1964182"/>
                </a:lnTo>
                <a:cubicBezTo>
                  <a:pt x="1655147" y="1962771"/>
                  <a:pt x="1661373" y="1961430"/>
                  <a:pt x="1662048" y="1960400"/>
                </a:cubicBezTo>
                <a:close/>
                <a:moveTo>
                  <a:pt x="1568998" y="1958096"/>
                </a:moveTo>
                <a:cubicBezTo>
                  <a:pt x="1563829" y="1957778"/>
                  <a:pt x="1557195" y="1958284"/>
                  <a:pt x="1552676" y="1959223"/>
                </a:cubicBezTo>
                <a:cubicBezTo>
                  <a:pt x="1551172" y="1959533"/>
                  <a:pt x="1549900" y="1959896"/>
                  <a:pt x="1548997" y="1960290"/>
                </a:cubicBezTo>
                <a:cubicBezTo>
                  <a:pt x="1548094" y="1960683"/>
                  <a:pt x="1547560" y="1961109"/>
                  <a:pt x="1547526" y="1961555"/>
                </a:cubicBezTo>
                <a:cubicBezTo>
                  <a:pt x="1547657" y="1963389"/>
                  <a:pt x="1554498" y="1963821"/>
                  <a:pt x="1561511" y="1963625"/>
                </a:cubicBezTo>
                <a:cubicBezTo>
                  <a:pt x="1568524" y="1963426"/>
                  <a:pt x="1575709" y="1962601"/>
                  <a:pt x="1576532" y="1961918"/>
                </a:cubicBezTo>
                <a:cubicBezTo>
                  <a:pt x="1577871" y="1959556"/>
                  <a:pt x="1574167" y="1958414"/>
                  <a:pt x="1568998" y="1958096"/>
                </a:cubicBezTo>
                <a:close/>
                <a:moveTo>
                  <a:pt x="1643294" y="1948557"/>
                </a:moveTo>
                <a:cubicBezTo>
                  <a:pt x="1628995" y="1946924"/>
                  <a:pt x="1595543" y="1952360"/>
                  <a:pt x="1585963" y="1955056"/>
                </a:cubicBezTo>
                <a:cubicBezTo>
                  <a:pt x="1584139" y="1955569"/>
                  <a:pt x="1583180" y="1955983"/>
                  <a:pt x="1583385" y="1956230"/>
                </a:cubicBezTo>
                <a:cubicBezTo>
                  <a:pt x="1582559" y="1958582"/>
                  <a:pt x="1589743" y="1958590"/>
                  <a:pt x="1597544" y="1958085"/>
                </a:cubicBezTo>
                <a:cubicBezTo>
                  <a:pt x="1605343" y="1957582"/>
                  <a:pt x="1613760" y="1956568"/>
                  <a:pt x="1615402" y="1956870"/>
                </a:cubicBezTo>
                <a:cubicBezTo>
                  <a:pt x="1625804" y="1955457"/>
                  <a:pt x="1646054" y="1955868"/>
                  <a:pt x="1649618" y="1952910"/>
                </a:cubicBezTo>
                <a:cubicBezTo>
                  <a:pt x="1650700" y="1950431"/>
                  <a:pt x="1648063" y="1949102"/>
                  <a:pt x="1643294" y="1948557"/>
                </a:cubicBezTo>
                <a:close/>
                <a:moveTo>
                  <a:pt x="1087004" y="1938794"/>
                </a:moveTo>
                <a:cubicBezTo>
                  <a:pt x="1090343" y="1938663"/>
                  <a:pt x="1095487" y="1939342"/>
                  <a:pt x="1102551" y="1941584"/>
                </a:cubicBezTo>
                <a:cubicBezTo>
                  <a:pt x="1095298" y="1943570"/>
                  <a:pt x="1089890" y="1943730"/>
                  <a:pt x="1086492" y="1943133"/>
                </a:cubicBezTo>
                <a:cubicBezTo>
                  <a:pt x="1083091" y="1942537"/>
                  <a:pt x="1081702" y="1941182"/>
                  <a:pt x="1082486" y="1940142"/>
                </a:cubicBezTo>
                <a:cubicBezTo>
                  <a:pt x="1083008" y="1939448"/>
                  <a:pt x="1084501" y="1938893"/>
                  <a:pt x="1087004" y="1938794"/>
                </a:cubicBezTo>
                <a:close/>
                <a:moveTo>
                  <a:pt x="10324077" y="1846642"/>
                </a:moveTo>
                <a:cubicBezTo>
                  <a:pt x="10325965" y="1849460"/>
                  <a:pt x="10321356" y="1850506"/>
                  <a:pt x="10320412" y="1849095"/>
                </a:cubicBezTo>
                <a:cubicBezTo>
                  <a:pt x="10319940" y="1848391"/>
                  <a:pt x="10320856" y="1847778"/>
                  <a:pt x="10321891" y="1847341"/>
                </a:cubicBezTo>
                <a:cubicBezTo>
                  <a:pt x="10322925" y="1846903"/>
                  <a:pt x="10324077" y="1846642"/>
                  <a:pt x="10324077" y="1846642"/>
                </a:cubicBezTo>
                <a:close/>
                <a:moveTo>
                  <a:pt x="1233736" y="1833678"/>
                </a:moveTo>
                <a:lnTo>
                  <a:pt x="1233494" y="1834401"/>
                </a:lnTo>
                <a:cubicBezTo>
                  <a:pt x="1232809" y="1834971"/>
                  <a:pt x="1231919" y="1834876"/>
                  <a:pt x="1231101" y="1833889"/>
                </a:cubicBezTo>
                <a:close/>
                <a:moveTo>
                  <a:pt x="10284367" y="1833074"/>
                </a:moveTo>
                <a:cubicBezTo>
                  <a:pt x="10294404" y="1832819"/>
                  <a:pt x="10303609" y="1839247"/>
                  <a:pt x="10312151" y="1844077"/>
                </a:cubicBezTo>
                <a:cubicBezTo>
                  <a:pt x="10302862" y="1841790"/>
                  <a:pt x="10292910" y="1837904"/>
                  <a:pt x="10284367" y="1833074"/>
                </a:cubicBezTo>
                <a:close/>
                <a:moveTo>
                  <a:pt x="1216681" y="1832181"/>
                </a:moveTo>
                <a:lnTo>
                  <a:pt x="1201304" y="1833526"/>
                </a:lnTo>
                <a:lnTo>
                  <a:pt x="1197166" y="1834285"/>
                </a:lnTo>
                <a:cubicBezTo>
                  <a:pt x="1199286" y="1834330"/>
                  <a:pt x="1202794" y="1834058"/>
                  <a:pt x="1206836" y="1833593"/>
                </a:cubicBezTo>
                <a:close/>
                <a:moveTo>
                  <a:pt x="1037354" y="1816488"/>
                </a:moveTo>
                <a:lnTo>
                  <a:pt x="1039339" y="1816750"/>
                </a:lnTo>
                <a:cubicBezTo>
                  <a:pt x="1041296" y="1817033"/>
                  <a:pt x="1042009" y="1817182"/>
                  <a:pt x="1041835" y="1817252"/>
                </a:cubicBezTo>
                <a:cubicBezTo>
                  <a:pt x="1041492" y="1817388"/>
                  <a:pt x="1037608" y="1817206"/>
                  <a:pt x="1033077" y="1817146"/>
                </a:cubicBezTo>
                <a:close/>
                <a:moveTo>
                  <a:pt x="10187105" y="1782796"/>
                </a:moveTo>
                <a:cubicBezTo>
                  <a:pt x="10186989" y="1782706"/>
                  <a:pt x="10187566" y="1782752"/>
                  <a:pt x="10189120" y="1782977"/>
                </a:cubicBezTo>
                <a:lnTo>
                  <a:pt x="10190689" y="1783225"/>
                </a:lnTo>
                <a:lnTo>
                  <a:pt x="10193797" y="1784692"/>
                </a:lnTo>
                <a:cubicBezTo>
                  <a:pt x="10190335" y="1783713"/>
                  <a:pt x="10187338" y="1782978"/>
                  <a:pt x="10187105" y="1782796"/>
                </a:cubicBezTo>
                <a:close/>
                <a:moveTo>
                  <a:pt x="10211659" y="1763371"/>
                </a:moveTo>
                <a:cubicBezTo>
                  <a:pt x="10214055" y="1763596"/>
                  <a:pt x="10218866" y="1765140"/>
                  <a:pt x="10222524" y="1766944"/>
                </a:cubicBezTo>
                <a:lnTo>
                  <a:pt x="10307942" y="1799132"/>
                </a:lnTo>
                <a:lnTo>
                  <a:pt x="10408647" y="1850632"/>
                </a:lnTo>
                <a:lnTo>
                  <a:pt x="10344598" y="1820105"/>
                </a:lnTo>
                <a:cubicBezTo>
                  <a:pt x="10317651" y="1808084"/>
                  <a:pt x="10290460" y="1796747"/>
                  <a:pt x="10263092" y="1786061"/>
                </a:cubicBezTo>
                <a:cubicBezTo>
                  <a:pt x="10252858" y="1782364"/>
                  <a:pt x="10229093" y="1773094"/>
                  <a:pt x="10215280" y="1767711"/>
                </a:cubicBezTo>
                <a:cubicBezTo>
                  <a:pt x="10209281" y="1764241"/>
                  <a:pt x="10209263" y="1763147"/>
                  <a:pt x="10211659" y="1763371"/>
                </a:cubicBezTo>
                <a:close/>
                <a:moveTo>
                  <a:pt x="10044030" y="1752985"/>
                </a:moveTo>
                <a:lnTo>
                  <a:pt x="10118544" y="1781782"/>
                </a:lnTo>
                <a:lnTo>
                  <a:pt x="10131506" y="1786329"/>
                </a:lnTo>
                <a:lnTo>
                  <a:pt x="10134340" y="1787252"/>
                </a:lnTo>
                <a:lnTo>
                  <a:pt x="10125506" y="1781205"/>
                </a:lnTo>
                <a:lnTo>
                  <a:pt x="10100292" y="1771255"/>
                </a:lnTo>
                <a:lnTo>
                  <a:pt x="10091652" y="1769158"/>
                </a:lnTo>
                <a:cubicBezTo>
                  <a:pt x="10081508" y="1765483"/>
                  <a:pt x="10071135" y="1761319"/>
                  <a:pt x="10062872" y="1759559"/>
                </a:cubicBezTo>
                <a:close/>
                <a:moveTo>
                  <a:pt x="1228883" y="1733594"/>
                </a:moveTo>
                <a:lnTo>
                  <a:pt x="1209596" y="1735383"/>
                </a:lnTo>
                <a:cubicBezTo>
                  <a:pt x="1200982" y="1736151"/>
                  <a:pt x="1192694" y="1736688"/>
                  <a:pt x="1185421" y="1736656"/>
                </a:cubicBezTo>
                <a:lnTo>
                  <a:pt x="1177257" y="1736236"/>
                </a:lnTo>
                <a:lnTo>
                  <a:pt x="1172691" y="1737469"/>
                </a:lnTo>
                <a:lnTo>
                  <a:pt x="1194078" y="1736902"/>
                </a:lnTo>
                <a:lnTo>
                  <a:pt x="1219816" y="1736148"/>
                </a:lnTo>
                <a:close/>
                <a:moveTo>
                  <a:pt x="1267111" y="1730947"/>
                </a:moveTo>
                <a:lnTo>
                  <a:pt x="1250193" y="1734706"/>
                </a:lnTo>
                <a:lnTo>
                  <a:pt x="1251373" y="1734889"/>
                </a:lnTo>
                <a:cubicBezTo>
                  <a:pt x="1254733" y="1735391"/>
                  <a:pt x="1263128" y="1736564"/>
                  <a:pt x="1270645" y="1736925"/>
                </a:cubicBezTo>
                <a:cubicBezTo>
                  <a:pt x="1278162" y="1737289"/>
                  <a:pt x="1284804" y="1736844"/>
                  <a:pt x="1284657" y="1734110"/>
                </a:cubicBezTo>
                <a:cubicBezTo>
                  <a:pt x="1284953" y="1733063"/>
                  <a:pt x="1282448" y="1732330"/>
                  <a:pt x="1278798" y="1731821"/>
                </a:cubicBezTo>
                <a:close/>
                <a:moveTo>
                  <a:pt x="1179032" y="1715092"/>
                </a:moveTo>
                <a:lnTo>
                  <a:pt x="1177913" y="1715137"/>
                </a:lnTo>
                <a:lnTo>
                  <a:pt x="1181412" y="1715620"/>
                </a:lnTo>
                <a:lnTo>
                  <a:pt x="1182337" y="1715251"/>
                </a:lnTo>
                <a:close/>
                <a:moveTo>
                  <a:pt x="10285657" y="1685688"/>
                </a:moveTo>
                <a:lnTo>
                  <a:pt x="10287247" y="1686132"/>
                </a:lnTo>
                <a:lnTo>
                  <a:pt x="10292371" y="1689683"/>
                </a:lnTo>
                <a:close/>
                <a:moveTo>
                  <a:pt x="1209834" y="1675792"/>
                </a:moveTo>
                <a:lnTo>
                  <a:pt x="1211098" y="1675846"/>
                </a:lnTo>
                <a:lnTo>
                  <a:pt x="1211299" y="1675795"/>
                </a:lnTo>
                <a:close/>
                <a:moveTo>
                  <a:pt x="955444" y="1664662"/>
                </a:moveTo>
                <a:lnTo>
                  <a:pt x="957524" y="1664693"/>
                </a:lnTo>
                <a:lnTo>
                  <a:pt x="947985" y="1667118"/>
                </a:lnTo>
                <a:close/>
                <a:moveTo>
                  <a:pt x="1155847" y="1656425"/>
                </a:moveTo>
                <a:lnTo>
                  <a:pt x="1145981" y="1658974"/>
                </a:lnTo>
                <a:lnTo>
                  <a:pt x="1161386" y="1656445"/>
                </a:lnTo>
                <a:close/>
                <a:moveTo>
                  <a:pt x="1078311" y="1656165"/>
                </a:moveTo>
                <a:lnTo>
                  <a:pt x="1123709" y="1657515"/>
                </a:lnTo>
                <a:lnTo>
                  <a:pt x="1137319" y="1656363"/>
                </a:lnTo>
                <a:close/>
                <a:moveTo>
                  <a:pt x="1069256" y="1656134"/>
                </a:moveTo>
                <a:lnTo>
                  <a:pt x="1068811" y="1656336"/>
                </a:lnTo>
                <a:lnTo>
                  <a:pt x="1068474" y="1656478"/>
                </a:lnTo>
                <a:lnTo>
                  <a:pt x="1073017" y="1656147"/>
                </a:lnTo>
                <a:close/>
                <a:moveTo>
                  <a:pt x="10148331" y="1643560"/>
                </a:moveTo>
                <a:cubicBezTo>
                  <a:pt x="10149277" y="1643428"/>
                  <a:pt x="10151308" y="1644234"/>
                  <a:pt x="10153033" y="1645308"/>
                </a:cubicBezTo>
                <a:cubicBezTo>
                  <a:pt x="10154759" y="1646385"/>
                  <a:pt x="10156178" y="1647732"/>
                  <a:pt x="10155898" y="1648686"/>
                </a:cubicBezTo>
                <a:cubicBezTo>
                  <a:pt x="10155898" y="1648686"/>
                  <a:pt x="10150188" y="1648085"/>
                  <a:pt x="10148299" y="1645266"/>
                </a:cubicBezTo>
                <a:cubicBezTo>
                  <a:pt x="10147552" y="1644150"/>
                  <a:pt x="10147699" y="1643646"/>
                  <a:pt x="10148331" y="1643560"/>
                </a:cubicBezTo>
                <a:close/>
                <a:moveTo>
                  <a:pt x="10239963" y="1634590"/>
                </a:moveTo>
                <a:cubicBezTo>
                  <a:pt x="10240808" y="1634025"/>
                  <a:pt x="10241465" y="1634095"/>
                  <a:pt x="10242167" y="1634686"/>
                </a:cubicBezTo>
                <a:cubicBezTo>
                  <a:pt x="10242872" y="1635280"/>
                  <a:pt x="10243620" y="1636396"/>
                  <a:pt x="10244642" y="1637923"/>
                </a:cubicBezTo>
                <a:cubicBezTo>
                  <a:pt x="10242951" y="1639056"/>
                  <a:pt x="10242017" y="1638576"/>
                  <a:pt x="10241388" y="1637635"/>
                </a:cubicBezTo>
                <a:cubicBezTo>
                  <a:pt x="10240758" y="1636695"/>
                  <a:pt x="10240434" y="1635296"/>
                  <a:pt x="10239963" y="1634590"/>
                </a:cubicBezTo>
                <a:close/>
                <a:moveTo>
                  <a:pt x="10235280" y="1631259"/>
                </a:moveTo>
                <a:cubicBezTo>
                  <a:pt x="10236127" y="1630693"/>
                  <a:pt x="10236785" y="1630763"/>
                  <a:pt x="10237488" y="1631356"/>
                </a:cubicBezTo>
                <a:cubicBezTo>
                  <a:pt x="10238191" y="1631947"/>
                  <a:pt x="10238939" y="1633064"/>
                  <a:pt x="10239963" y="1634590"/>
                </a:cubicBezTo>
                <a:cubicBezTo>
                  <a:pt x="10238270" y="1635724"/>
                  <a:pt x="10237336" y="1635243"/>
                  <a:pt x="10236707" y="1634304"/>
                </a:cubicBezTo>
                <a:cubicBezTo>
                  <a:pt x="10236077" y="1633363"/>
                  <a:pt x="10235752" y="1631964"/>
                  <a:pt x="10235280" y="1631259"/>
                </a:cubicBezTo>
                <a:close/>
                <a:moveTo>
                  <a:pt x="1181026" y="1626800"/>
                </a:moveTo>
                <a:lnTo>
                  <a:pt x="1146218" y="1635934"/>
                </a:lnTo>
                <a:lnTo>
                  <a:pt x="1161462" y="1633876"/>
                </a:lnTo>
                <a:cubicBezTo>
                  <a:pt x="1169087" y="1631927"/>
                  <a:pt x="1176716" y="1629132"/>
                  <a:pt x="1181025" y="1626819"/>
                </a:cubicBezTo>
                <a:close/>
                <a:moveTo>
                  <a:pt x="10222215" y="1623334"/>
                </a:moveTo>
                <a:cubicBezTo>
                  <a:pt x="10224990" y="1623514"/>
                  <a:pt x="10226852" y="1624312"/>
                  <a:pt x="10228720" y="1625655"/>
                </a:cubicBezTo>
                <a:cubicBezTo>
                  <a:pt x="10230590" y="1626999"/>
                  <a:pt x="10232469" y="1628888"/>
                  <a:pt x="10235280" y="1631259"/>
                </a:cubicBezTo>
                <a:cubicBezTo>
                  <a:pt x="10230010" y="1630705"/>
                  <a:pt x="10225046" y="1627562"/>
                  <a:pt x="10222215" y="1623334"/>
                </a:cubicBezTo>
                <a:close/>
                <a:moveTo>
                  <a:pt x="1167332" y="1623128"/>
                </a:moveTo>
                <a:lnTo>
                  <a:pt x="1136843" y="1624204"/>
                </a:lnTo>
                <a:lnTo>
                  <a:pt x="1126298" y="1627197"/>
                </a:lnTo>
                <a:lnTo>
                  <a:pt x="1138345" y="1625899"/>
                </a:lnTo>
                <a:lnTo>
                  <a:pt x="1124473" y="1627714"/>
                </a:lnTo>
                <a:lnTo>
                  <a:pt x="1089220" y="1637716"/>
                </a:lnTo>
                <a:lnTo>
                  <a:pt x="1052936" y="1648526"/>
                </a:lnTo>
                <a:lnTo>
                  <a:pt x="1104067" y="1641625"/>
                </a:lnTo>
                <a:lnTo>
                  <a:pt x="1157589" y="1626093"/>
                </a:lnTo>
                <a:close/>
                <a:moveTo>
                  <a:pt x="1074511" y="1622299"/>
                </a:moveTo>
                <a:lnTo>
                  <a:pt x="1046200" y="1630166"/>
                </a:lnTo>
                <a:lnTo>
                  <a:pt x="1005967" y="1640152"/>
                </a:lnTo>
                <a:lnTo>
                  <a:pt x="1041771" y="1636298"/>
                </a:lnTo>
                <a:lnTo>
                  <a:pt x="1087659" y="1622343"/>
                </a:lnTo>
                <a:close/>
                <a:moveTo>
                  <a:pt x="1036202" y="1622170"/>
                </a:moveTo>
                <a:cubicBezTo>
                  <a:pt x="1036202" y="1622170"/>
                  <a:pt x="1036202" y="1622170"/>
                  <a:pt x="933447" y="1633109"/>
                </a:cubicBezTo>
                <a:cubicBezTo>
                  <a:pt x="918194" y="1636443"/>
                  <a:pt x="888231" y="1651575"/>
                  <a:pt x="899520" y="1651612"/>
                </a:cubicBezTo>
                <a:lnTo>
                  <a:pt x="989327" y="1641944"/>
                </a:lnTo>
                <a:lnTo>
                  <a:pt x="1048953" y="1622675"/>
                </a:lnTo>
                <a:lnTo>
                  <a:pt x="1050598" y="1622218"/>
                </a:lnTo>
                <a:close/>
                <a:moveTo>
                  <a:pt x="1323412" y="1611618"/>
                </a:moveTo>
                <a:lnTo>
                  <a:pt x="1320988" y="1611865"/>
                </a:lnTo>
                <a:cubicBezTo>
                  <a:pt x="1317376" y="1612536"/>
                  <a:pt x="1312825" y="1613850"/>
                  <a:pt x="1308170" y="1615353"/>
                </a:cubicBezTo>
                <a:lnTo>
                  <a:pt x="1307770" y="1615490"/>
                </a:lnTo>
                <a:close/>
                <a:moveTo>
                  <a:pt x="876533" y="1606400"/>
                </a:moveTo>
                <a:cubicBezTo>
                  <a:pt x="853941" y="1610273"/>
                  <a:pt x="834752" y="1610207"/>
                  <a:pt x="812165" y="1613518"/>
                </a:cubicBezTo>
                <a:cubicBezTo>
                  <a:pt x="796927" y="1613466"/>
                  <a:pt x="766396" y="1628596"/>
                  <a:pt x="777686" y="1628633"/>
                </a:cubicBezTo>
                <a:cubicBezTo>
                  <a:pt x="853902" y="1621556"/>
                  <a:pt x="933511" y="1613925"/>
                  <a:pt x="1009728" y="1606848"/>
                </a:cubicBezTo>
                <a:cubicBezTo>
                  <a:pt x="967962" y="1606707"/>
                  <a:pt x="922245" y="1606553"/>
                  <a:pt x="880483" y="1606412"/>
                </a:cubicBezTo>
                <a:cubicBezTo>
                  <a:pt x="876533" y="1606400"/>
                  <a:pt x="876533" y="1606400"/>
                  <a:pt x="876533" y="1606400"/>
                </a:cubicBezTo>
                <a:close/>
                <a:moveTo>
                  <a:pt x="1199377" y="1606202"/>
                </a:moveTo>
                <a:lnTo>
                  <a:pt x="1190581" y="1608696"/>
                </a:lnTo>
                <a:lnTo>
                  <a:pt x="1175510" y="1613150"/>
                </a:lnTo>
                <a:lnTo>
                  <a:pt x="1193861" y="1615053"/>
                </a:lnTo>
                <a:lnTo>
                  <a:pt x="1194525" y="1614850"/>
                </a:lnTo>
                <a:lnTo>
                  <a:pt x="1195117" y="1612709"/>
                </a:lnTo>
                <a:cubicBezTo>
                  <a:pt x="1196105" y="1610895"/>
                  <a:pt x="1197545" y="1608777"/>
                  <a:pt x="1198960" y="1606786"/>
                </a:cubicBezTo>
                <a:close/>
                <a:moveTo>
                  <a:pt x="10110379" y="1603274"/>
                </a:moveTo>
                <a:cubicBezTo>
                  <a:pt x="10111698" y="1603412"/>
                  <a:pt x="10113250" y="1603902"/>
                  <a:pt x="10114730" y="1604741"/>
                </a:cubicBezTo>
                <a:cubicBezTo>
                  <a:pt x="10116210" y="1605580"/>
                  <a:pt x="10117617" y="1606764"/>
                  <a:pt x="10118639" y="1608292"/>
                </a:cubicBezTo>
                <a:cubicBezTo>
                  <a:pt x="10114313" y="1609148"/>
                  <a:pt x="10113212" y="1607503"/>
                  <a:pt x="10110379" y="1603274"/>
                </a:cubicBezTo>
                <a:close/>
                <a:moveTo>
                  <a:pt x="960178" y="1572264"/>
                </a:moveTo>
                <a:cubicBezTo>
                  <a:pt x="948875" y="1576175"/>
                  <a:pt x="937563" y="1583472"/>
                  <a:pt x="944900" y="1583496"/>
                </a:cubicBezTo>
                <a:cubicBezTo>
                  <a:pt x="952802" y="1583523"/>
                  <a:pt x="960151" y="1580163"/>
                  <a:pt x="971440" y="1580201"/>
                </a:cubicBezTo>
                <a:cubicBezTo>
                  <a:pt x="979353" y="1576278"/>
                  <a:pt x="986703" y="1572354"/>
                  <a:pt x="975413" y="1572315"/>
                </a:cubicBezTo>
                <a:cubicBezTo>
                  <a:pt x="971465" y="1572302"/>
                  <a:pt x="964127" y="1572277"/>
                  <a:pt x="960178" y="1572264"/>
                </a:cubicBezTo>
                <a:close/>
                <a:moveTo>
                  <a:pt x="10127641" y="1566975"/>
                </a:moveTo>
                <a:cubicBezTo>
                  <a:pt x="10126929" y="1566941"/>
                  <a:pt x="10126721" y="1567315"/>
                  <a:pt x="10127429" y="1568372"/>
                </a:cubicBezTo>
                <a:cubicBezTo>
                  <a:pt x="10129396" y="1571310"/>
                  <a:pt x="10132159" y="1572691"/>
                  <a:pt x="10134174" y="1572959"/>
                </a:cubicBezTo>
                <a:cubicBezTo>
                  <a:pt x="10136192" y="1573226"/>
                  <a:pt x="10137459" y="1572377"/>
                  <a:pt x="10136436" y="1570849"/>
                </a:cubicBezTo>
                <a:cubicBezTo>
                  <a:pt x="10136436" y="1570849"/>
                  <a:pt x="10129777" y="1567077"/>
                  <a:pt x="10127641" y="1566975"/>
                </a:cubicBezTo>
                <a:close/>
                <a:moveTo>
                  <a:pt x="10036137" y="1523344"/>
                </a:moveTo>
                <a:lnTo>
                  <a:pt x="10063067" y="1536824"/>
                </a:lnTo>
                <a:cubicBezTo>
                  <a:pt x="10059820" y="1535935"/>
                  <a:pt x="10052637" y="1532831"/>
                  <a:pt x="10046478" y="1529810"/>
                </a:cubicBezTo>
                <a:close/>
                <a:moveTo>
                  <a:pt x="10036031" y="1523277"/>
                </a:moveTo>
                <a:lnTo>
                  <a:pt x="10036137" y="1523344"/>
                </a:lnTo>
                <a:lnTo>
                  <a:pt x="10036027" y="1523290"/>
                </a:lnTo>
                <a:close/>
                <a:moveTo>
                  <a:pt x="10010922" y="1511222"/>
                </a:moveTo>
                <a:cubicBezTo>
                  <a:pt x="10012517" y="1511803"/>
                  <a:pt x="10016150" y="1513446"/>
                  <a:pt x="10022427" y="1516482"/>
                </a:cubicBezTo>
                <a:lnTo>
                  <a:pt x="10036027" y="1523290"/>
                </a:lnTo>
                <a:lnTo>
                  <a:pt x="10035282" y="1525819"/>
                </a:lnTo>
                <a:cubicBezTo>
                  <a:pt x="10019703" y="1517301"/>
                  <a:pt x="10006139" y="1509478"/>
                  <a:pt x="10010922" y="1511222"/>
                </a:cubicBezTo>
                <a:close/>
                <a:moveTo>
                  <a:pt x="996483" y="1475293"/>
                </a:moveTo>
                <a:cubicBezTo>
                  <a:pt x="999823" y="1475161"/>
                  <a:pt x="1004966" y="1475841"/>
                  <a:pt x="1012032" y="1478082"/>
                </a:cubicBezTo>
                <a:cubicBezTo>
                  <a:pt x="1004778" y="1480069"/>
                  <a:pt x="999370" y="1480229"/>
                  <a:pt x="995971" y="1479630"/>
                </a:cubicBezTo>
                <a:cubicBezTo>
                  <a:pt x="992571" y="1479034"/>
                  <a:pt x="991183" y="1477682"/>
                  <a:pt x="991967" y="1476640"/>
                </a:cubicBezTo>
                <a:cubicBezTo>
                  <a:pt x="992490" y="1475946"/>
                  <a:pt x="993979" y="1475390"/>
                  <a:pt x="996483" y="1475293"/>
                </a:cubicBezTo>
                <a:close/>
                <a:moveTo>
                  <a:pt x="9782907" y="1383085"/>
                </a:moveTo>
                <a:cubicBezTo>
                  <a:pt x="9784794" y="1385903"/>
                  <a:pt x="9780186" y="1386949"/>
                  <a:pt x="9779242" y="1385538"/>
                </a:cubicBezTo>
                <a:cubicBezTo>
                  <a:pt x="9778770" y="1384833"/>
                  <a:pt x="9779686" y="1384220"/>
                  <a:pt x="9780720" y="1383783"/>
                </a:cubicBezTo>
                <a:cubicBezTo>
                  <a:pt x="9781754" y="1383344"/>
                  <a:pt x="9782907" y="1383085"/>
                  <a:pt x="9782907" y="1383085"/>
                </a:cubicBezTo>
                <a:close/>
                <a:moveTo>
                  <a:pt x="9743197" y="1369516"/>
                </a:moveTo>
                <a:cubicBezTo>
                  <a:pt x="9753234" y="1369262"/>
                  <a:pt x="9762439" y="1375689"/>
                  <a:pt x="9770979" y="1380520"/>
                </a:cubicBezTo>
                <a:cubicBezTo>
                  <a:pt x="9761692" y="1378232"/>
                  <a:pt x="9751739" y="1374347"/>
                  <a:pt x="9743197" y="1369516"/>
                </a:cubicBezTo>
                <a:close/>
                <a:moveTo>
                  <a:pt x="658896" y="1335758"/>
                </a:moveTo>
                <a:lnTo>
                  <a:pt x="657323" y="1335966"/>
                </a:lnTo>
                <a:cubicBezTo>
                  <a:pt x="649987" y="1335943"/>
                  <a:pt x="649987" y="1335943"/>
                  <a:pt x="649987" y="1335943"/>
                </a:cubicBezTo>
                <a:close/>
                <a:moveTo>
                  <a:pt x="9673919" y="1316501"/>
                </a:moveTo>
                <a:cubicBezTo>
                  <a:pt x="9674765" y="1315935"/>
                  <a:pt x="9675423" y="1316003"/>
                  <a:pt x="9676127" y="1316596"/>
                </a:cubicBezTo>
                <a:cubicBezTo>
                  <a:pt x="9676830" y="1317188"/>
                  <a:pt x="9677578" y="1318305"/>
                  <a:pt x="9678600" y="1319832"/>
                </a:cubicBezTo>
                <a:cubicBezTo>
                  <a:pt x="9676910" y="1320966"/>
                  <a:pt x="9675974" y="1320484"/>
                  <a:pt x="9675346" y="1319545"/>
                </a:cubicBezTo>
                <a:cubicBezTo>
                  <a:pt x="9674717" y="1318605"/>
                  <a:pt x="9674391" y="1317205"/>
                  <a:pt x="9673919" y="1316501"/>
                </a:cubicBezTo>
                <a:close/>
                <a:moveTo>
                  <a:pt x="9660854" y="1308575"/>
                </a:moveTo>
                <a:cubicBezTo>
                  <a:pt x="9663630" y="1308757"/>
                  <a:pt x="9665489" y="1309553"/>
                  <a:pt x="9667358" y="1310897"/>
                </a:cubicBezTo>
                <a:cubicBezTo>
                  <a:pt x="9669228" y="1312240"/>
                  <a:pt x="9671107" y="1314130"/>
                  <a:pt x="9673919" y="1316501"/>
                </a:cubicBezTo>
                <a:cubicBezTo>
                  <a:pt x="9668648" y="1315947"/>
                  <a:pt x="9663685" y="1312804"/>
                  <a:pt x="9660854" y="1308575"/>
                </a:cubicBezTo>
                <a:close/>
                <a:moveTo>
                  <a:pt x="9670489" y="1299814"/>
                </a:moveTo>
                <a:cubicBezTo>
                  <a:pt x="9672886" y="1300038"/>
                  <a:pt x="9677696" y="1301582"/>
                  <a:pt x="9681355" y="1303387"/>
                </a:cubicBezTo>
                <a:lnTo>
                  <a:pt x="9766772" y="1335575"/>
                </a:lnTo>
                <a:lnTo>
                  <a:pt x="9867478" y="1387074"/>
                </a:lnTo>
                <a:lnTo>
                  <a:pt x="9803427" y="1356547"/>
                </a:lnTo>
                <a:cubicBezTo>
                  <a:pt x="9776480" y="1344527"/>
                  <a:pt x="9749289" y="1333191"/>
                  <a:pt x="9721921" y="1322505"/>
                </a:cubicBezTo>
                <a:cubicBezTo>
                  <a:pt x="9711688" y="1318807"/>
                  <a:pt x="9687923" y="1309537"/>
                  <a:pt x="9674110" y="1304153"/>
                </a:cubicBezTo>
                <a:cubicBezTo>
                  <a:pt x="9668112" y="1300683"/>
                  <a:pt x="9668093" y="1299589"/>
                  <a:pt x="9670489" y="1299814"/>
                </a:cubicBezTo>
                <a:close/>
                <a:moveTo>
                  <a:pt x="9549017" y="1288514"/>
                </a:moveTo>
                <a:cubicBezTo>
                  <a:pt x="9550335" y="1288653"/>
                  <a:pt x="9551889" y="1289144"/>
                  <a:pt x="9553370" y="1289983"/>
                </a:cubicBezTo>
                <a:cubicBezTo>
                  <a:pt x="9554850" y="1290820"/>
                  <a:pt x="9556255" y="1292006"/>
                  <a:pt x="9557279" y="1293533"/>
                </a:cubicBezTo>
                <a:cubicBezTo>
                  <a:pt x="9552951" y="1294390"/>
                  <a:pt x="9551850" y="1292743"/>
                  <a:pt x="9549017" y="1288514"/>
                </a:cubicBezTo>
                <a:close/>
                <a:moveTo>
                  <a:pt x="9474541" y="1272276"/>
                </a:moveTo>
                <a:lnTo>
                  <a:pt x="9486275" y="1279269"/>
                </a:lnTo>
                <a:lnTo>
                  <a:pt x="9501960" y="1289079"/>
                </a:lnTo>
                <a:lnTo>
                  <a:pt x="9577374" y="1318224"/>
                </a:lnTo>
                <a:cubicBezTo>
                  <a:pt x="9581032" y="1320029"/>
                  <a:pt x="9589295" y="1322919"/>
                  <a:pt x="9593384" y="1323839"/>
                </a:cubicBezTo>
                <a:cubicBezTo>
                  <a:pt x="9597471" y="1324762"/>
                  <a:pt x="9597382" y="1323715"/>
                  <a:pt x="9584337" y="1317647"/>
                </a:cubicBezTo>
                <a:cubicBezTo>
                  <a:pt x="9571748" y="1313484"/>
                  <a:pt x="9557935" y="1308099"/>
                  <a:pt x="9546601" y="1302758"/>
                </a:cubicBezTo>
                <a:lnTo>
                  <a:pt x="9539336" y="1299450"/>
                </a:lnTo>
                <a:lnTo>
                  <a:pt x="9547045" y="1304470"/>
                </a:lnTo>
                <a:lnTo>
                  <a:pt x="9534260" y="1297138"/>
                </a:lnTo>
                <a:lnTo>
                  <a:pt x="9496081" y="1279754"/>
                </a:lnTo>
                <a:close/>
                <a:moveTo>
                  <a:pt x="9527533" y="1260700"/>
                </a:moveTo>
                <a:cubicBezTo>
                  <a:pt x="9525094" y="1264376"/>
                  <a:pt x="9553737" y="1280929"/>
                  <a:pt x="9533440" y="1265254"/>
                </a:cubicBezTo>
                <a:cubicBezTo>
                  <a:pt x="9566018" y="1287681"/>
                  <a:pt x="9595603" y="1305645"/>
                  <a:pt x="9627518" y="1326474"/>
                </a:cubicBezTo>
                <a:cubicBezTo>
                  <a:pt x="9627990" y="1327178"/>
                  <a:pt x="9636814" y="1331820"/>
                  <a:pt x="9645565" y="1336808"/>
                </a:cubicBezTo>
                <a:lnTo>
                  <a:pt x="9647952" y="1338492"/>
                </a:lnTo>
                <a:lnTo>
                  <a:pt x="9669965" y="1346662"/>
                </a:lnTo>
                <a:lnTo>
                  <a:pt x="9630144" y="1320717"/>
                </a:lnTo>
                <a:cubicBezTo>
                  <a:pt x="9610933" y="1308567"/>
                  <a:pt x="9592558" y="1297134"/>
                  <a:pt x="9574952" y="1285781"/>
                </a:cubicBezTo>
                <a:cubicBezTo>
                  <a:pt x="9571373" y="1284095"/>
                  <a:pt x="9531945" y="1255704"/>
                  <a:pt x="9527533" y="1260700"/>
                </a:cubicBezTo>
                <a:close/>
                <a:moveTo>
                  <a:pt x="323124" y="1258526"/>
                </a:moveTo>
                <a:lnTo>
                  <a:pt x="323458" y="1259239"/>
                </a:lnTo>
                <a:cubicBezTo>
                  <a:pt x="319506" y="1259226"/>
                  <a:pt x="319506" y="1259226"/>
                  <a:pt x="319506" y="1259226"/>
                </a:cubicBezTo>
                <a:close/>
                <a:moveTo>
                  <a:pt x="9566280" y="1252217"/>
                </a:moveTo>
                <a:cubicBezTo>
                  <a:pt x="9565568" y="1252182"/>
                  <a:pt x="9565359" y="1252556"/>
                  <a:pt x="9566068" y="1253613"/>
                </a:cubicBezTo>
                <a:cubicBezTo>
                  <a:pt x="9568034" y="1256550"/>
                  <a:pt x="9570798" y="1257933"/>
                  <a:pt x="9572813" y="1258200"/>
                </a:cubicBezTo>
                <a:cubicBezTo>
                  <a:pt x="9574829" y="1258467"/>
                  <a:pt x="9576098" y="1257616"/>
                  <a:pt x="9575075" y="1256090"/>
                </a:cubicBezTo>
                <a:cubicBezTo>
                  <a:pt x="9575075" y="1256090"/>
                  <a:pt x="9568415" y="1252318"/>
                  <a:pt x="9566280" y="1252217"/>
                </a:cubicBezTo>
                <a:close/>
                <a:moveTo>
                  <a:pt x="9423931" y="1237084"/>
                </a:moveTo>
                <a:cubicBezTo>
                  <a:pt x="9417969" y="1235802"/>
                  <a:pt x="9413412" y="1235705"/>
                  <a:pt x="9420024" y="1239786"/>
                </a:cubicBezTo>
                <a:lnTo>
                  <a:pt x="9451390" y="1258478"/>
                </a:lnTo>
                <a:lnTo>
                  <a:pt x="9497535" y="1276079"/>
                </a:lnTo>
                <a:lnTo>
                  <a:pt x="9491365" y="1272542"/>
                </a:lnTo>
                <a:cubicBezTo>
                  <a:pt x="9474446" y="1261453"/>
                  <a:pt x="9457625" y="1250511"/>
                  <a:pt x="9436276" y="1241494"/>
                </a:cubicBezTo>
                <a:cubicBezTo>
                  <a:pt x="9437262" y="1240834"/>
                  <a:pt x="9429894" y="1238367"/>
                  <a:pt x="9423931" y="1237084"/>
                </a:cubicBezTo>
                <a:close/>
                <a:moveTo>
                  <a:pt x="9402401" y="1213470"/>
                </a:moveTo>
                <a:cubicBezTo>
                  <a:pt x="9397045" y="1217056"/>
                  <a:pt x="9416568" y="1223041"/>
                  <a:pt x="9417511" y="1224450"/>
                </a:cubicBezTo>
                <a:cubicBezTo>
                  <a:pt x="9440314" y="1237769"/>
                  <a:pt x="9462840" y="1250676"/>
                  <a:pt x="9484594" y="1263803"/>
                </a:cubicBezTo>
                <a:lnTo>
                  <a:pt x="9511807" y="1281523"/>
                </a:lnTo>
                <a:lnTo>
                  <a:pt x="9516132" y="1283174"/>
                </a:lnTo>
                <a:cubicBezTo>
                  <a:pt x="9551319" y="1298066"/>
                  <a:pt x="9585659" y="1313525"/>
                  <a:pt x="9619363" y="1327883"/>
                </a:cubicBezTo>
                <a:lnTo>
                  <a:pt x="9627682" y="1330968"/>
                </a:lnTo>
                <a:lnTo>
                  <a:pt x="9586115" y="1305957"/>
                </a:lnTo>
                <a:cubicBezTo>
                  <a:pt x="9569713" y="1296097"/>
                  <a:pt x="9553639" y="1286270"/>
                  <a:pt x="9533552" y="1273346"/>
                </a:cubicBezTo>
                <a:cubicBezTo>
                  <a:pt x="9529971" y="1271661"/>
                  <a:pt x="9492715" y="1245900"/>
                  <a:pt x="9489994" y="1249765"/>
                </a:cubicBezTo>
                <a:cubicBezTo>
                  <a:pt x="9490348" y="1253951"/>
                  <a:pt x="9523600" y="1269461"/>
                  <a:pt x="9520020" y="1267773"/>
                </a:cubicBezTo>
                <a:cubicBezTo>
                  <a:pt x="9530170" y="1275612"/>
                  <a:pt x="9537485" y="1279220"/>
                  <a:pt x="9549017" y="1288514"/>
                </a:cubicBezTo>
                <a:cubicBezTo>
                  <a:pt x="9528833" y="1280931"/>
                  <a:pt x="9513366" y="1265764"/>
                  <a:pt x="9494873" y="1257047"/>
                </a:cubicBezTo>
                <a:cubicBezTo>
                  <a:pt x="9490348" y="1253951"/>
                  <a:pt x="9482946" y="1254483"/>
                  <a:pt x="9475631" y="1250875"/>
                </a:cubicBezTo>
                <a:cubicBezTo>
                  <a:pt x="9455602" y="1243527"/>
                  <a:pt x="9431129" y="1225883"/>
                  <a:pt x="9412635" y="1217166"/>
                </a:cubicBezTo>
                <a:cubicBezTo>
                  <a:pt x="9419007" y="1219366"/>
                  <a:pt x="9404094" y="1212337"/>
                  <a:pt x="9402401" y="1213470"/>
                </a:cubicBezTo>
                <a:close/>
                <a:moveTo>
                  <a:pt x="9474776" y="1208585"/>
                </a:moveTo>
                <a:lnTo>
                  <a:pt x="9501706" y="1222064"/>
                </a:lnTo>
                <a:cubicBezTo>
                  <a:pt x="9498457" y="1221177"/>
                  <a:pt x="9491276" y="1218073"/>
                  <a:pt x="9485117" y="1215050"/>
                </a:cubicBezTo>
                <a:close/>
                <a:moveTo>
                  <a:pt x="9474669" y="1208518"/>
                </a:moveTo>
                <a:lnTo>
                  <a:pt x="9474776" y="1208585"/>
                </a:lnTo>
                <a:lnTo>
                  <a:pt x="9474666" y="1208530"/>
                </a:lnTo>
                <a:close/>
                <a:moveTo>
                  <a:pt x="9449560" y="1196463"/>
                </a:moveTo>
                <a:cubicBezTo>
                  <a:pt x="9451155" y="1197044"/>
                  <a:pt x="9454788" y="1198688"/>
                  <a:pt x="9461065" y="1201724"/>
                </a:cubicBezTo>
                <a:lnTo>
                  <a:pt x="9474666" y="1208530"/>
                </a:lnTo>
                <a:lnTo>
                  <a:pt x="9473921" y="1211061"/>
                </a:lnTo>
                <a:cubicBezTo>
                  <a:pt x="9458341" y="1202543"/>
                  <a:pt x="9444777" y="1194720"/>
                  <a:pt x="9449560" y="1196463"/>
                </a:cubicBezTo>
                <a:close/>
                <a:moveTo>
                  <a:pt x="9445269" y="1180711"/>
                </a:moveTo>
                <a:lnTo>
                  <a:pt x="9442706" y="1184808"/>
                </a:lnTo>
                <a:cubicBezTo>
                  <a:pt x="9441310" y="1184553"/>
                  <a:pt x="9441291" y="1183460"/>
                  <a:pt x="9441953" y="1182463"/>
                </a:cubicBezTo>
                <a:cubicBezTo>
                  <a:pt x="9442612" y="1181468"/>
                  <a:pt x="9443951" y="1180572"/>
                  <a:pt x="9445269" y="1180711"/>
                </a:cubicBezTo>
                <a:close/>
                <a:moveTo>
                  <a:pt x="943716" y="1180347"/>
                </a:moveTo>
                <a:lnTo>
                  <a:pt x="936674" y="1181976"/>
                </a:lnTo>
                <a:lnTo>
                  <a:pt x="942125" y="1181544"/>
                </a:lnTo>
                <a:close/>
                <a:moveTo>
                  <a:pt x="997526" y="1158723"/>
                </a:moveTo>
                <a:lnTo>
                  <a:pt x="977662" y="1160556"/>
                </a:lnTo>
                <a:lnTo>
                  <a:pt x="955681" y="1166665"/>
                </a:lnTo>
                <a:lnTo>
                  <a:pt x="873967" y="1186944"/>
                </a:lnTo>
                <a:lnTo>
                  <a:pt x="918915" y="1183385"/>
                </a:lnTo>
                <a:lnTo>
                  <a:pt x="948963" y="1173491"/>
                </a:lnTo>
                <a:close/>
                <a:moveTo>
                  <a:pt x="1100122" y="1152282"/>
                </a:moveTo>
                <a:lnTo>
                  <a:pt x="1061392" y="1156429"/>
                </a:lnTo>
                <a:lnTo>
                  <a:pt x="998699" y="1174214"/>
                </a:lnTo>
                <a:lnTo>
                  <a:pt x="991069" y="1176487"/>
                </a:lnTo>
                <a:lnTo>
                  <a:pt x="1036428" y="1171221"/>
                </a:lnTo>
                <a:close/>
                <a:moveTo>
                  <a:pt x="1136502" y="1150374"/>
                </a:moveTo>
                <a:lnTo>
                  <a:pt x="1132325" y="1151542"/>
                </a:lnTo>
                <a:lnTo>
                  <a:pt x="1078204" y="1166371"/>
                </a:lnTo>
                <a:lnTo>
                  <a:pt x="1106043" y="1163137"/>
                </a:lnTo>
                <a:cubicBezTo>
                  <a:pt x="1113668" y="1161189"/>
                  <a:pt x="1125112" y="1156432"/>
                  <a:pt x="1133167" y="1152651"/>
                </a:cubicBezTo>
                <a:close/>
                <a:moveTo>
                  <a:pt x="1057639" y="1141329"/>
                </a:moveTo>
                <a:cubicBezTo>
                  <a:pt x="1057371" y="1137661"/>
                  <a:pt x="1026980" y="1145671"/>
                  <a:pt x="1043952" y="1142134"/>
                </a:cubicBezTo>
                <a:lnTo>
                  <a:pt x="1040068" y="1143213"/>
                </a:lnTo>
                <a:lnTo>
                  <a:pt x="1056795" y="1141873"/>
                </a:lnTo>
                <a:close/>
                <a:moveTo>
                  <a:pt x="749275" y="1139811"/>
                </a:moveTo>
                <a:lnTo>
                  <a:pt x="744862" y="1141450"/>
                </a:lnTo>
                <a:cubicBezTo>
                  <a:pt x="742286" y="1142236"/>
                  <a:pt x="739954" y="1142721"/>
                  <a:pt x="738119" y="1142716"/>
                </a:cubicBezTo>
                <a:lnTo>
                  <a:pt x="722925" y="1143784"/>
                </a:lnTo>
                <a:close/>
                <a:moveTo>
                  <a:pt x="1100347" y="1114311"/>
                </a:moveTo>
                <a:cubicBezTo>
                  <a:pt x="1097732" y="1113669"/>
                  <a:pt x="1088338" y="1115844"/>
                  <a:pt x="1088338" y="1115844"/>
                </a:cubicBezTo>
                <a:cubicBezTo>
                  <a:pt x="1086557" y="1117323"/>
                  <a:pt x="1087784" y="1118802"/>
                  <a:pt x="1090315" y="1119201"/>
                </a:cubicBezTo>
                <a:cubicBezTo>
                  <a:pt x="1092847" y="1119600"/>
                  <a:pt x="1096679" y="1118919"/>
                  <a:pt x="1100105" y="1116075"/>
                </a:cubicBezTo>
                <a:cubicBezTo>
                  <a:pt x="1101338" y="1115050"/>
                  <a:pt x="1101219" y="1114524"/>
                  <a:pt x="1100347" y="1114311"/>
                </a:cubicBezTo>
                <a:close/>
                <a:moveTo>
                  <a:pt x="948798" y="1113049"/>
                </a:moveTo>
                <a:lnTo>
                  <a:pt x="944787" y="1114495"/>
                </a:lnTo>
                <a:cubicBezTo>
                  <a:pt x="939986" y="1115889"/>
                  <a:pt x="935184" y="1116861"/>
                  <a:pt x="931234" y="1116847"/>
                </a:cubicBezTo>
                <a:lnTo>
                  <a:pt x="927764" y="1115638"/>
                </a:lnTo>
                <a:close/>
                <a:moveTo>
                  <a:pt x="905286" y="1112811"/>
                </a:moveTo>
                <a:cubicBezTo>
                  <a:pt x="910928" y="1112830"/>
                  <a:pt x="916571" y="1112849"/>
                  <a:pt x="921229" y="1113359"/>
                </a:cubicBezTo>
                <a:lnTo>
                  <a:pt x="927764" y="1115638"/>
                </a:lnTo>
                <a:lnTo>
                  <a:pt x="829040" y="1127787"/>
                </a:lnTo>
                <a:lnTo>
                  <a:pt x="749275" y="1139811"/>
                </a:lnTo>
                <a:lnTo>
                  <a:pt x="753092" y="1138392"/>
                </a:lnTo>
                <a:cubicBezTo>
                  <a:pt x="758744" y="1136015"/>
                  <a:pt x="764398" y="1133212"/>
                  <a:pt x="768070" y="1131532"/>
                </a:cubicBezTo>
                <a:cubicBezTo>
                  <a:pt x="794611" y="1127672"/>
                  <a:pt x="821152" y="1123812"/>
                  <a:pt x="848254" y="1120518"/>
                </a:cubicBezTo>
                <a:cubicBezTo>
                  <a:pt x="848254" y="1120518"/>
                  <a:pt x="848254" y="1120518"/>
                  <a:pt x="905286" y="1112811"/>
                </a:cubicBezTo>
                <a:close/>
                <a:moveTo>
                  <a:pt x="1036433" y="1102263"/>
                </a:moveTo>
                <a:lnTo>
                  <a:pt x="948798" y="1113049"/>
                </a:lnTo>
                <a:lnTo>
                  <a:pt x="958350" y="1109605"/>
                </a:lnTo>
                <a:close/>
                <a:moveTo>
                  <a:pt x="1094974" y="1095209"/>
                </a:moveTo>
                <a:lnTo>
                  <a:pt x="1043812" y="1101570"/>
                </a:lnTo>
                <a:lnTo>
                  <a:pt x="1036433" y="1102263"/>
                </a:lnTo>
                <a:lnTo>
                  <a:pt x="1087854" y="1095934"/>
                </a:lnTo>
                <a:close/>
                <a:moveTo>
                  <a:pt x="1226492" y="1094335"/>
                </a:moveTo>
                <a:lnTo>
                  <a:pt x="1211687" y="1098446"/>
                </a:lnTo>
                <a:cubicBezTo>
                  <a:pt x="1203166" y="1099895"/>
                  <a:pt x="1193380" y="1101074"/>
                  <a:pt x="1189138" y="1100985"/>
                </a:cubicBezTo>
                <a:close/>
                <a:moveTo>
                  <a:pt x="1226644" y="1094293"/>
                </a:moveTo>
                <a:lnTo>
                  <a:pt x="1226643" y="1094309"/>
                </a:lnTo>
                <a:lnTo>
                  <a:pt x="1226492" y="1094335"/>
                </a:lnTo>
                <a:close/>
                <a:moveTo>
                  <a:pt x="1261286" y="1088712"/>
                </a:moveTo>
                <a:cubicBezTo>
                  <a:pt x="1267689" y="1088317"/>
                  <a:pt x="1248506" y="1092914"/>
                  <a:pt x="1226638" y="1097631"/>
                </a:cubicBezTo>
                <a:lnTo>
                  <a:pt x="1226643" y="1094309"/>
                </a:lnTo>
                <a:lnTo>
                  <a:pt x="1245507" y="1090951"/>
                </a:lnTo>
                <a:cubicBezTo>
                  <a:pt x="1254175" y="1089530"/>
                  <a:pt x="1259152" y="1088843"/>
                  <a:pt x="1261286" y="1088712"/>
                </a:cubicBezTo>
                <a:close/>
                <a:moveTo>
                  <a:pt x="1335803" y="1073614"/>
                </a:moveTo>
                <a:lnTo>
                  <a:pt x="1218496" y="1082605"/>
                </a:lnTo>
                <a:lnTo>
                  <a:pt x="1210999" y="1083369"/>
                </a:lnTo>
                <a:lnTo>
                  <a:pt x="1191077" y="1089376"/>
                </a:lnTo>
                <a:cubicBezTo>
                  <a:pt x="1184223" y="1095065"/>
                  <a:pt x="1192435" y="1094916"/>
                  <a:pt x="1187500" y="1099012"/>
                </a:cubicBezTo>
                <a:cubicBezTo>
                  <a:pt x="1187500" y="1099012"/>
                  <a:pt x="1185377" y="1100775"/>
                  <a:pt x="1183047" y="1102292"/>
                </a:cubicBezTo>
                <a:lnTo>
                  <a:pt x="1181630" y="1102741"/>
                </a:lnTo>
                <a:lnTo>
                  <a:pt x="1216317" y="1098625"/>
                </a:lnTo>
                <a:lnTo>
                  <a:pt x="1180523" y="1103092"/>
                </a:lnTo>
                <a:lnTo>
                  <a:pt x="1177366" y="1104093"/>
                </a:lnTo>
                <a:cubicBezTo>
                  <a:pt x="1179003" y="1106066"/>
                  <a:pt x="1204463" y="1102153"/>
                  <a:pt x="1226638" y="1097631"/>
                </a:cubicBezTo>
                <a:lnTo>
                  <a:pt x="1225711" y="1100378"/>
                </a:lnTo>
                <a:lnTo>
                  <a:pt x="1223074" y="1100591"/>
                </a:lnTo>
                <a:cubicBezTo>
                  <a:pt x="1223893" y="1101577"/>
                  <a:pt x="1224781" y="1101672"/>
                  <a:pt x="1225467" y="1101102"/>
                </a:cubicBezTo>
                <a:lnTo>
                  <a:pt x="1225711" y="1100378"/>
                </a:lnTo>
                <a:lnTo>
                  <a:pt x="1240699" y="1099179"/>
                </a:lnTo>
                <a:cubicBezTo>
                  <a:pt x="1258162" y="1096008"/>
                  <a:pt x="1275368" y="1088288"/>
                  <a:pt x="1294262" y="1082603"/>
                </a:cubicBezTo>
                <a:close/>
                <a:moveTo>
                  <a:pt x="351885" y="1068596"/>
                </a:moveTo>
                <a:lnTo>
                  <a:pt x="350626" y="1069191"/>
                </a:lnTo>
                <a:cubicBezTo>
                  <a:pt x="347239" y="1069180"/>
                  <a:pt x="347239" y="1069180"/>
                  <a:pt x="347239" y="1069180"/>
                </a:cubicBezTo>
                <a:close/>
                <a:moveTo>
                  <a:pt x="9221545" y="1068324"/>
                </a:moveTo>
                <a:cubicBezTo>
                  <a:pt x="9223433" y="1071144"/>
                  <a:pt x="9218824" y="1072189"/>
                  <a:pt x="9217880" y="1070779"/>
                </a:cubicBezTo>
                <a:cubicBezTo>
                  <a:pt x="9217408" y="1070074"/>
                  <a:pt x="9218324" y="1069461"/>
                  <a:pt x="9219358" y="1069023"/>
                </a:cubicBezTo>
                <a:cubicBezTo>
                  <a:pt x="9220392" y="1068585"/>
                  <a:pt x="9221545" y="1068324"/>
                  <a:pt x="9221545" y="1068324"/>
                </a:cubicBezTo>
                <a:close/>
                <a:moveTo>
                  <a:pt x="9181836" y="1054758"/>
                </a:moveTo>
                <a:cubicBezTo>
                  <a:pt x="9191872" y="1054502"/>
                  <a:pt x="9201077" y="1060931"/>
                  <a:pt x="9209619" y="1065761"/>
                </a:cubicBezTo>
                <a:cubicBezTo>
                  <a:pt x="9200331" y="1063474"/>
                  <a:pt x="9190379" y="1059588"/>
                  <a:pt x="9181836" y="1054758"/>
                </a:cubicBezTo>
                <a:close/>
                <a:moveTo>
                  <a:pt x="699229" y="1011965"/>
                </a:moveTo>
                <a:lnTo>
                  <a:pt x="689379" y="1014122"/>
                </a:lnTo>
                <a:cubicBezTo>
                  <a:pt x="683235" y="1016430"/>
                  <a:pt x="677582" y="1019232"/>
                  <a:pt x="673625" y="1021193"/>
                </a:cubicBezTo>
                <a:cubicBezTo>
                  <a:pt x="590056" y="1032196"/>
                  <a:pt x="506487" y="1043198"/>
                  <a:pt x="426843" y="1062113"/>
                </a:cubicBezTo>
                <a:cubicBezTo>
                  <a:pt x="413580" y="1062069"/>
                  <a:pt x="400312" y="1062871"/>
                  <a:pt x="387045" y="1064166"/>
                </a:cubicBezTo>
                <a:lnTo>
                  <a:pt x="351885" y="1068596"/>
                </a:lnTo>
                <a:lnTo>
                  <a:pt x="358751" y="1065339"/>
                </a:lnTo>
                <a:cubicBezTo>
                  <a:pt x="362070" y="1064434"/>
                  <a:pt x="365882" y="1063600"/>
                  <a:pt x="369839" y="1061921"/>
                </a:cubicBezTo>
                <a:cubicBezTo>
                  <a:pt x="460772" y="1043044"/>
                  <a:pt x="559592" y="1028144"/>
                  <a:pt x="651075" y="1013217"/>
                </a:cubicBezTo>
                <a:cubicBezTo>
                  <a:pt x="643161" y="1017140"/>
                  <a:pt x="635810" y="1021064"/>
                  <a:pt x="647098" y="1021104"/>
                </a:cubicBezTo>
                <a:close/>
                <a:moveTo>
                  <a:pt x="712057" y="1009716"/>
                </a:moveTo>
                <a:lnTo>
                  <a:pt x="699229" y="1011965"/>
                </a:lnTo>
                <a:lnTo>
                  <a:pt x="708090" y="1010025"/>
                </a:lnTo>
                <a:close/>
                <a:moveTo>
                  <a:pt x="9076029" y="994926"/>
                </a:moveTo>
                <a:cubicBezTo>
                  <a:pt x="9077721" y="993793"/>
                  <a:pt x="9105151" y="1000608"/>
                  <a:pt x="9106096" y="1002017"/>
                </a:cubicBezTo>
                <a:cubicBezTo>
                  <a:pt x="9131990" y="1010201"/>
                  <a:pt x="9168979" y="1027633"/>
                  <a:pt x="9190108" y="1036626"/>
                </a:cubicBezTo>
                <a:cubicBezTo>
                  <a:pt x="9232367" y="1054612"/>
                  <a:pt x="9263731" y="1067302"/>
                  <a:pt x="9302764" y="1087786"/>
                </a:cubicBezTo>
                <a:cubicBezTo>
                  <a:pt x="9320138" y="1096657"/>
                  <a:pt x="9336536" y="1105521"/>
                  <a:pt x="9352394" y="1114424"/>
                </a:cubicBezTo>
                <a:lnTo>
                  <a:pt x="9386835" y="1134379"/>
                </a:lnTo>
                <a:lnTo>
                  <a:pt x="9383263" y="1133162"/>
                </a:lnTo>
                <a:cubicBezTo>
                  <a:pt x="9375012" y="1129796"/>
                  <a:pt x="9364903" y="1124952"/>
                  <a:pt x="9355537" y="1121141"/>
                </a:cubicBezTo>
                <a:lnTo>
                  <a:pt x="9352766" y="1120168"/>
                </a:lnTo>
                <a:lnTo>
                  <a:pt x="9338836" y="1112107"/>
                </a:lnTo>
                <a:cubicBezTo>
                  <a:pt x="9323281" y="1103486"/>
                  <a:pt x="9307840" y="1095365"/>
                  <a:pt x="9292729" y="1088042"/>
                </a:cubicBezTo>
                <a:cubicBezTo>
                  <a:pt x="9227097" y="1054057"/>
                  <a:pt x="9156503" y="1031563"/>
                  <a:pt x="9086461" y="1002574"/>
                </a:cubicBezTo>
                <a:cubicBezTo>
                  <a:pt x="9085517" y="1001164"/>
                  <a:pt x="9074338" y="996058"/>
                  <a:pt x="9076029" y="994926"/>
                </a:cubicBezTo>
                <a:close/>
                <a:moveTo>
                  <a:pt x="9109127" y="985055"/>
                </a:moveTo>
                <a:cubicBezTo>
                  <a:pt x="9111524" y="985279"/>
                  <a:pt x="9116334" y="986823"/>
                  <a:pt x="9119992" y="988626"/>
                </a:cubicBezTo>
                <a:lnTo>
                  <a:pt x="9205411" y="1020816"/>
                </a:lnTo>
                <a:lnTo>
                  <a:pt x="9306116" y="1072316"/>
                </a:lnTo>
                <a:lnTo>
                  <a:pt x="9242065" y="1041788"/>
                </a:lnTo>
                <a:cubicBezTo>
                  <a:pt x="9215119" y="1029768"/>
                  <a:pt x="9187928" y="1018431"/>
                  <a:pt x="9160560" y="1007745"/>
                </a:cubicBezTo>
                <a:cubicBezTo>
                  <a:pt x="9150327" y="1004048"/>
                  <a:pt x="9126561" y="994778"/>
                  <a:pt x="9112748" y="989395"/>
                </a:cubicBezTo>
                <a:cubicBezTo>
                  <a:pt x="9106749" y="985923"/>
                  <a:pt x="9106731" y="984830"/>
                  <a:pt x="9109127" y="985055"/>
                </a:cubicBezTo>
                <a:close/>
                <a:moveTo>
                  <a:pt x="8883907" y="865952"/>
                </a:moveTo>
                <a:lnTo>
                  <a:pt x="8881345" y="870050"/>
                </a:lnTo>
                <a:cubicBezTo>
                  <a:pt x="8879948" y="869795"/>
                  <a:pt x="8879930" y="868700"/>
                  <a:pt x="8880591" y="867704"/>
                </a:cubicBezTo>
                <a:cubicBezTo>
                  <a:pt x="8881252" y="866709"/>
                  <a:pt x="8882589" y="865813"/>
                  <a:pt x="8883907" y="865952"/>
                </a:cubicBezTo>
                <a:close/>
                <a:moveTo>
                  <a:pt x="8614550" y="845027"/>
                </a:moveTo>
                <a:cubicBezTo>
                  <a:pt x="8615730" y="845341"/>
                  <a:pt x="8616242" y="846104"/>
                  <a:pt x="8615868" y="847376"/>
                </a:cubicBezTo>
                <a:cubicBezTo>
                  <a:pt x="8613895" y="848697"/>
                  <a:pt x="8611260" y="848420"/>
                  <a:pt x="8609214" y="845365"/>
                </a:cubicBezTo>
                <a:cubicBezTo>
                  <a:pt x="8611519" y="844845"/>
                  <a:pt x="8613368" y="844711"/>
                  <a:pt x="8614550" y="845027"/>
                </a:cubicBezTo>
                <a:close/>
                <a:moveTo>
                  <a:pt x="2642555" y="821660"/>
                </a:moveTo>
                <a:lnTo>
                  <a:pt x="2647511" y="822466"/>
                </a:lnTo>
                <a:lnTo>
                  <a:pt x="2648520" y="822470"/>
                </a:lnTo>
                <a:close/>
                <a:moveTo>
                  <a:pt x="2637339" y="820952"/>
                </a:moveTo>
                <a:lnTo>
                  <a:pt x="2637066" y="821034"/>
                </a:lnTo>
                <a:lnTo>
                  <a:pt x="2636862" y="821091"/>
                </a:lnTo>
                <a:lnTo>
                  <a:pt x="2639506" y="821246"/>
                </a:lnTo>
                <a:close/>
                <a:moveTo>
                  <a:pt x="2571095" y="817190"/>
                </a:moveTo>
                <a:lnTo>
                  <a:pt x="2572292" y="817367"/>
                </a:lnTo>
                <a:lnTo>
                  <a:pt x="2566610" y="818037"/>
                </a:lnTo>
                <a:close/>
                <a:moveTo>
                  <a:pt x="2785794" y="814629"/>
                </a:moveTo>
                <a:cubicBezTo>
                  <a:pt x="2783661" y="814740"/>
                  <a:pt x="2780938" y="815150"/>
                  <a:pt x="2778140" y="815662"/>
                </a:cubicBezTo>
                <a:lnTo>
                  <a:pt x="2777900" y="815710"/>
                </a:lnTo>
                <a:lnTo>
                  <a:pt x="2787210" y="814671"/>
                </a:lnTo>
                <a:close/>
                <a:moveTo>
                  <a:pt x="2703991" y="812566"/>
                </a:moveTo>
                <a:lnTo>
                  <a:pt x="2683234" y="815177"/>
                </a:lnTo>
                <a:lnTo>
                  <a:pt x="2692176" y="815153"/>
                </a:lnTo>
                <a:cubicBezTo>
                  <a:pt x="2696719" y="814611"/>
                  <a:pt x="2701329" y="813582"/>
                  <a:pt x="2703989" y="812577"/>
                </a:cubicBezTo>
                <a:close/>
                <a:moveTo>
                  <a:pt x="2678725" y="807703"/>
                </a:moveTo>
                <a:lnTo>
                  <a:pt x="2672419" y="808623"/>
                </a:lnTo>
                <a:lnTo>
                  <a:pt x="2679462" y="808794"/>
                </a:lnTo>
                <a:lnTo>
                  <a:pt x="2671328" y="808782"/>
                </a:lnTo>
                <a:lnTo>
                  <a:pt x="2650249" y="811859"/>
                </a:lnTo>
                <a:lnTo>
                  <a:pt x="2628512" y="815323"/>
                </a:lnTo>
                <a:lnTo>
                  <a:pt x="2658507" y="815244"/>
                </a:lnTo>
                <a:lnTo>
                  <a:pt x="2690538" y="810372"/>
                </a:lnTo>
                <a:lnTo>
                  <a:pt x="2696379" y="809406"/>
                </a:lnTo>
                <a:close/>
                <a:moveTo>
                  <a:pt x="2716137" y="802094"/>
                </a:moveTo>
                <a:lnTo>
                  <a:pt x="2710878" y="802860"/>
                </a:lnTo>
                <a:lnTo>
                  <a:pt x="2701852" y="804279"/>
                </a:lnTo>
                <a:lnTo>
                  <a:pt x="2712283" y="806774"/>
                </a:lnTo>
                <a:lnTo>
                  <a:pt x="2712681" y="806708"/>
                </a:lnTo>
                <a:lnTo>
                  <a:pt x="2713186" y="805519"/>
                </a:lnTo>
                <a:cubicBezTo>
                  <a:pt x="2713894" y="804549"/>
                  <a:pt x="2714886" y="803439"/>
                  <a:pt x="2715853" y="802399"/>
                </a:cubicBezTo>
                <a:close/>
                <a:moveTo>
                  <a:pt x="2642947" y="801853"/>
                </a:moveTo>
                <a:lnTo>
                  <a:pt x="2626031" y="804228"/>
                </a:lnTo>
                <a:lnTo>
                  <a:pt x="2602082" y="806916"/>
                </a:lnTo>
                <a:lnTo>
                  <a:pt x="2623010" y="807424"/>
                </a:lnTo>
                <a:lnTo>
                  <a:pt x="2650522" y="802880"/>
                </a:lnTo>
                <a:close/>
                <a:moveTo>
                  <a:pt x="2560823" y="797329"/>
                </a:moveTo>
                <a:cubicBezTo>
                  <a:pt x="2551778" y="798087"/>
                  <a:pt x="2533356" y="804524"/>
                  <a:pt x="2539859" y="805406"/>
                </a:cubicBezTo>
                <a:lnTo>
                  <a:pt x="2592355" y="806680"/>
                </a:lnTo>
                <a:lnTo>
                  <a:pt x="2628189" y="800120"/>
                </a:lnTo>
                <a:lnTo>
                  <a:pt x="2629171" y="799982"/>
                </a:lnTo>
                <a:lnTo>
                  <a:pt x="2620878" y="798858"/>
                </a:lnTo>
                <a:cubicBezTo>
                  <a:pt x="2620878" y="798858"/>
                  <a:pt x="2620878" y="798858"/>
                  <a:pt x="2560823" y="797329"/>
                </a:cubicBezTo>
                <a:close/>
                <a:moveTo>
                  <a:pt x="2492419" y="776792"/>
                </a:moveTo>
                <a:cubicBezTo>
                  <a:pt x="2483641" y="775601"/>
                  <a:pt x="2464891" y="781993"/>
                  <a:pt x="2471395" y="782875"/>
                </a:cubicBezTo>
                <a:cubicBezTo>
                  <a:pt x="2515860" y="784607"/>
                  <a:pt x="2562323" y="786278"/>
                  <a:pt x="2606788" y="788009"/>
                </a:cubicBezTo>
                <a:cubicBezTo>
                  <a:pt x="2582727" y="784743"/>
                  <a:pt x="2556392" y="781170"/>
                  <a:pt x="2532335" y="777905"/>
                </a:cubicBezTo>
                <a:cubicBezTo>
                  <a:pt x="2530058" y="777597"/>
                  <a:pt x="2530058" y="777597"/>
                  <a:pt x="2530058" y="777597"/>
                </a:cubicBezTo>
                <a:cubicBezTo>
                  <a:pt x="2516742" y="778106"/>
                  <a:pt x="2505689" y="776606"/>
                  <a:pt x="2492419" y="776792"/>
                </a:cubicBezTo>
                <a:close/>
                <a:moveTo>
                  <a:pt x="2580868" y="764300"/>
                </a:moveTo>
                <a:cubicBezTo>
                  <a:pt x="2574056" y="765693"/>
                  <a:pt x="2566980" y="769036"/>
                  <a:pt x="2571206" y="769609"/>
                </a:cubicBezTo>
                <a:cubicBezTo>
                  <a:pt x="2575758" y="770226"/>
                  <a:pt x="2580250" y="768850"/>
                  <a:pt x="2586754" y="769733"/>
                </a:cubicBezTo>
                <a:cubicBezTo>
                  <a:pt x="2591613" y="768074"/>
                  <a:pt x="2596148" y="766374"/>
                  <a:pt x="2589645" y="765490"/>
                </a:cubicBezTo>
                <a:cubicBezTo>
                  <a:pt x="2587371" y="765182"/>
                  <a:pt x="2583143" y="764608"/>
                  <a:pt x="2580868" y="764300"/>
                </a:cubicBezTo>
                <a:close/>
                <a:moveTo>
                  <a:pt x="2609183" y="711180"/>
                </a:moveTo>
                <a:cubicBezTo>
                  <a:pt x="2611119" y="711359"/>
                  <a:pt x="2614031" y="712143"/>
                  <a:pt x="2617932" y="713973"/>
                </a:cubicBezTo>
                <a:cubicBezTo>
                  <a:pt x="2613600" y="714566"/>
                  <a:pt x="2610471" y="714246"/>
                  <a:pt x="2608558" y="713641"/>
                </a:cubicBezTo>
                <a:cubicBezTo>
                  <a:pt x="2606644" y="713039"/>
                  <a:pt x="2605947" y="712153"/>
                  <a:pt x="2606478" y="711612"/>
                </a:cubicBezTo>
                <a:cubicBezTo>
                  <a:pt x="2606832" y="711253"/>
                  <a:pt x="2607733" y="711046"/>
                  <a:pt x="2609183" y="711180"/>
                </a:cubicBezTo>
                <a:close/>
                <a:moveTo>
                  <a:pt x="2420112" y="604455"/>
                </a:moveTo>
                <a:lnTo>
                  <a:pt x="2425261" y="605028"/>
                </a:lnTo>
                <a:lnTo>
                  <a:pt x="2424338" y="605028"/>
                </a:lnTo>
                <a:cubicBezTo>
                  <a:pt x="2420112" y="604455"/>
                  <a:pt x="2420112" y="604455"/>
                  <a:pt x="2420112" y="604455"/>
                </a:cubicBezTo>
                <a:close/>
                <a:moveTo>
                  <a:pt x="4347661" y="583012"/>
                </a:moveTo>
                <a:lnTo>
                  <a:pt x="4348276" y="583135"/>
                </a:lnTo>
                <a:lnTo>
                  <a:pt x="4349007" y="583053"/>
                </a:lnTo>
                <a:close/>
                <a:moveTo>
                  <a:pt x="2601257" y="537172"/>
                </a:moveTo>
                <a:lnTo>
                  <a:pt x="2597075" y="537575"/>
                </a:lnTo>
                <a:lnTo>
                  <a:pt x="2600248" y="537742"/>
                </a:lnTo>
                <a:close/>
                <a:moveTo>
                  <a:pt x="2237633" y="534920"/>
                </a:moveTo>
                <a:lnTo>
                  <a:pt x="2237771" y="535356"/>
                </a:lnTo>
                <a:cubicBezTo>
                  <a:pt x="2235495" y="535047"/>
                  <a:pt x="2235495" y="535047"/>
                  <a:pt x="2235495" y="535047"/>
                </a:cubicBezTo>
                <a:close/>
                <a:moveTo>
                  <a:pt x="2714650" y="534594"/>
                </a:moveTo>
                <a:lnTo>
                  <a:pt x="2712154" y="534949"/>
                </a:lnTo>
                <a:lnTo>
                  <a:pt x="2679832" y="539370"/>
                </a:lnTo>
                <a:lnTo>
                  <a:pt x="2696123" y="539628"/>
                </a:lnTo>
                <a:cubicBezTo>
                  <a:pt x="2700666" y="539088"/>
                  <a:pt x="2707623" y="537218"/>
                  <a:pt x="2712554" y="535653"/>
                </a:cubicBezTo>
                <a:close/>
                <a:moveTo>
                  <a:pt x="2670900" y="532358"/>
                </a:moveTo>
                <a:lnTo>
                  <a:pt x="2633413" y="537830"/>
                </a:lnTo>
                <a:lnTo>
                  <a:pt x="2628842" y="538558"/>
                </a:lnTo>
                <a:lnTo>
                  <a:pt x="2655385" y="538981"/>
                </a:lnTo>
                <a:lnTo>
                  <a:pt x="2693538" y="532921"/>
                </a:lnTo>
                <a:close/>
                <a:moveTo>
                  <a:pt x="2622330" y="528355"/>
                </a:moveTo>
                <a:lnTo>
                  <a:pt x="2609196" y="530199"/>
                </a:lnTo>
                <a:lnTo>
                  <a:pt x="2560556" y="535658"/>
                </a:lnTo>
                <a:lnTo>
                  <a:pt x="2586733" y="537032"/>
                </a:lnTo>
                <a:lnTo>
                  <a:pt x="2604804" y="533621"/>
                </a:lnTo>
                <a:lnTo>
                  <a:pt x="2633918" y="528812"/>
                </a:lnTo>
                <a:close/>
                <a:moveTo>
                  <a:pt x="2662191" y="522559"/>
                </a:moveTo>
                <a:cubicBezTo>
                  <a:pt x="2658932" y="522774"/>
                  <a:pt x="2656913" y="523163"/>
                  <a:pt x="2661940" y="522790"/>
                </a:cubicBezTo>
                <a:lnTo>
                  <a:pt x="2659618" y="523116"/>
                </a:lnTo>
                <a:lnTo>
                  <a:pt x="2669361" y="523619"/>
                </a:lnTo>
                <a:lnTo>
                  <a:pt x="2669888" y="523370"/>
                </a:lnTo>
                <a:cubicBezTo>
                  <a:pt x="2669951" y="522303"/>
                  <a:pt x="2665450" y="522344"/>
                  <a:pt x="2662191" y="522559"/>
                </a:cubicBezTo>
                <a:close/>
                <a:moveTo>
                  <a:pt x="4067274" y="514278"/>
                </a:moveTo>
                <a:cubicBezTo>
                  <a:pt x="4057974" y="516179"/>
                  <a:pt x="4048312" y="520744"/>
                  <a:pt x="4054083" y="521526"/>
                </a:cubicBezTo>
                <a:cubicBezTo>
                  <a:pt x="4060298" y="522369"/>
                  <a:pt x="4066431" y="520490"/>
                  <a:pt x="4075309" y="521696"/>
                </a:cubicBezTo>
                <a:cubicBezTo>
                  <a:pt x="4081946" y="519433"/>
                  <a:pt x="4088139" y="517110"/>
                  <a:pt x="4079259" y="515904"/>
                </a:cubicBezTo>
                <a:cubicBezTo>
                  <a:pt x="4076152" y="515483"/>
                  <a:pt x="4070380" y="514699"/>
                  <a:pt x="4067274" y="514278"/>
                </a:cubicBezTo>
                <a:close/>
                <a:moveTo>
                  <a:pt x="2689525" y="511022"/>
                </a:moveTo>
                <a:cubicBezTo>
                  <a:pt x="2688385" y="511739"/>
                  <a:pt x="2688979" y="512685"/>
                  <a:pt x="2690408" y="513108"/>
                </a:cubicBezTo>
                <a:cubicBezTo>
                  <a:pt x="2691837" y="513531"/>
                  <a:pt x="2694097" y="513431"/>
                  <a:pt x="2696288" y="512053"/>
                </a:cubicBezTo>
                <a:cubicBezTo>
                  <a:pt x="2697076" y="511556"/>
                  <a:pt x="2697048" y="511244"/>
                  <a:pt x="2696562" y="511054"/>
                </a:cubicBezTo>
                <a:cubicBezTo>
                  <a:pt x="2695105" y="510485"/>
                  <a:pt x="2689525" y="511022"/>
                  <a:pt x="2689525" y="511022"/>
                </a:cubicBezTo>
                <a:close/>
                <a:moveTo>
                  <a:pt x="2770786" y="509158"/>
                </a:moveTo>
                <a:lnTo>
                  <a:pt x="2761940" y="510399"/>
                </a:lnTo>
                <a:cubicBezTo>
                  <a:pt x="2756918" y="510585"/>
                  <a:pt x="2751189" y="510518"/>
                  <a:pt x="2748751" y="510143"/>
                </a:cubicBezTo>
                <a:close/>
                <a:moveTo>
                  <a:pt x="2770876" y="509147"/>
                </a:moveTo>
                <a:lnTo>
                  <a:pt x="2770874" y="509155"/>
                </a:lnTo>
                <a:lnTo>
                  <a:pt x="2770786" y="509158"/>
                </a:lnTo>
                <a:close/>
                <a:moveTo>
                  <a:pt x="2782003" y="508657"/>
                </a:moveTo>
                <a:cubicBezTo>
                  <a:pt x="2802418" y="508024"/>
                  <a:pt x="2787902" y="509667"/>
                  <a:pt x="2770619" y="511070"/>
                </a:cubicBezTo>
                <a:lnTo>
                  <a:pt x="2770874" y="509155"/>
                </a:lnTo>
                <a:close/>
                <a:moveTo>
                  <a:pt x="2762693" y="501657"/>
                </a:moveTo>
                <a:lnTo>
                  <a:pt x="2750753" y="503600"/>
                </a:lnTo>
                <a:cubicBezTo>
                  <a:pt x="2746370" y="506357"/>
                  <a:pt x="2751113" y="506897"/>
                  <a:pt x="2747957" y="508881"/>
                </a:cubicBezTo>
                <a:cubicBezTo>
                  <a:pt x="2747957" y="508881"/>
                  <a:pt x="2746600" y="509735"/>
                  <a:pt x="2745141" y="510432"/>
                </a:cubicBezTo>
                <a:lnTo>
                  <a:pt x="2744289" y="510583"/>
                </a:lnTo>
                <a:lnTo>
                  <a:pt x="2764594" y="510855"/>
                </a:lnTo>
                <a:lnTo>
                  <a:pt x="2743625" y="510701"/>
                </a:lnTo>
                <a:lnTo>
                  <a:pt x="2741730" y="511037"/>
                </a:lnTo>
                <a:cubicBezTo>
                  <a:pt x="2742522" y="512299"/>
                  <a:pt x="2757493" y="511984"/>
                  <a:pt x="2770619" y="511070"/>
                </a:cubicBezTo>
                <a:lnTo>
                  <a:pt x="2769875" y="512581"/>
                </a:lnTo>
                <a:lnTo>
                  <a:pt x="2768339" y="512503"/>
                </a:lnTo>
                <a:cubicBezTo>
                  <a:pt x="2768735" y="513134"/>
                  <a:pt x="2769240" y="513257"/>
                  <a:pt x="2769679" y="512980"/>
                </a:cubicBezTo>
                <a:lnTo>
                  <a:pt x="2769875" y="512581"/>
                </a:lnTo>
                <a:lnTo>
                  <a:pt x="2778605" y="513033"/>
                </a:lnTo>
                <a:cubicBezTo>
                  <a:pt x="2788911" y="512537"/>
                  <a:pt x="2799416" y="509399"/>
                  <a:pt x="2810738" y="507563"/>
                </a:cubicBezTo>
                <a:lnTo>
                  <a:pt x="2835365" y="505549"/>
                </a:lnTo>
                <a:lnTo>
                  <a:pt x="2767071" y="501788"/>
                </a:lnTo>
                <a:close/>
                <a:moveTo>
                  <a:pt x="2660646" y="499239"/>
                </a:moveTo>
                <a:lnTo>
                  <a:pt x="2690763" y="499511"/>
                </a:lnTo>
                <a:lnTo>
                  <a:pt x="2694922" y="499636"/>
                </a:lnTo>
                <a:lnTo>
                  <a:pt x="2664950" y="499401"/>
                </a:lnTo>
                <a:close/>
                <a:moveTo>
                  <a:pt x="2492286" y="498988"/>
                </a:moveTo>
                <a:lnTo>
                  <a:pt x="2489617" y="499595"/>
                </a:lnTo>
                <a:cubicBezTo>
                  <a:pt x="2488073" y="499852"/>
                  <a:pt x="2486692" y="499954"/>
                  <a:pt x="2485634" y="499811"/>
                </a:cubicBezTo>
                <a:lnTo>
                  <a:pt x="2476797" y="499269"/>
                </a:lnTo>
                <a:close/>
                <a:moveTo>
                  <a:pt x="2596997" y="498663"/>
                </a:moveTo>
                <a:lnTo>
                  <a:pt x="2609316" y="498775"/>
                </a:lnTo>
                <a:lnTo>
                  <a:pt x="2606894" y="499302"/>
                </a:lnTo>
                <a:cubicBezTo>
                  <a:pt x="2604021" y="499740"/>
                  <a:pt x="2601180" y="499934"/>
                  <a:pt x="2598903" y="499624"/>
                </a:cubicBezTo>
                <a:close/>
                <a:moveTo>
                  <a:pt x="2615084" y="497517"/>
                </a:moveTo>
                <a:lnTo>
                  <a:pt x="2660646" y="499239"/>
                </a:lnTo>
                <a:lnTo>
                  <a:pt x="2609316" y="498775"/>
                </a:lnTo>
                <a:close/>
                <a:moveTo>
                  <a:pt x="2584257" y="495320"/>
                </a:moveTo>
                <a:cubicBezTo>
                  <a:pt x="2587507" y="495761"/>
                  <a:pt x="2590759" y="496202"/>
                  <a:pt x="2593404" y="496851"/>
                </a:cubicBezTo>
                <a:lnTo>
                  <a:pt x="2596997" y="498663"/>
                </a:lnTo>
                <a:lnTo>
                  <a:pt x="2539173" y="498139"/>
                </a:lnTo>
                <a:lnTo>
                  <a:pt x="2492286" y="498988"/>
                </a:lnTo>
                <a:lnTo>
                  <a:pt x="2494594" y="498461"/>
                </a:lnTo>
                <a:cubicBezTo>
                  <a:pt x="2498033" y="497522"/>
                  <a:pt x="2501505" y="496337"/>
                  <a:pt x="2503748" y="495649"/>
                </a:cubicBezTo>
                <a:cubicBezTo>
                  <a:pt x="2519339" y="495448"/>
                  <a:pt x="2534930" y="495247"/>
                  <a:pt x="2550802" y="495415"/>
                </a:cubicBezTo>
                <a:cubicBezTo>
                  <a:pt x="2550802" y="495415"/>
                  <a:pt x="2550802" y="495415"/>
                  <a:pt x="2584257" y="495320"/>
                </a:cubicBezTo>
                <a:close/>
                <a:moveTo>
                  <a:pt x="4105936" y="441750"/>
                </a:moveTo>
                <a:cubicBezTo>
                  <a:pt x="4108578" y="441994"/>
                  <a:pt x="4112555" y="443065"/>
                  <a:pt x="4117881" y="445564"/>
                </a:cubicBezTo>
                <a:cubicBezTo>
                  <a:pt x="4111966" y="446371"/>
                  <a:pt x="4107694" y="445934"/>
                  <a:pt x="4105082" y="445111"/>
                </a:cubicBezTo>
                <a:cubicBezTo>
                  <a:pt x="4102469" y="444288"/>
                  <a:pt x="4101516" y="443079"/>
                  <a:pt x="4102242" y="442339"/>
                </a:cubicBezTo>
                <a:cubicBezTo>
                  <a:pt x="4102726" y="441849"/>
                  <a:pt x="4103956" y="441567"/>
                  <a:pt x="4105936" y="441750"/>
                </a:cubicBezTo>
                <a:close/>
                <a:moveTo>
                  <a:pt x="2265966" y="427632"/>
                </a:moveTo>
                <a:lnTo>
                  <a:pt x="2268688" y="427650"/>
                </a:lnTo>
                <a:lnTo>
                  <a:pt x="2267917" y="427898"/>
                </a:lnTo>
                <a:cubicBezTo>
                  <a:pt x="2265966" y="427632"/>
                  <a:pt x="2265966" y="427632"/>
                  <a:pt x="2265966" y="427632"/>
                </a:cubicBezTo>
                <a:close/>
                <a:moveTo>
                  <a:pt x="2478444" y="421049"/>
                </a:moveTo>
                <a:lnTo>
                  <a:pt x="2480754" y="421173"/>
                </a:lnTo>
                <a:lnTo>
                  <a:pt x="2473189" y="421492"/>
                </a:lnTo>
                <a:close/>
                <a:moveTo>
                  <a:pt x="2445340" y="418542"/>
                </a:moveTo>
                <a:cubicBezTo>
                  <a:pt x="2440480" y="420199"/>
                  <a:pt x="2435945" y="421900"/>
                  <a:pt x="2442447" y="422785"/>
                </a:cubicBezTo>
                <a:lnTo>
                  <a:pt x="2473189" y="421492"/>
                </a:lnTo>
                <a:lnTo>
                  <a:pt x="2467347" y="421984"/>
                </a:lnTo>
                <a:cubicBezTo>
                  <a:pt x="2463630" y="422845"/>
                  <a:pt x="2460159" y="424029"/>
                  <a:pt x="2457729" y="424858"/>
                </a:cubicBezTo>
                <a:cubicBezTo>
                  <a:pt x="2408728" y="424829"/>
                  <a:pt x="2359725" y="424799"/>
                  <a:pt x="2312383" y="429628"/>
                </a:cubicBezTo>
                <a:cubicBezTo>
                  <a:pt x="2304742" y="428592"/>
                  <a:pt x="2297034" y="428043"/>
                  <a:pt x="2289289" y="427778"/>
                </a:cubicBezTo>
                <a:lnTo>
                  <a:pt x="2268688" y="427650"/>
                </a:lnTo>
                <a:lnTo>
                  <a:pt x="2272893" y="426297"/>
                </a:lnTo>
                <a:cubicBezTo>
                  <a:pt x="2274875" y="426028"/>
                  <a:pt x="2277136" y="425839"/>
                  <a:pt x="2279544" y="425172"/>
                </a:cubicBezTo>
                <a:cubicBezTo>
                  <a:pt x="2333391" y="421225"/>
                  <a:pt x="2391479" y="420171"/>
                  <a:pt x="2445340" y="418542"/>
                </a:cubicBezTo>
                <a:close/>
                <a:moveTo>
                  <a:pt x="3847783" y="296031"/>
                </a:moveTo>
                <a:lnTo>
                  <a:pt x="3854813" y="296812"/>
                </a:lnTo>
                <a:lnTo>
                  <a:pt x="3853553" y="296813"/>
                </a:lnTo>
                <a:cubicBezTo>
                  <a:pt x="3847783" y="296031"/>
                  <a:pt x="3847783" y="296031"/>
                  <a:pt x="3847783" y="296031"/>
                </a:cubicBezTo>
                <a:close/>
                <a:moveTo>
                  <a:pt x="4095113" y="204165"/>
                </a:moveTo>
                <a:lnTo>
                  <a:pt x="4089403" y="204715"/>
                </a:lnTo>
                <a:lnTo>
                  <a:pt x="4093736" y="204942"/>
                </a:lnTo>
                <a:close/>
                <a:moveTo>
                  <a:pt x="3598632" y="201089"/>
                </a:moveTo>
                <a:lnTo>
                  <a:pt x="3598821" y="201685"/>
                </a:lnTo>
                <a:cubicBezTo>
                  <a:pt x="3595713" y="201263"/>
                  <a:pt x="3595713" y="201263"/>
                  <a:pt x="3595713" y="201263"/>
                </a:cubicBezTo>
                <a:close/>
                <a:moveTo>
                  <a:pt x="4249937" y="200646"/>
                </a:moveTo>
                <a:lnTo>
                  <a:pt x="4246528" y="201130"/>
                </a:lnTo>
                <a:lnTo>
                  <a:pt x="4202396" y="207166"/>
                </a:lnTo>
                <a:lnTo>
                  <a:pt x="4224640" y="207519"/>
                </a:lnTo>
                <a:cubicBezTo>
                  <a:pt x="4230843" y="206779"/>
                  <a:pt x="4240344" y="204227"/>
                  <a:pt x="4247075" y="202090"/>
                </a:cubicBezTo>
                <a:close/>
                <a:moveTo>
                  <a:pt x="4190202" y="197591"/>
                </a:moveTo>
                <a:lnTo>
                  <a:pt x="4139018" y="205062"/>
                </a:lnTo>
                <a:lnTo>
                  <a:pt x="4132777" y="206057"/>
                </a:lnTo>
                <a:lnTo>
                  <a:pt x="4169019" y="206634"/>
                </a:lnTo>
                <a:lnTo>
                  <a:pt x="4221112" y="198361"/>
                </a:lnTo>
                <a:close/>
                <a:moveTo>
                  <a:pt x="4123885" y="192125"/>
                </a:moveTo>
                <a:lnTo>
                  <a:pt x="4105953" y="194644"/>
                </a:lnTo>
                <a:lnTo>
                  <a:pt x="4039541" y="202097"/>
                </a:lnTo>
                <a:lnTo>
                  <a:pt x="4075282" y="203974"/>
                </a:lnTo>
                <a:lnTo>
                  <a:pt x="4099956" y="199316"/>
                </a:lnTo>
                <a:lnTo>
                  <a:pt x="4139708" y="192750"/>
                </a:lnTo>
                <a:close/>
                <a:moveTo>
                  <a:pt x="4178311" y="184213"/>
                </a:moveTo>
                <a:cubicBezTo>
                  <a:pt x="4173862" y="184506"/>
                  <a:pt x="4171105" y="185037"/>
                  <a:pt x="4177967" y="184529"/>
                </a:cubicBezTo>
                <a:lnTo>
                  <a:pt x="4174799" y="184973"/>
                </a:lnTo>
                <a:lnTo>
                  <a:pt x="4188100" y="185660"/>
                </a:lnTo>
                <a:lnTo>
                  <a:pt x="4188820" y="185320"/>
                </a:lnTo>
                <a:cubicBezTo>
                  <a:pt x="4188906" y="183863"/>
                  <a:pt x="4182762" y="183919"/>
                  <a:pt x="4178311" y="184213"/>
                </a:cubicBezTo>
                <a:close/>
                <a:moveTo>
                  <a:pt x="4215631" y="168460"/>
                </a:moveTo>
                <a:cubicBezTo>
                  <a:pt x="4214076" y="169439"/>
                  <a:pt x="4214887" y="170730"/>
                  <a:pt x="4216837" y="171308"/>
                </a:cubicBezTo>
                <a:cubicBezTo>
                  <a:pt x="4218788" y="171886"/>
                  <a:pt x="4221874" y="171748"/>
                  <a:pt x="4224866" y="169868"/>
                </a:cubicBezTo>
                <a:cubicBezTo>
                  <a:pt x="4225943" y="169189"/>
                  <a:pt x="4225904" y="168763"/>
                  <a:pt x="4225240" y="168505"/>
                </a:cubicBezTo>
                <a:cubicBezTo>
                  <a:pt x="4223249" y="167727"/>
                  <a:pt x="4215631" y="168460"/>
                  <a:pt x="4215631" y="168460"/>
                </a:cubicBezTo>
                <a:close/>
                <a:moveTo>
                  <a:pt x="4326583" y="165915"/>
                </a:moveTo>
                <a:lnTo>
                  <a:pt x="4314505" y="167608"/>
                </a:lnTo>
                <a:cubicBezTo>
                  <a:pt x="4307649" y="167863"/>
                  <a:pt x="4299825" y="167772"/>
                  <a:pt x="4296496" y="167260"/>
                </a:cubicBezTo>
                <a:close/>
                <a:moveTo>
                  <a:pt x="4326706" y="165899"/>
                </a:moveTo>
                <a:lnTo>
                  <a:pt x="4326704" y="165910"/>
                </a:lnTo>
                <a:lnTo>
                  <a:pt x="4326583" y="165915"/>
                </a:lnTo>
                <a:close/>
                <a:moveTo>
                  <a:pt x="4341897" y="165232"/>
                </a:moveTo>
                <a:cubicBezTo>
                  <a:pt x="4369774" y="164367"/>
                  <a:pt x="4349953" y="166610"/>
                  <a:pt x="4326354" y="168525"/>
                </a:cubicBezTo>
                <a:lnTo>
                  <a:pt x="4326704" y="165910"/>
                </a:lnTo>
                <a:close/>
                <a:moveTo>
                  <a:pt x="4315533" y="155674"/>
                </a:moveTo>
                <a:lnTo>
                  <a:pt x="4299231" y="158326"/>
                </a:lnTo>
                <a:cubicBezTo>
                  <a:pt x="4293245" y="162091"/>
                  <a:pt x="4299723" y="162828"/>
                  <a:pt x="4295414" y="165537"/>
                </a:cubicBezTo>
                <a:cubicBezTo>
                  <a:pt x="4295414" y="165537"/>
                  <a:pt x="4293559" y="166704"/>
                  <a:pt x="4291568" y="167655"/>
                </a:cubicBezTo>
                <a:lnTo>
                  <a:pt x="4290406" y="167861"/>
                </a:lnTo>
                <a:lnTo>
                  <a:pt x="4318130" y="168232"/>
                </a:lnTo>
                <a:lnTo>
                  <a:pt x="4289498" y="168022"/>
                </a:lnTo>
                <a:lnTo>
                  <a:pt x="4286910" y="168480"/>
                </a:lnTo>
                <a:cubicBezTo>
                  <a:pt x="4287994" y="170203"/>
                  <a:pt x="4308434" y="169774"/>
                  <a:pt x="4326354" y="168525"/>
                </a:cubicBezTo>
                <a:lnTo>
                  <a:pt x="4325339" y="170589"/>
                </a:lnTo>
                <a:lnTo>
                  <a:pt x="4323242" y="170482"/>
                </a:lnTo>
                <a:cubicBezTo>
                  <a:pt x="4323785" y="171343"/>
                  <a:pt x="4324473" y="171510"/>
                  <a:pt x="4325072" y="171134"/>
                </a:cubicBezTo>
                <a:lnTo>
                  <a:pt x="4325339" y="170589"/>
                </a:lnTo>
                <a:lnTo>
                  <a:pt x="4337258" y="171206"/>
                </a:lnTo>
                <a:cubicBezTo>
                  <a:pt x="4351329" y="170528"/>
                  <a:pt x="4365674" y="166243"/>
                  <a:pt x="4381132" y="163737"/>
                </a:cubicBezTo>
                <a:lnTo>
                  <a:pt x="4414756" y="160987"/>
                </a:lnTo>
                <a:lnTo>
                  <a:pt x="4321511" y="155853"/>
                </a:lnTo>
                <a:close/>
                <a:moveTo>
                  <a:pt x="4176200" y="152372"/>
                </a:moveTo>
                <a:lnTo>
                  <a:pt x="4217322" y="152742"/>
                </a:lnTo>
                <a:lnTo>
                  <a:pt x="4223001" y="152913"/>
                </a:lnTo>
                <a:lnTo>
                  <a:pt x="4182079" y="152594"/>
                </a:lnTo>
                <a:close/>
                <a:moveTo>
                  <a:pt x="3946327" y="152028"/>
                </a:moveTo>
                <a:lnTo>
                  <a:pt x="3942684" y="152859"/>
                </a:lnTo>
                <a:cubicBezTo>
                  <a:pt x="3940576" y="153209"/>
                  <a:pt x="3938690" y="153347"/>
                  <a:pt x="3937246" y="153153"/>
                </a:cubicBezTo>
                <a:lnTo>
                  <a:pt x="3925179" y="152411"/>
                </a:lnTo>
                <a:close/>
                <a:moveTo>
                  <a:pt x="4089296" y="151585"/>
                </a:moveTo>
                <a:lnTo>
                  <a:pt x="4106118" y="151736"/>
                </a:lnTo>
                <a:lnTo>
                  <a:pt x="4102811" y="152458"/>
                </a:lnTo>
                <a:cubicBezTo>
                  <a:pt x="4098887" y="153055"/>
                  <a:pt x="4095008" y="153320"/>
                  <a:pt x="4091900" y="152898"/>
                </a:cubicBezTo>
                <a:close/>
                <a:moveTo>
                  <a:pt x="4113992" y="150021"/>
                </a:moveTo>
                <a:lnTo>
                  <a:pt x="4176200" y="152372"/>
                </a:lnTo>
                <a:lnTo>
                  <a:pt x="4106118" y="151736"/>
                </a:lnTo>
                <a:close/>
                <a:moveTo>
                  <a:pt x="4071902" y="147021"/>
                </a:moveTo>
                <a:cubicBezTo>
                  <a:pt x="4076340" y="147623"/>
                  <a:pt x="4080779" y="148225"/>
                  <a:pt x="4084391" y="149112"/>
                </a:cubicBezTo>
                <a:lnTo>
                  <a:pt x="4089296" y="151585"/>
                </a:lnTo>
                <a:lnTo>
                  <a:pt x="4010347" y="150870"/>
                </a:lnTo>
                <a:lnTo>
                  <a:pt x="3946327" y="152028"/>
                </a:lnTo>
                <a:lnTo>
                  <a:pt x="3949479" y="151309"/>
                </a:lnTo>
                <a:cubicBezTo>
                  <a:pt x="3954173" y="150027"/>
                  <a:pt x="3958914" y="148410"/>
                  <a:pt x="3961977" y="147470"/>
                </a:cubicBezTo>
                <a:cubicBezTo>
                  <a:pt x="3983265" y="147195"/>
                  <a:pt x="4004552" y="146920"/>
                  <a:pt x="4026223" y="147150"/>
                </a:cubicBezTo>
                <a:cubicBezTo>
                  <a:pt x="4026223" y="147150"/>
                  <a:pt x="4026223" y="147150"/>
                  <a:pt x="4071902" y="147021"/>
                </a:cubicBezTo>
                <a:close/>
                <a:moveTo>
                  <a:pt x="3637317" y="54603"/>
                </a:moveTo>
                <a:lnTo>
                  <a:pt x="3641033" y="54627"/>
                </a:lnTo>
                <a:lnTo>
                  <a:pt x="3639982" y="54965"/>
                </a:lnTo>
                <a:cubicBezTo>
                  <a:pt x="3637317" y="54603"/>
                  <a:pt x="3637317" y="54603"/>
                  <a:pt x="3637317" y="54603"/>
                </a:cubicBezTo>
                <a:close/>
                <a:moveTo>
                  <a:pt x="3927428" y="45613"/>
                </a:moveTo>
                <a:lnTo>
                  <a:pt x="3930581" y="45783"/>
                </a:lnTo>
                <a:lnTo>
                  <a:pt x="3920253" y="46218"/>
                </a:lnTo>
                <a:close/>
                <a:moveTo>
                  <a:pt x="3882230" y="42191"/>
                </a:moveTo>
                <a:cubicBezTo>
                  <a:pt x="3875594" y="44454"/>
                  <a:pt x="3869402" y="46777"/>
                  <a:pt x="3878280" y="47983"/>
                </a:cubicBezTo>
                <a:lnTo>
                  <a:pt x="3920253" y="46218"/>
                </a:lnTo>
                <a:lnTo>
                  <a:pt x="3912278" y="46889"/>
                </a:lnTo>
                <a:cubicBezTo>
                  <a:pt x="3907201" y="48066"/>
                  <a:pt x="3902463" y="49683"/>
                  <a:pt x="3899145" y="50813"/>
                </a:cubicBezTo>
                <a:cubicBezTo>
                  <a:pt x="3832239" y="50773"/>
                  <a:pt x="3765333" y="50733"/>
                  <a:pt x="3700693" y="57327"/>
                </a:cubicBezTo>
                <a:cubicBezTo>
                  <a:pt x="3690261" y="55913"/>
                  <a:pt x="3679737" y="55163"/>
                  <a:pt x="3669161" y="54801"/>
                </a:cubicBezTo>
                <a:lnTo>
                  <a:pt x="3641033" y="54627"/>
                </a:lnTo>
                <a:lnTo>
                  <a:pt x="3646777" y="52779"/>
                </a:lnTo>
                <a:cubicBezTo>
                  <a:pt x="3649482" y="52411"/>
                  <a:pt x="3652568" y="52153"/>
                  <a:pt x="3655855" y="51243"/>
                </a:cubicBezTo>
                <a:cubicBezTo>
                  <a:pt x="3729376" y="45853"/>
                  <a:pt x="3808689" y="44414"/>
                  <a:pt x="3882230" y="42191"/>
                </a:cubicBezTo>
                <a:close/>
                <a:moveTo>
                  <a:pt x="4310667" y="0"/>
                </a:moveTo>
                <a:cubicBezTo>
                  <a:pt x="4407738" y="969"/>
                  <a:pt x="4506651" y="11679"/>
                  <a:pt x="4603357" y="15312"/>
                </a:cubicBezTo>
                <a:cubicBezTo>
                  <a:pt x="4603357" y="15312"/>
                  <a:pt x="4603357" y="15312"/>
                  <a:pt x="4747950" y="25895"/>
                </a:cubicBezTo>
                <a:cubicBezTo>
                  <a:pt x="4796255" y="29737"/>
                  <a:pt x="4847707" y="30393"/>
                  <a:pt x="4895650" y="36899"/>
                </a:cubicBezTo>
                <a:cubicBezTo>
                  <a:pt x="4895650" y="36899"/>
                  <a:pt x="4895650" y="36899"/>
                  <a:pt x="5186714" y="64192"/>
                </a:cubicBezTo>
                <a:cubicBezTo>
                  <a:pt x="5234659" y="70700"/>
                  <a:pt x="5283023" y="74100"/>
                  <a:pt x="5330522" y="80545"/>
                </a:cubicBezTo>
                <a:cubicBezTo>
                  <a:pt x="5330522" y="80545"/>
                  <a:pt x="5330522" y="80545"/>
                  <a:pt x="5477017" y="100424"/>
                </a:cubicBezTo>
                <a:cubicBezTo>
                  <a:pt x="5477017" y="100424"/>
                  <a:pt x="5477017" y="100424"/>
                  <a:pt x="5766899" y="139763"/>
                </a:cubicBezTo>
                <a:cubicBezTo>
                  <a:pt x="5766899" y="139763"/>
                  <a:pt x="5766899" y="139763"/>
                  <a:pt x="6055074" y="188360"/>
                </a:cubicBezTo>
                <a:cubicBezTo>
                  <a:pt x="6055074" y="188360"/>
                  <a:pt x="6055074" y="188360"/>
                  <a:pt x="6201207" y="210901"/>
                </a:cubicBezTo>
                <a:cubicBezTo>
                  <a:pt x="6201207" y="210901"/>
                  <a:pt x="6201207" y="210901"/>
                  <a:pt x="6343329" y="239680"/>
                </a:cubicBezTo>
                <a:cubicBezTo>
                  <a:pt x="6343329" y="239680"/>
                  <a:pt x="6343329" y="239680"/>
                  <a:pt x="6630359" y="296706"/>
                </a:cubicBezTo>
                <a:cubicBezTo>
                  <a:pt x="6719249" y="314645"/>
                  <a:pt x="6804549" y="335711"/>
                  <a:pt x="6889910" y="356333"/>
                </a:cubicBezTo>
                <a:cubicBezTo>
                  <a:pt x="6889910" y="356333"/>
                  <a:pt x="6889910" y="356333"/>
                  <a:pt x="7019685" y="386147"/>
                </a:cubicBezTo>
                <a:cubicBezTo>
                  <a:pt x="7063739" y="397997"/>
                  <a:pt x="7105047" y="406770"/>
                  <a:pt x="7149101" y="418622"/>
                </a:cubicBezTo>
                <a:cubicBezTo>
                  <a:pt x="7234040" y="442351"/>
                  <a:pt x="7319399" y="462975"/>
                  <a:pt x="7407001" y="487064"/>
                </a:cubicBezTo>
                <a:cubicBezTo>
                  <a:pt x="7407001" y="487064"/>
                  <a:pt x="7407001" y="487064"/>
                  <a:pt x="7532827" y="522669"/>
                </a:cubicBezTo>
                <a:cubicBezTo>
                  <a:pt x="7576880" y="534523"/>
                  <a:pt x="7620874" y="546820"/>
                  <a:pt x="7661397" y="561357"/>
                </a:cubicBezTo>
                <a:cubicBezTo>
                  <a:pt x="7879209" y="620403"/>
                  <a:pt x="8097378" y="689923"/>
                  <a:pt x="8312179" y="767881"/>
                </a:cubicBezTo>
                <a:lnTo>
                  <a:pt x="8393235" y="798513"/>
                </a:lnTo>
                <a:lnTo>
                  <a:pt x="8393236" y="798512"/>
                </a:lnTo>
                <a:cubicBezTo>
                  <a:pt x="8396422" y="792292"/>
                  <a:pt x="8402721" y="790118"/>
                  <a:pt x="8402721" y="790118"/>
                </a:cubicBezTo>
                <a:cubicBezTo>
                  <a:pt x="8402721" y="790118"/>
                  <a:pt x="8394534" y="789475"/>
                  <a:pt x="8398788" y="784243"/>
                </a:cubicBezTo>
                <a:cubicBezTo>
                  <a:pt x="8399535" y="781701"/>
                  <a:pt x="8403861" y="780845"/>
                  <a:pt x="8405553" y="779713"/>
                </a:cubicBezTo>
                <a:lnTo>
                  <a:pt x="8405673" y="779154"/>
                </a:lnTo>
                <a:lnTo>
                  <a:pt x="8414090" y="784291"/>
                </a:lnTo>
                <a:cubicBezTo>
                  <a:pt x="8450189" y="803157"/>
                  <a:pt x="8489626" y="815864"/>
                  <a:pt x="8525272" y="829768"/>
                </a:cubicBezTo>
                <a:cubicBezTo>
                  <a:pt x="8583476" y="852052"/>
                  <a:pt x="8638211" y="866107"/>
                  <a:pt x="8695469" y="886981"/>
                </a:cubicBezTo>
                <a:cubicBezTo>
                  <a:pt x="8750402" y="904987"/>
                  <a:pt x="8806276" y="924405"/>
                  <a:pt x="8866171" y="945555"/>
                </a:cubicBezTo>
                <a:cubicBezTo>
                  <a:pt x="8915085" y="965551"/>
                  <a:pt x="8961953" y="982491"/>
                  <a:pt x="9016013" y="1003466"/>
                </a:cubicBezTo>
                <a:cubicBezTo>
                  <a:pt x="9023328" y="1007075"/>
                  <a:pt x="9049067" y="1015023"/>
                  <a:pt x="9022975" y="1002888"/>
                </a:cubicBezTo>
                <a:cubicBezTo>
                  <a:pt x="9010387" y="998725"/>
                  <a:pt x="8996573" y="993341"/>
                  <a:pt x="8985239" y="987999"/>
                </a:cubicBezTo>
                <a:cubicBezTo>
                  <a:pt x="8964110" y="979005"/>
                  <a:pt x="8953495" y="973522"/>
                  <a:pt x="8934719" y="964995"/>
                </a:cubicBezTo>
                <a:cubicBezTo>
                  <a:pt x="8903639" y="952116"/>
                  <a:pt x="8864127" y="942501"/>
                  <a:pt x="8832763" y="929812"/>
                </a:cubicBezTo>
                <a:cubicBezTo>
                  <a:pt x="8782157" y="910948"/>
                  <a:pt x="8734345" y="892598"/>
                  <a:pt x="8678312" y="872945"/>
                </a:cubicBezTo>
                <a:cubicBezTo>
                  <a:pt x="8668361" y="869059"/>
                  <a:pt x="8648837" y="863074"/>
                  <a:pt x="8634362" y="856092"/>
                </a:cubicBezTo>
                <a:cubicBezTo>
                  <a:pt x="8622083" y="849340"/>
                  <a:pt x="8636800" y="852417"/>
                  <a:pt x="8643016" y="854380"/>
                </a:cubicBezTo>
                <a:cubicBezTo>
                  <a:pt x="8655885" y="858355"/>
                  <a:pt x="8670800" y="865384"/>
                  <a:pt x="8683669" y="869359"/>
                </a:cubicBezTo>
                <a:cubicBezTo>
                  <a:pt x="8742337" y="889287"/>
                  <a:pt x="8793886" y="909560"/>
                  <a:pt x="8846465" y="927102"/>
                </a:cubicBezTo>
                <a:cubicBezTo>
                  <a:pt x="8920638" y="951284"/>
                  <a:pt x="8990596" y="984412"/>
                  <a:pt x="9058004" y="1013123"/>
                </a:cubicBezTo>
                <a:cubicBezTo>
                  <a:pt x="9092158" y="1026326"/>
                  <a:pt x="9128792" y="1039570"/>
                  <a:pt x="9165584" y="1053049"/>
                </a:cubicBezTo>
                <a:cubicBezTo>
                  <a:pt x="9254868" y="1088211"/>
                  <a:pt x="9340134" y="1136274"/>
                  <a:pt x="9425841" y="1184382"/>
                </a:cubicBezTo>
                <a:cubicBezTo>
                  <a:pt x="9438940" y="1192967"/>
                  <a:pt x="9450294" y="1202720"/>
                  <a:pt x="9462872" y="1209070"/>
                </a:cubicBezTo>
                <a:lnTo>
                  <a:pt x="9474008" y="1213361"/>
                </a:lnTo>
                <a:lnTo>
                  <a:pt x="9474031" y="1213966"/>
                </a:lnTo>
                <a:cubicBezTo>
                  <a:pt x="9474424" y="1214554"/>
                  <a:pt x="9475122" y="1214682"/>
                  <a:pt x="9475967" y="1214116"/>
                </a:cubicBezTo>
                <a:lnTo>
                  <a:pt x="9474008" y="1213361"/>
                </a:lnTo>
                <a:lnTo>
                  <a:pt x="9473921" y="1211061"/>
                </a:lnTo>
                <a:cubicBezTo>
                  <a:pt x="9489781" y="1219500"/>
                  <a:pt x="9508276" y="1228215"/>
                  <a:pt x="9509967" y="1227083"/>
                </a:cubicBezTo>
                <a:cubicBezTo>
                  <a:pt x="9508276" y="1228215"/>
                  <a:pt x="9503398" y="1220932"/>
                  <a:pt x="9503398" y="1220932"/>
                </a:cubicBezTo>
                <a:cubicBezTo>
                  <a:pt x="9500566" y="1216702"/>
                  <a:pt x="9506780" y="1218666"/>
                  <a:pt x="9502846" y="1212792"/>
                </a:cubicBezTo>
                <a:cubicBezTo>
                  <a:pt x="9498323" y="1209694"/>
                  <a:pt x="9485099" y="1201534"/>
                  <a:pt x="9475895" y="1195105"/>
                </a:cubicBezTo>
                <a:cubicBezTo>
                  <a:pt x="9461650" y="1186180"/>
                  <a:pt x="9446858" y="1176859"/>
                  <a:pt x="9431738" y="1167436"/>
                </a:cubicBezTo>
                <a:lnTo>
                  <a:pt x="9393207" y="1143827"/>
                </a:lnTo>
                <a:lnTo>
                  <a:pt x="9403363" y="1148757"/>
                </a:lnTo>
                <a:cubicBezTo>
                  <a:pt x="9420638" y="1158544"/>
                  <a:pt x="9437184" y="1169075"/>
                  <a:pt x="9453140" y="1179490"/>
                </a:cubicBezTo>
                <a:cubicBezTo>
                  <a:pt x="9484773" y="1200508"/>
                  <a:pt x="9522706" y="1219349"/>
                  <a:pt x="9557414" y="1240691"/>
                </a:cubicBezTo>
                <a:cubicBezTo>
                  <a:pt x="9575491" y="1252748"/>
                  <a:pt x="9593866" y="1264181"/>
                  <a:pt x="9611464" y="1275369"/>
                </a:cubicBezTo>
                <a:cubicBezTo>
                  <a:pt x="9629062" y="1286557"/>
                  <a:pt x="9645883" y="1297500"/>
                  <a:pt x="9660854" y="1308575"/>
                </a:cubicBezTo>
                <a:cubicBezTo>
                  <a:pt x="9641257" y="1298214"/>
                  <a:pt x="9620213" y="1285081"/>
                  <a:pt x="9601364" y="1272177"/>
                </a:cubicBezTo>
                <a:lnTo>
                  <a:pt x="9580983" y="1260642"/>
                </a:lnTo>
                <a:cubicBezTo>
                  <a:pt x="9577318" y="1263096"/>
                  <a:pt x="9592430" y="1274078"/>
                  <a:pt x="9596008" y="1275765"/>
                </a:cubicBezTo>
                <a:lnTo>
                  <a:pt x="9656150" y="1313328"/>
                </a:lnTo>
                <a:lnTo>
                  <a:pt x="9667456" y="1316777"/>
                </a:lnTo>
                <a:lnTo>
                  <a:pt x="9679327" y="1321385"/>
                </a:lnTo>
                <a:lnTo>
                  <a:pt x="9678600" y="1319832"/>
                </a:lnTo>
                <a:cubicBezTo>
                  <a:pt x="9679445" y="1319266"/>
                  <a:pt x="9680105" y="1319335"/>
                  <a:pt x="9680808" y="1319928"/>
                </a:cubicBezTo>
                <a:lnTo>
                  <a:pt x="9683015" y="1322816"/>
                </a:lnTo>
                <a:lnTo>
                  <a:pt x="9711250" y="1333776"/>
                </a:lnTo>
                <a:cubicBezTo>
                  <a:pt x="9726376" y="1340282"/>
                  <a:pt x="9740906" y="1346888"/>
                  <a:pt x="9751469" y="1351385"/>
                </a:cubicBezTo>
                <a:cubicBezTo>
                  <a:pt x="9793729" y="1369371"/>
                  <a:pt x="9825092" y="1382060"/>
                  <a:pt x="9864126" y="1402545"/>
                </a:cubicBezTo>
                <a:cubicBezTo>
                  <a:pt x="9881500" y="1411416"/>
                  <a:pt x="9897899" y="1420280"/>
                  <a:pt x="9913755" y="1429182"/>
                </a:cubicBezTo>
                <a:lnTo>
                  <a:pt x="9948196" y="1449136"/>
                </a:lnTo>
                <a:lnTo>
                  <a:pt x="9944625" y="1447920"/>
                </a:lnTo>
                <a:cubicBezTo>
                  <a:pt x="9936373" y="1444554"/>
                  <a:pt x="9926265" y="1439711"/>
                  <a:pt x="9916899" y="1435901"/>
                </a:cubicBezTo>
                <a:lnTo>
                  <a:pt x="9914127" y="1434926"/>
                </a:lnTo>
                <a:lnTo>
                  <a:pt x="9900196" y="1426866"/>
                </a:lnTo>
                <a:cubicBezTo>
                  <a:pt x="9884644" y="1418245"/>
                  <a:pt x="9869200" y="1410123"/>
                  <a:pt x="9854090" y="1402801"/>
                </a:cubicBezTo>
                <a:cubicBezTo>
                  <a:pt x="9821276" y="1385808"/>
                  <a:pt x="9787217" y="1371688"/>
                  <a:pt x="9752611" y="1358193"/>
                </a:cubicBezTo>
                <a:lnTo>
                  <a:pt x="9682384" y="1330810"/>
                </a:lnTo>
                <a:lnTo>
                  <a:pt x="9726682" y="1361146"/>
                </a:lnTo>
                <a:cubicBezTo>
                  <a:pt x="9706398" y="1351588"/>
                  <a:pt x="9685455" y="1338300"/>
                  <a:pt x="9664585" y="1324666"/>
                </a:cubicBezTo>
                <a:lnTo>
                  <a:pt x="9661208" y="1322552"/>
                </a:lnTo>
                <a:lnTo>
                  <a:pt x="9647822" y="1317334"/>
                </a:lnTo>
                <a:cubicBezTo>
                  <a:pt x="9646878" y="1315923"/>
                  <a:pt x="9635701" y="1310816"/>
                  <a:pt x="9637391" y="1309684"/>
                </a:cubicBezTo>
                <a:lnTo>
                  <a:pt x="9641837" y="1310437"/>
                </a:lnTo>
                <a:lnTo>
                  <a:pt x="9602932" y="1286103"/>
                </a:lnTo>
                <a:cubicBezTo>
                  <a:pt x="9615054" y="1292618"/>
                  <a:pt x="9593727" y="1279673"/>
                  <a:pt x="9592698" y="1282405"/>
                </a:cubicBezTo>
                <a:cubicBezTo>
                  <a:pt x="9591204" y="1287491"/>
                  <a:pt x="9601241" y="1287234"/>
                  <a:pt x="9601241" y="1287234"/>
                </a:cubicBezTo>
                <a:cubicBezTo>
                  <a:pt x="9624142" y="1302530"/>
                  <a:pt x="9646490" y="1317003"/>
                  <a:pt x="9668160" y="1331376"/>
                </a:cubicBezTo>
                <a:lnTo>
                  <a:pt x="9710418" y="1360655"/>
                </a:lnTo>
                <a:lnTo>
                  <a:pt x="9703407" y="1358377"/>
                </a:lnTo>
                <a:lnTo>
                  <a:pt x="9703088" y="1358309"/>
                </a:lnTo>
                <a:lnTo>
                  <a:pt x="9701140" y="1357150"/>
                </a:lnTo>
                <a:cubicBezTo>
                  <a:pt x="9696459" y="1353817"/>
                  <a:pt x="9672300" y="1336643"/>
                  <a:pt x="9670609" y="1337775"/>
                </a:cubicBezTo>
                <a:cubicBezTo>
                  <a:pt x="9667932" y="1339570"/>
                  <a:pt x="9673055" y="1344476"/>
                  <a:pt x="9678612" y="1348583"/>
                </a:cubicBezTo>
                <a:lnTo>
                  <a:pt x="9685218" y="1352323"/>
                </a:lnTo>
                <a:lnTo>
                  <a:pt x="9726946" y="1367808"/>
                </a:lnTo>
                <a:cubicBezTo>
                  <a:pt x="9816231" y="1402969"/>
                  <a:pt x="9901496" y="1451031"/>
                  <a:pt x="9987202" y="1499141"/>
                </a:cubicBezTo>
                <a:cubicBezTo>
                  <a:pt x="10000300" y="1507726"/>
                  <a:pt x="10011656" y="1517480"/>
                  <a:pt x="10024234" y="1523829"/>
                </a:cubicBezTo>
                <a:lnTo>
                  <a:pt x="10035369" y="1528119"/>
                </a:lnTo>
                <a:lnTo>
                  <a:pt x="10035392" y="1528725"/>
                </a:lnTo>
                <a:cubicBezTo>
                  <a:pt x="10035786" y="1529313"/>
                  <a:pt x="10036483" y="1529442"/>
                  <a:pt x="10037329" y="1528875"/>
                </a:cubicBezTo>
                <a:lnTo>
                  <a:pt x="10035369" y="1528119"/>
                </a:lnTo>
                <a:lnTo>
                  <a:pt x="10035282" y="1525819"/>
                </a:lnTo>
                <a:cubicBezTo>
                  <a:pt x="10051142" y="1534258"/>
                  <a:pt x="10069638" y="1542974"/>
                  <a:pt x="10071328" y="1541842"/>
                </a:cubicBezTo>
                <a:cubicBezTo>
                  <a:pt x="10069638" y="1542974"/>
                  <a:pt x="10064759" y="1535690"/>
                  <a:pt x="10064759" y="1535690"/>
                </a:cubicBezTo>
                <a:cubicBezTo>
                  <a:pt x="10061927" y="1531461"/>
                  <a:pt x="10068142" y="1533425"/>
                  <a:pt x="10064208" y="1527551"/>
                </a:cubicBezTo>
                <a:cubicBezTo>
                  <a:pt x="10059684" y="1524455"/>
                  <a:pt x="10046461" y="1516293"/>
                  <a:pt x="10037257" y="1509864"/>
                </a:cubicBezTo>
                <a:cubicBezTo>
                  <a:pt x="10023012" y="1500941"/>
                  <a:pt x="10008219" y="1491617"/>
                  <a:pt x="9993099" y="1482196"/>
                </a:cubicBezTo>
                <a:lnTo>
                  <a:pt x="9954570" y="1458586"/>
                </a:lnTo>
                <a:lnTo>
                  <a:pt x="9964727" y="1463515"/>
                </a:lnTo>
                <a:cubicBezTo>
                  <a:pt x="9982000" y="1473303"/>
                  <a:pt x="9998545" y="1483835"/>
                  <a:pt x="10014502" y="1494250"/>
                </a:cubicBezTo>
                <a:cubicBezTo>
                  <a:pt x="10046135" y="1515268"/>
                  <a:pt x="10084068" y="1534108"/>
                  <a:pt x="10118774" y="1555449"/>
                </a:cubicBezTo>
                <a:cubicBezTo>
                  <a:pt x="10136853" y="1567507"/>
                  <a:pt x="10155228" y="1578940"/>
                  <a:pt x="10172825" y="1590127"/>
                </a:cubicBezTo>
                <a:cubicBezTo>
                  <a:pt x="10190422" y="1601316"/>
                  <a:pt x="10207244" y="1612257"/>
                  <a:pt x="10222215" y="1623334"/>
                </a:cubicBezTo>
                <a:cubicBezTo>
                  <a:pt x="10202619" y="1612973"/>
                  <a:pt x="10181575" y="1599839"/>
                  <a:pt x="10162726" y="1586937"/>
                </a:cubicBezTo>
                <a:lnTo>
                  <a:pt x="10142344" y="1575401"/>
                </a:lnTo>
                <a:cubicBezTo>
                  <a:pt x="10138679" y="1577854"/>
                  <a:pt x="10153791" y="1588836"/>
                  <a:pt x="10157370" y="1590521"/>
                </a:cubicBezTo>
                <a:cubicBezTo>
                  <a:pt x="10199590" y="1619424"/>
                  <a:pt x="10253381" y="1646705"/>
                  <a:pt x="10288044" y="1675906"/>
                </a:cubicBezTo>
                <a:cubicBezTo>
                  <a:pt x="10247474" y="1656787"/>
                  <a:pt x="10204272" y="1622757"/>
                  <a:pt x="10164293" y="1600861"/>
                </a:cubicBezTo>
                <a:cubicBezTo>
                  <a:pt x="10176414" y="1607378"/>
                  <a:pt x="10155089" y="1594433"/>
                  <a:pt x="10154060" y="1597165"/>
                </a:cubicBezTo>
                <a:cubicBezTo>
                  <a:pt x="10152566" y="1602249"/>
                  <a:pt x="10162603" y="1601994"/>
                  <a:pt x="10162603" y="1601994"/>
                </a:cubicBezTo>
                <a:cubicBezTo>
                  <a:pt x="10185502" y="1617289"/>
                  <a:pt x="10207851" y="1631760"/>
                  <a:pt x="10229522" y="1646134"/>
                </a:cubicBezTo>
                <a:lnTo>
                  <a:pt x="10271778" y="1675414"/>
                </a:lnTo>
                <a:lnTo>
                  <a:pt x="10264767" y="1673136"/>
                </a:lnTo>
                <a:lnTo>
                  <a:pt x="10264450" y="1673068"/>
                </a:lnTo>
                <a:lnTo>
                  <a:pt x="10262501" y="1671909"/>
                </a:lnTo>
                <a:cubicBezTo>
                  <a:pt x="10257821" y="1668576"/>
                  <a:pt x="10233662" y="1651402"/>
                  <a:pt x="10231972" y="1652535"/>
                </a:cubicBezTo>
                <a:cubicBezTo>
                  <a:pt x="10226615" y="1656122"/>
                  <a:pt x="10252465" y="1672163"/>
                  <a:pt x="10250577" y="1669343"/>
                </a:cubicBezTo>
                <a:lnTo>
                  <a:pt x="10252788" y="1670685"/>
                </a:lnTo>
                <a:lnTo>
                  <a:pt x="10249431" y="1672496"/>
                </a:lnTo>
                <a:cubicBezTo>
                  <a:pt x="10250476" y="1673527"/>
                  <a:pt x="10253406" y="1674880"/>
                  <a:pt x="10257213" y="1676347"/>
                </a:cubicBezTo>
                <a:lnTo>
                  <a:pt x="10267088" y="1679773"/>
                </a:lnTo>
                <a:lnTo>
                  <a:pt x="10273006" y="1683932"/>
                </a:lnTo>
                <a:cubicBezTo>
                  <a:pt x="10274145" y="1689296"/>
                  <a:pt x="10251718" y="1674706"/>
                  <a:pt x="10251718" y="1674706"/>
                </a:cubicBezTo>
                <a:cubicBezTo>
                  <a:pt x="10209813" y="1646273"/>
                  <a:pt x="10171526" y="1623245"/>
                  <a:pt x="10136314" y="1600540"/>
                </a:cubicBezTo>
                <a:cubicBezTo>
                  <a:pt x="10132735" y="1598853"/>
                  <a:pt x="10093307" y="1570463"/>
                  <a:pt x="10088895" y="1575460"/>
                </a:cubicBezTo>
                <a:cubicBezTo>
                  <a:pt x="10086456" y="1579136"/>
                  <a:pt x="10115098" y="1595688"/>
                  <a:pt x="10094801" y="1580012"/>
                </a:cubicBezTo>
                <a:cubicBezTo>
                  <a:pt x="10127378" y="1602440"/>
                  <a:pt x="10156965" y="1620403"/>
                  <a:pt x="10188880" y="1641232"/>
                </a:cubicBezTo>
                <a:cubicBezTo>
                  <a:pt x="10189823" y="1642642"/>
                  <a:pt x="10224175" y="1659798"/>
                  <a:pt x="10224530" y="1663984"/>
                </a:cubicBezTo>
                <a:cubicBezTo>
                  <a:pt x="10221063" y="1670391"/>
                  <a:pt x="10202017" y="1653535"/>
                  <a:pt x="10202017" y="1653535"/>
                </a:cubicBezTo>
                <a:cubicBezTo>
                  <a:pt x="10159207" y="1627410"/>
                  <a:pt x="10135087" y="1613953"/>
                  <a:pt x="10094913" y="1588105"/>
                </a:cubicBezTo>
                <a:cubicBezTo>
                  <a:pt x="10091334" y="1586419"/>
                  <a:pt x="10054076" y="1560659"/>
                  <a:pt x="10051356" y="1564522"/>
                </a:cubicBezTo>
                <a:cubicBezTo>
                  <a:pt x="10051710" y="1568710"/>
                  <a:pt x="10084962" y="1584219"/>
                  <a:pt x="10081381" y="1582534"/>
                </a:cubicBezTo>
                <a:cubicBezTo>
                  <a:pt x="10091531" y="1590371"/>
                  <a:pt x="10098846" y="1593979"/>
                  <a:pt x="10110379" y="1603274"/>
                </a:cubicBezTo>
                <a:cubicBezTo>
                  <a:pt x="10090193" y="1595691"/>
                  <a:pt x="10074727" y="1580523"/>
                  <a:pt x="10056233" y="1571806"/>
                </a:cubicBezTo>
                <a:cubicBezTo>
                  <a:pt x="10051710" y="1568710"/>
                  <a:pt x="10044308" y="1569243"/>
                  <a:pt x="10036992" y="1565634"/>
                </a:cubicBezTo>
                <a:cubicBezTo>
                  <a:pt x="10016964" y="1558285"/>
                  <a:pt x="9992490" y="1540641"/>
                  <a:pt x="9973995" y="1531927"/>
                </a:cubicBezTo>
                <a:cubicBezTo>
                  <a:pt x="9980369" y="1534124"/>
                  <a:pt x="9965454" y="1527095"/>
                  <a:pt x="9963762" y="1528227"/>
                </a:cubicBezTo>
                <a:cubicBezTo>
                  <a:pt x="9958407" y="1531815"/>
                  <a:pt x="9977930" y="1537800"/>
                  <a:pt x="9978875" y="1539210"/>
                </a:cubicBezTo>
                <a:cubicBezTo>
                  <a:pt x="10024478" y="1565847"/>
                  <a:pt x="10068978" y="1590838"/>
                  <a:pt x="10108407" y="1619229"/>
                </a:cubicBezTo>
                <a:cubicBezTo>
                  <a:pt x="10064921" y="1600022"/>
                  <a:pt x="10040336" y="1574285"/>
                  <a:pt x="9997638" y="1556253"/>
                </a:cubicBezTo>
                <a:cubicBezTo>
                  <a:pt x="9999611" y="1554932"/>
                  <a:pt x="9968162" y="1546383"/>
                  <a:pt x="9981386" y="1554544"/>
                </a:cubicBezTo>
                <a:cubicBezTo>
                  <a:pt x="10027933" y="1582590"/>
                  <a:pt x="10068698" y="1605662"/>
                  <a:pt x="10109816" y="1632919"/>
                </a:cubicBezTo>
                <a:cubicBezTo>
                  <a:pt x="10119460" y="1639393"/>
                  <a:pt x="10140860" y="1656715"/>
                  <a:pt x="10117684" y="1644667"/>
                </a:cubicBezTo>
                <a:cubicBezTo>
                  <a:pt x="10089985" y="1629523"/>
                  <a:pt x="10059211" y="1614055"/>
                  <a:pt x="10029625" y="1596092"/>
                </a:cubicBezTo>
                <a:cubicBezTo>
                  <a:pt x="10021083" y="1591262"/>
                  <a:pt x="9989647" y="1574196"/>
                  <a:pt x="10013018" y="1590197"/>
                </a:cubicBezTo>
                <a:cubicBezTo>
                  <a:pt x="10035448" y="1604786"/>
                  <a:pt x="10060580" y="1619605"/>
                  <a:pt x="10085094" y="1634031"/>
                </a:cubicBezTo>
                <a:lnTo>
                  <a:pt x="10114348" y="1651369"/>
                </a:lnTo>
                <a:lnTo>
                  <a:pt x="10099021" y="1648793"/>
                </a:lnTo>
                <a:cubicBezTo>
                  <a:pt x="10077352" y="1650213"/>
                  <a:pt x="10102385" y="1657428"/>
                  <a:pt x="10118914" y="1660946"/>
                </a:cubicBezTo>
                <a:lnTo>
                  <a:pt x="10140330" y="1667345"/>
                </a:lnTo>
                <a:lnTo>
                  <a:pt x="10153447" y="1675511"/>
                </a:lnTo>
                <a:lnTo>
                  <a:pt x="10155033" y="1676491"/>
                </a:lnTo>
                <a:lnTo>
                  <a:pt x="10146309" y="1674445"/>
                </a:lnTo>
                <a:cubicBezTo>
                  <a:pt x="10134548" y="1671744"/>
                  <a:pt x="10122957" y="1668865"/>
                  <a:pt x="10112179" y="1665128"/>
                </a:cubicBezTo>
                <a:cubicBezTo>
                  <a:pt x="10087408" y="1658122"/>
                  <a:pt x="10059506" y="1645160"/>
                  <a:pt x="10033111" y="1639868"/>
                </a:cubicBezTo>
                <a:cubicBezTo>
                  <a:pt x="10004862" y="1633120"/>
                  <a:pt x="10041315" y="1646319"/>
                  <a:pt x="10055947" y="1651839"/>
                </a:cubicBezTo>
                <a:cubicBezTo>
                  <a:pt x="10070579" y="1657358"/>
                  <a:pt x="10087334" y="1664049"/>
                  <a:pt x="10092400" y="1665039"/>
                </a:cubicBezTo>
                <a:cubicBezTo>
                  <a:pt x="10095576" y="1667537"/>
                  <a:pt x="10102193" y="1672742"/>
                  <a:pt x="10103781" y="1673989"/>
                </a:cubicBezTo>
                <a:cubicBezTo>
                  <a:pt x="10110171" y="1676020"/>
                  <a:pt x="10113649" y="1675762"/>
                  <a:pt x="10118721" y="1676259"/>
                </a:cubicBezTo>
                <a:cubicBezTo>
                  <a:pt x="10120309" y="1677508"/>
                  <a:pt x="10123440" y="1683464"/>
                  <a:pt x="10130366" y="1685417"/>
                </a:cubicBezTo>
                <a:cubicBezTo>
                  <a:pt x="10136755" y="1687450"/>
                  <a:pt x="10154909" y="1689253"/>
                  <a:pt x="10166591" y="1695445"/>
                </a:cubicBezTo>
                <a:cubicBezTo>
                  <a:pt x="10186252" y="1704920"/>
                  <a:pt x="10153202" y="1697389"/>
                  <a:pt x="10146548" y="1695150"/>
                </a:cubicBezTo>
                <a:cubicBezTo>
                  <a:pt x="10136410" y="1693662"/>
                  <a:pt x="10126845" y="1689134"/>
                  <a:pt x="10121778" y="1688143"/>
                </a:cubicBezTo>
                <a:cubicBezTo>
                  <a:pt x="10118564" y="1688609"/>
                  <a:pt x="10115044" y="1692326"/>
                  <a:pt x="10110242" y="1691543"/>
                </a:cubicBezTo>
                <a:cubicBezTo>
                  <a:pt x="10102621" y="1691785"/>
                  <a:pt x="10090643" y="1687730"/>
                  <a:pt x="10077877" y="1682679"/>
                </a:cubicBezTo>
                <a:lnTo>
                  <a:pt x="10040905" y="1667899"/>
                </a:lnTo>
                <a:lnTo>
                  <a:pt x="10041745" y="1668131"/>
                </a:lnTo>
                <a:lnTo>
                  <a:pt x="10043753" y="1668719"/>
                </a:lnTo>
                <a:cubicBezTo>
                  <a:pt x="10044123" y="1668821"/>
                  <a:pt x="10043926" y="1668750"/>
                  <a:pt x="10043315" y="1668565"/>
                </a:cubicBezTo>
                <a:lnTo>
                  <a:pt x="10041745" y="1668131"/>
                </a:lnTo>
                <a:lnTo>
                  <a:pt x="10040775" y="1667848"/>
                </a:lnTo>
                <a:lnTo>
                  <a:pt x="10040905" y="1667899"/>
                </a:lnTo>
                <a:lnTo>
                  <a:pt x="10035915" y="1666519"/>
                </a:lnTo>
                <a:cubicBezTo>
                  <a:pt x="10029321" y="1664825"/>
                  <a:pt x="10021057" y="1663065"/>
                  <a:pt x="10021035" y="1664795"/>
                </a:cubicBezTo>
                <a:cubicBezTo>
                  <a:pt x="10019372" y="1669474"/>
                  <a:pt x="10047392" y="1673049"/>
                  <a:pt x="10047392" y="1673049"/>
                </a:cubicBezTo>
                <a:cubicBezTo>
                  <a:pt x="10077192" y="1684012"/>
                  <a:pt x="10101962" y="1691019"/>
                  <a:pt x="10129908" y="1700523"/>
                </a:cubicBezTo>
                <a:cubicBezTo>
                  <a:pt x="10136562" y="1702762"/>
                  <a:pt x="10143179" y="1707965"/>
                  <a:pt x="10153009" y="1712704"/>
                </a:cubicBezTo>
                <a:cubicBezTo>
                  <a:pt x="10166053" y="1716974"/>
                  <a:pt x="10172750" y="1715755"/>
                  <a:pt x="10177741" y="1722673"/>
                </a:cubicBezTo>
                <a:cubicBezTo>
                  <a:pt x="10180874" y="1728629"/>
                  <a:pt x="10175997" y="1733775"/>
                  <a:pt x="10179174" y="1736273"/>
                </a:cubicBezTo>
                <a:cubicBezTo>
                  <a:pt x="10187378" y="1742725"/>
                  <a:pt x="10222054" y="1748540"/>
                  <a:pt x="10235369" y="1752525"/>
                </a:cubicBezTo>
                <a:lnTo>
                  <a:pt x="10256972" y="1758831"/>
                </a:lnTo>
                <a:lnTo>
                  <a:pt x="10258776" y="1760849"/>
                </a:lnTo>
                <a:lnTo>
                  <a:pt x="10264472" y="1766157"/>
                </a:lnTo>
                <a:lnTo>
                  <a:pt x="10257471" y="1764357"/>
                </a:lnTo>
                <a:cubicBezTo>
                  <a:pt x="10224037" y="1755463"/>
                  <a:pt x="10189739" y="1746326"/>
                  <a:pt x="10152432" y="1737194"/>
                </a:cubicBezTo>
                <a:cubicBezTo>
                  <a:pt x="10146042" y="1735163"/>
                  <a:pt x="10129786" y="1731359"/>
                  <a:pt x="10111404" y="1726384"/>
                </a:cubicBezTo>
                <a:cubicBezTo>
                  <a:pt x="10104751" y="1724143"/>
                  <a:pt x="10053622" y="1708882"/>
                  <a:pt x="10079944" y="1720101"/>
                </a:cubicBezTo>
                <a:cubicBezTo>
                  <a:pt x="10104669" y="1730566"/>
                  <a:pt x="10065002" y="1717832"/>
                  <a:pt x="10060201" y="1717049"/>
                </a:cubicBezTo>
                <a:cubicBezTo>
                  <a:pt x="10056722" y="1717307"/>
                  <a:pt x="10045186" y="1720707"/>
                  <a:pt x="10045150" y="1723671"/>
                </a:cubicBezTo>
                <a:cubicBezTo>
                  <a:pt x="10046737" y="1724921"/>
                  <a:pt x="10102932" y="1741173"/>
                  <a:pt x="10109586" y="1743412"/>
                </a:cubicBezTo>
                <a:cubicBezTo>
                  <a:pt x="10125805" y="1750180"/>
                  <a:pt x="10140973" y="1755622"/>
                  <a:pt x="10152391" y="1761608"/>
                </a:cubicBezTo>
                <a:cubicBezTo>
                  <a:pt x="10153979" y="1762857"/>
                  <a:pt x="10157382" y="1768526"/>
                  <a:pt x="10158970" y="1769775"/>
                </a:cubicBezTo>
                <a:lnTo>
                  <a:pt x="10182024" y="1775781"/>
                </a:lnTo>
                <a:lnTo>
                  <a:pt x="10178562" y="1773242"/>
                </a:lnTo>
                <a:cubicBezTo>
                  <a:pt x="10180252" y="1772108"/>
                  <a:pt x="10207682" y="1778925"/>
                  <a:pt x="10208626" y="1780335"/>
                </a:cubicBezTo>
                <a:cubicBezTo>
                  <a:pt x="10234522" y="1788517"/>
                  <a:pt x="10271511" y="1805950"/>
                  <a:pt x="10292640" y="1814941"/>
                </a:cubicBezTo>
                <a:cubicBezTo>
                  <a:pt x="10334900" y="1832927"/>
                  <a:pt x="10366263" y="1845618"/>
                  <a:pt x="10405297" y="1866103"/>
                </a:cubicBezTo>
                <a:cubicBezTo>
                  <a:pt x="10422670" y="1874973"/>
                  <a:pt x="10439068" y="1883837"/>
                  <a:pt x="10454925" y="1892741"/>
                </a:cubicBezTo>
                <a:lnTo>
                  <a:pt x="10489367" y="1912694"/>
                </a:lnTo>
                <a:lnTo>
                  <a:pt x="10485794" y="1911477"/>
                </a:lnTo>
                <a:cubicBezTo>
                  <a:pt x="10477544" y="1908112"/>
                  <a:pt x="10467435" y="1903268"/>
                  <a:pt x="10458069" y="1899458"/>
                </a:cubicBezTo>
                <a:lnTo>
                  <a:pt x="10455299" y="1898484"/>
                </a:lnTo>
                <a:lnTo>
                  <a:pt x="10441367" y="1890424"/>
                </a:lnTo>
                <a:cubicBezTo>
                  <a:pt x="10425814" y="1881803"/>
                  <a:pt x="10410371" y="1873681"/>
                  <a:pt x="10395260" y="1866358"/>
                </a:cubicBezTo>
                <a:cubicBezTo>
                  <a:pt x="10362444" y="1849366"/>
                  <a:pt x="10328388" y="1835244"/>
                  <a:pt x="10293781" y="1821751"/>
                </a:cubicBezTo>
                <a:lnTo>
                  <a:pt x="10198251" y="1784501"/>
                </a:lnTo>
                <a:lnTo>
                  <a:pt x="10193797" y="1784692"/>
                </a:lnTo>
                <a:lnTo>
                  <a:pt x="10194784" y="1783872"/>
                </a:lnTo>
                <a:lnTo>
                  <a:pt x="10197010" y="1784225"/>
                </a:lnTo>
                <a:lnTo>
                  <a:pt x="10195728" y="1783517"/>
                </a:lnTo>
                <a:lnTo>
                  <a:pt x="10195377" y="1783380"/>
                </a:lnTo>
                <a:lnTo>
                  <a:pt x="10194784" y="1783872"/>
                </a:lnTo>
                <a:lnTo>
                  <a:pt x="10190689" y="1783225"/>
                </a:lnTo>
                <a:lnTo>
                  <a:pt x="10188251" y="1782075"/>
                </a:lnTo>
                <a:cubicBezTo>
                  <a:pt x="10186552" y="1781613"/>
                  <a:pt x="10185285" y="1781489"/>
                  <a:pt x="10185285" y="1781489"/>
                </a:cubicBezTo>
                <a:cubicBezTo>
                  <a:pt x="10185285" y="1781489"/>
                  <a:pt x="10180408" y="1786634"/>
                  <a:pt x="10175071" y="1785930"/>
                </a:cubicBezTo>
                <a:cubicBezTo>
                  <a:pt x="10163578" y="1785871"/>
                  <a:pt x="10137256" y="1774652"/>
                  <a:pt x="10127390" y="1772879"/>
                </a:cubicBezTo>
                <a:cubicBezTo>
                  <a:pt x="10126596" y="1772254"/>
                  <a:pt x="10125319" y="1772871"/>
                  <a:pt x="10123838" y="1773702"/>
                </a:cubicBezTo>
                <a:lnTo>
                  <a:pt x="10121731" y="1774634"/>
                </a:lnTo>
                <a:lnTo>
                  <a:pt x="10160534" y="1791441"/>
                </a:lnTo>
                <a:lnTo>
                  <a:pt x="10220289" y="1813615"/>
                </a:lnTo>
                <a:lnTo>
                  <a:pt x="10262015" y="1824916"/>
                </a:lnTo>
                <a:lnTo>
                  <a:pt x="10265977" y="1828305"/>
                </a:lnTo>
                <a:lnTo>
                  <a:pt x="10273022" y="1833635"/>
                </a:lnTo>
                <a:lnTo>
                  <a:pt x="10399586" y="1892177"/>
                </a:lnTo>
                <a:cubicBezTo>
                  <a:pt x="10442776" y="1914599"/>
                  <a:pt x="10485519" y="1938644"/>
                  <a:pt x="10528372" y="1962698"/>
                </a:cubicBezTo>
                <a:cubicBezTo>
                  <a:pt x="10541471" y="1971284"/>
                  <a:pt x="10552826" y="1981037"/>
                  <a:pt x="10565404" y="1987385"/>
                </a:cubicBezTo>
                <a:lnTo>
                  <a:pt x="10576539" y="1991677"/>
                </a:lnTo>
                <a:lnTo>
                  <a:pt x="10576561" y="1992283"/>
                </a:lnTo>
                <a:cubicBezTo>
                  <a:pt x="10576955" y="1992869"/>
                  <a:pt x="10577653" y="1992999"/>
                  <a:pt x="10578499" y="1992432"/>
                </a:cubicBezTo>
                <a:lnTo>
                  <a:pt x="10576539" y="1991677"/>
                </a:lnTo>
                <a:lnTo>
                  <a:pt x="10576453" y="1989376"/>
                </a:lnTo>
                <a:cubicBezTo>
                  <a:pt x="10592313" y="1997816"/>
                  <a:pt x="10610808" y="2006533"/>
                  <a:pt x="10612498" y="2005398"/>
                </a:cubicBezTo>
                <a:cubicBezTo>
                  <a:pt x="10610808" y="2006533"/>
                  <a:pt x="10605929" y="1999249"/>
                  <a:pt x="10605929" y="1999249"/>
                </a:cubicBezTo>
                <a:cubicBezTo>
                  <a:pt x="10603096" y="1995018"/>
                  <a:pt x="10609312" y="1996983"/>
                  <a:pt x="10605377" y="1991109"/>
                </a:cubicBezTo>
                <a:cubicBezTo>
                  <a:pt x="10600853" y="1988012"/>
                  <a:pt x="10587631" y="1979850"/>
                  <a:pt x="10578426" y="1973421"/>
                </a:cubicBezTo>
                <a:cubicBezTo>
                  <a:pt x="10564182" y="1964498"/>
                  <a:pt x="10549390" y="1955174"/>
                  <a:pt x="10534269" y="1945754"/>
                </a:cubicBezTo>
                <a:lnTo>
                  <a:pt x="10495740" y="1922143"/>
                </a:lnTo>
                <a:lnTo>
                  <a:pt x="10505897" y="1927073"/>
                </a:lnTo>
                <a:cubicBezTo>
                  <a:pt x="10523170" y="1936861"/>
                  <a:pt x="10539715" y="1947391"/>
                  <a:pt x="10555672" y="1957807"/>
                </a:cubicBezTo>
                <a:cubicBezTo>
                  <a:pt x="10587305" y="1978824"/>
                  <a:pt x="10625238" y="1997665"/>
                  <a:pt x="10659945" y="2019007"/>
                </a:cubicBezTo>
                <a:cubicBezTo>
                  <a:pt x="10678023" y="2031063"/>
                  <a:pt x="10696399" y="2042498"/>
                  <a:pt x="10713996" y="2053685"/>
                </a:cubicBezTo>
                <a:cubicBezTo>
                  <a:pt x="10731593" y="2064874"/>
                  <a:pt x="10748414" y="2075816"/>
                  <a:pt x="10763385" y="2086891"/>
                </a:cubicBezTo>
                <a:cubicBezTo>
                  <a:pt x="10743789" y="2076530"/>
                  <a:pt x="10722745" y="2063396"/>
                  <a:pt x="10703897" y="2050494"/>
                </a:cubicBezTo>
                <a:lnTo>
                  <a:pt x="10683514" y="2038958"/>
                </a:lnTo>
                <a:cubicBezTo>
                  <a:pt x="10679850" y="2041412"/>
                  <a:pt x="10694960" y="2052394"/>
                  <a:pt x="10698540" y="2054080"/>
                </a:cubicBezTo>
                <a:cubicBezTo>
                  <a:pt x="10740760" y="2082982"/>
                  <a:pt x="10794552" y="2110263"/>
                  <a:pt x="10829214" y="2139463"/>
                </a:cubicBezTo>
                <a:cubicBezTo>
                  <a:pt x="10788645" y="2120345"/>
                  <a:pt x="10745441" y="2086314"/>
                  <a:pt x="10705464" y="2064419"/>
                </a:cubicBezTo>
                <a:cubicBezTo>
                  <a:pt x="10717585" y="2070936"/>
                  <a:pt x="10696259" y="2057990"/>
                  <a:pt x="10695229" y="2060722"/>
                </a:cubicBezTo>
                <a:cubicBezTo>
                  <a:pt x="10693735" y="2065807"/>
                  <a:pt x="10703773" y="2065552"/>
                  <a:pt x="10703773" y="2065552"/>
                </a:cubicBezTo>
                <a:cubicBezTo>
                  <a:pt x="10726673" y="2080846"/>
                  <a:pt x="10749023" y="2095317"/>
                  <a:pt x="10770692" y="2109692"/>
                </a:cubicBezTo>
                <a:lnTo>
                  <a:pt x="10812949" y="2138972"/>
                </a:lnTo>
                <a:lnTo>
                  <a:pt x="10805937" y="2136694"/>
                </a:lnTo>
                <a:lnTo>
                  <a:pt x="10805621" y="2136626"/>
                </a:lnTo>
                <a:lnTo>
                  <a:pt x="10803672" y="2135465"/>
                </a:lnTo>
                <a:cubicBezTo>
                  <a:pt x="10798991" y="2132133"/>
                  <a:pt x="10774833" y="2114960"/>
                  <a:pt x="10773141" y="2116092"/>
                </a:cubicBezTo>
                <a:cubicBezTo>
                  <a:pt x="10767785" y="2119680"/>
                  <a:pt x="10793636" y="2135721"/>
                  <a:pt x="10791748" y="2132901"/>
                </a:cubicBezTo>
                <a:lnTo>
                  <a:pt x="10793958" y="2134242"/>
                </a:lnTo>
                <a:lnTo>
                  <a:pt x="10790601" y="2136053"/>
                </a:lnTo>
                <a:cubicBezTo>
                  <a:pt x="10791644" y="2137085"/>
                  <a:pt x="10794576" y="2138439"/>
                  <a:pt x="10798384" y="2139905"/>
                </a:cubicBezTo>
                <a:lnTo>
                  <a:pt x="10808259" y="2143331"/>
                </a:lnTo>
                <a:lnTo>
                  <a:pt x="10814175" y="2147490"/>
                </a:lnTo>
                <a:cubicBezTo>
                  <a:pt x="10815316" y="2152853"/>
                  <a:pt x="10792889" y="2138264"/>
                  <a:pt x="10792889" y="2138264"/>
                </a:cubicBezTo>
                <a:cubicBezTo>
                  <a:pt x="10750983" y="2109830"/>
                  <a:pt x="10712697" y="2086802"/>
                  <a:pt x="10677484" y="2064098"/>
                </a:cubicBezTo>
                <a:cubicBezTo>
                  <a:pt x="10673905" y="2062411"/>
                  <a:pt x="10634476" y="2034021"/>
                  <a:pt x="10630065" y="2039018"/>
                </a:cubicBezTo>
                <a:cubicBezTo>
                  <a:pt x="10627625" y="2042693"/>
                  <a:pt x="10656269" y="2059247"/>
                  <a:pt x="10635971" y="2043571"/>
                </a:cubicBezTo>
                <a:cubicBezTo>
                  <a:pt x="10668549" y="2065998"/>
                  <a:pt x="10698135" y="2083961"/>
                  <a:pt x="10730050" y="2104789"/>
                </a:cubicBezTo>
                <a:cubicBezTo>
                  <a:pt x="10730995" y="2106200"/>
                  <a:pt x="10765346" y="2123355"/>
                  <a:pt x="10765701" y="2127542"/>
                </a:cubicBezTo>
                <a:cubicBezTo>
                  <a:pt x="10762233" y="2133947"/>
                  <a:pt x="10743188" y="2117092"/>
                  <a:pt x="10743188" y="2117092"/>
                </a:cubicBezTo>
                <a:cubicBezTo>
                  <a:pt x="10700378" y="2090968"/>
                  <a:pt x="10676258" y="2077511"/>
                  <a:pt x="10636083" y="2051664"/>
                </a:cubicBezTo>
                <a:cubicBezTo>
                  <a:pt x="10632504" y="2049976"/>
                  <a:pt x="10595246" y="2024216"/>
                  <a:pt x="10592526" y="2028081"/>
                </a:cubicBezTo>
                <a:cubicBezTo>
                  <a:pt x="10592879" y="2032267"/>
                  <a:pt x="10626132" y="2047777"/>
                  <a:pt x="10622552" y="2046091"/>
                </a:cubicBezTo>
                <a:cubicBezTo>
                  <a:pt x="10632702" y="2053929"/>
                  <a:pt x="10640017" y="2057537"/>
                  <a:pt x="10651549" y="2066831"/>
                </a:cubicBezTo>
                <a:cubicBezTo>
                  <a:pt x="10631364" y="2059248"/>
                  <a:pt x="10615898" y="2044081"/>
                  <a:pt x="10597404" y="2035364"/>
                </a:cubicBezTo>
                <a:cubicBezTo>
                  <a:pt x="10592879" y="2032267"/>
                  <a:pt x="10585479" y="2032800"/>
                  <a:pt x="10578164" y="2029191"/>
                </a:cubicBezTo>
                <a:cubicBezTo>
                  <a:pt x="10558135" y="2021843"/>
                  <a:pt x="10533660" y="2004200"/>
                  <a:pt x="10515166" y="1995482"/>
                </a:cubicBezTo>
                <a:cubicBezTo>
                  <a:pt x="10521539" y="1997683"/>
                  <a:pt x="10506624" y="1990653"/>
                  <a:pt x="10504932" y="1991787"/>
                </a:cubicBezTo>
                <a:cubicBezTo>
                  <a:pt x="10499579" y="1995373"/>
                  <a:pt x="10519100" y="2001358"/>
                  <a:pt x="10520044" y="2002768"/>
                </a:cubicBezTo>
                <a:cubicBezTo>
                  <a:pt x="10565648" y="2029405"/>
                  <a:pt x="10610150" y="2054396"/>
                  <a:pt x="10649576" y="2082786"/>
                </a:cubicBezTo>
                <a:cubicBezTo>
                  <a:pt x="10606091" y="2063579"/>
                  <a:pt x="10581506" y="2037843"/>
                  <a:pt x="10538808" y="2019811"/>
                </a:cubicBezTo>
                <a:cubicBezTo>
                  <a:pt x="10540781" y="2018490"/>
                  <a:pt x="10509333" y="2009941"/>
                  <a:pt x="10522556" y="2018101"/>
                </a:cubicBezTo>
                <a:cubicBezTo>
                  <a:pt x="10569104" y="2046149"/>
                  <a:pt x="10609868" y="2069219"/>
                  <a:pt x="10650987" y="2096476"/>
                </a:cubicBezTo>
                <a:cubicBezTo>
                  <a:pt x="10660630" y="2102950"/>
                  <a:pt x="10682029" y="2120272"/>
                  <a:pt x="10658853" y="2108225"/>
                </a:cubicBezTo>
                <a:cubicBezTo>
                  <a:pt x="10631156" y="2093080"/>
                  <a:pt x="10600382" y="2077613"/>
                  <a:pt x="10570796" y="2059649"/>
                </a:cubicBezTo>
                <a:cubicBezTo>
                  <a:pt x="10562253" y="2054820"/>
                  <a:pt x="10530817" y="2037754"/>
                  <a:pt x="10554189" y="2053755"/>
                </a:cubicBezTo>
                <a:cubicBezTo>
                  <a:pt x="10576617" y="2068344"/>
                  <a:pt x="10601751" y="2083164"/>
                  <a:pt x="10626264" y="2097591"/>
                </a:cubicBezTo>
                <a:lnTo>
                  <a:pt x="10655518" y="2114925"/>
                </a:lnTo>
                <a:lnTo>
                  <a:pt x="10640191" y="2112350"/>
                </a:lnTo>
                <a:cubicBezTo>
                  <a:pt x="10618522" y="2113770"/>
                  <a:pt x="10643557" y="2120985"/>
                  <a:pt x="10660085" y="2124504"/>
                </a:cubicBezTo>
                <a:lnTo>
                  <a:pt x="10681500" y="2130902"/>
                </a:lnTo>
                <a:lnTo>
                  <a:pt x="10694617" y="2139069"/>
                </a:lnTo>
                <a:lnTo>
                  <a:pt x="10696203" y="2140047"/>
                </a:lnTo>
                <a:lnTo>
                  <a:pt x="10687479" y="2138002"/>
                </a:lnTo>
                <a:cubicBezTo>
                  <a:pt x="10675718" y="2135301"/>
                  <a:pt x="10664128" y="2132422"/>
                  <a:pt x="10653349" y="2128687"/>
                </a:cubicBezTo>
                <a:cubicBezTo>
                  <a:pt x="10628579" y="2121679"/>
                  <a:pt x="10600677" y="2108716"/>
                  <a:pt x="10574281" y="2103424"/>
                </a:cubicBezTo>
                <a:cubicBezTo>
                  <a:pt x="10546033" y="2096677"/>
                  <a:pt x="10582486" y="2109877"/>
                  <a:pt x="10597116" y="2115397"/>
                </a:cubicBezTo>
                <a:cubicBezTo>
                  <a:pt x="10611750" y="2120916"/>
                  <a:pt x="10628504" y="2127607"/>
                  <a:pt x="10633570" y="2128597"/>
                </a:cubicBezTo>
                <a:cubicBezTo>
                  <a:pt x="10636746" y="2131096"/>
                  <a:pt x="10643363" y="2136299"/>
                  <a:pt x="10644951" y="2137547"/>
                </a:cubicBezTo>
                <a:cubicBezTo>
                  <a:pt x="10651341" y="2139579"/>
                  <a:pt x="10654819" y="2139320"/>
                  <a:pt x="10659892" y="2139817"/>
                </a:cubicBezTo>
                <a:cubicBezTo>
                  <a:pt x="10661479" y="2141066"/>
                  <a:pt x="10664611" y="2147021"/>
                  <a:pt x="10671537" y="2148974"/>
                </a:cubicBezTo>
                <a:cubicBezTo>
                  <a:pt x="10677926" y="2151006"/>
                  <a:pt x="10696080" y="2152811"/>
                  <a:pt x="10707762" y="2159005"/>
                </a:cubicBezTo>
                <a:cubicBezTo>
                  <a:pt x="10727422" y="2168477"/>
                  <a:pt x="10694373" y="2160947"/>
                  <a:pt x="10687719" y="2158708"/>
                </a:cubicBezTo>
                <a:cubicBezTo>
                  <a:pt x="10677580" y="2157221"/>
                  <a:pt x="10668015" y="2152691"/>
                  <a:pt x="10662948" y="2151702"/>
                </a:cubicBezTo>
                <a:cubicBezTo>
                  <a:pt x="10659735" y="2152168"/>
                  <a:pt x="10656213" y="2155883"/>
                  <a:pt x="10651412" y="2155100"/>
                </a:cubicBezTo>
                <a:lnTo>
                  <a:pt x="10634702" y="2150525"/>
                </a:lnTo>
                <a:lnTo>
                  <a:pt x="10642021" y="2154406"/>
                </a:lnTo>
                <a:lnTo>
                  <a:pt x="10671078" y="2164081"/>
                </a:lnTo>
                <a:cubicBezTo>
                  <a:pt x="10677733" y="2166320"/>
                  <a:pt x="10684349" y="2171522"/>
                  <a:pt x="10694179" y="2176261"/>
                </a:cubicBezTo>
                <a:cubicBezTo>
                  <a:pt x="10707223" y="2180531"/>
                  <a:pt x="10713920" y="2179312"/>
                  <a:pt x="10718911" y="2186231"/>
                </a:cubicBezTo>
                <a:lnTo>
                  <a:pt x="10719911" y="2195715"/>
                </a:lnTo>
                <a:lnTo>
                  <a:pt x="10721298" y="2196451"/>
                </a:lnTo>
                <a:lnTo>
                  <a:pt x="10737397" y="2205726"/>
                </a:lnTo>
                <a:lnTo>
                  <a:pt x="10746524" y="2208880"/>
                </a:lnTo>
                <a:cubicBezTo>
                  <a:pt x="10757883" y="2211640"/>
                  <a:pt x="10769880" y="2214090"/>
                  <a:pt x="10776537" y="2216084"/>
                </a:cubicBezTo>
                <a:lnTo>
                  <a:pt x="10798144" y="2222389"/>
                </a:lnTo>
                <a:lnTo>
                  <a:pt x="10799946" y="2224407"/>
                </a:lnTo>
                <a:lnTo>
                  <a:pt x="10805643" y="2229717"/>
                </a:lnTo>
                <a:lnTo>
                  <a:pt x="10798641" y="2227914"/>
                </a:lnTo>
                <a:lnTo>
                  <a:pt x="10757402" y="2217250"/>
                </a:lnTo>
                <a:lnTo>
                  <a:pt x="10822773" y="2254908"/>
                </a:lnTo>
                <a:lnTo>
                  <a:pt x="10817530" y="2256874"/>
                </a:lnTo>
                <a:lnTo>
                  <a:pt x="10817883" y="2257081"/>
                </a:lnTo>
                <a:lnTo>
                  <a:pt x="10837840" y="2267390"/>
                </a:lnTo>
                <a:lnTo>
                  <a:pt x="10887907" y="2291316"/>
                </a:lnTo>
                <a:lnTo>
                  <a:pt x="10886883" y="2292722"/>
                </a:lnTo>
                <a:lnTo>
                  <a:pt x="10923257" y="2311510"/>
                </a:lnTo>
                <a:cubicBezTo>
                  <a:pt x="11010454" y="2358759"/>
                  <a:pt x="11091916" y="2418742"/>
                  <a:pt x="11173821" y="2478825"/>
                </a:cubicBezTo>
                <a:cubicBezTo>
                  <a:pt x="11186184" y="2489275"/>
                  <a:pt x="11196613" y="2500702"/>
                  <a:pt x="11208722" y="2508790"/>
                </a:cubicBezTo>
                <a:lnTo>
                  <a:pt x="11219610" y="2514586"/>
                </a:lnTo>
                <a:lnTo>
                  <a:pt x="11219557" y="2515210"/>
                </a:lnTo>
                <a:cubicBezTo>
                  <a:pt x="11219887" y="2515862"/>
                  <a:pt x="11220587" y="2516081"/>
                  <a:pt x="11221525" y="2515605"/>
                </a:cubicBezTo>
                <a:lnTo>
                  <a:pt x="11219610" y="2514586"/>
                </a:lnTo>
                <a:lnTo>
                  <a:pt x="11219809" y="2512216"/>
                </a:lnTo>
                <a:cubicBezTo>
                  <a:pt x="11235023" y="2522859"/>
                  <a:pt x="11252907" y="2534114"/>
                  <a:pt x="11254783" y="2533166"/>
                </a:cubicBezTo>
                <a:cubicBezTo>
                  <a:pt x="11252907" y="2534114"/>
                  <a:pt x="11248814" y="2526032"/>
                  <a:pt x="11248814" y="2526032"/>
                </a:cubicBezTo>
                <a:cubicBezTo>
                  <a:pt x="11246438" y="2521338"/>
                  <a:pt x="11252567" y="2524132"/>
                  <a:pt x="11249267" y="2517612"/>
                </a:cubicBezTo>
                <a:cubicBezTo>
                  <a:pt x="11245014" y="2513870"/>
                  <a:pt x="11232469" y="2503841"/>
                  <a:pt x="11223831" y="2496092"/>
                </a:cubicBezTo>
                <a:cubicBezTo>
                  <a:pt x="11210334" y="2485155"/>
                  <a:pt x="11196325" y="2473738"/>
                  <a:pt x="11181992" y="2462181"/>
                </a:cubicBezTo>
                <a:lnTo>
                  <a:pt x="11145418" y="2433135"/>
                </a:lnTo>
                <a:lnTo>
                  <a:pt x="11155223" y="2439464"/>
                </a:lnTo>
                <a:cubicBezTo>
                  <a:pt x="11171718" y="2451668"/>
                  <a:pt x="11187375" y="2464542"/>
                  <a:pt x="11202441" y="2477225"/>
                </a:cubicBezTo>
                <a:cubicBezTo>
                  <a:pt x="11232263" y="2502749"/>
                  <a:pt x="11268822" y="2526825"/>
                  <a:pt x="11301756" y="2553066"/>
                </a:cubicBezTo>
                <a:cubicBezTo>
                  <a:pt x="11318794" y="2567698"/>
                  <a:pt x="11336215" y="2581728"/>
                  <a:pt x="11352868" y="2595409"/>
                </a:cubicBezTo>
                <a:cubicBezTo>
                  <a:pt x="11369521" y="2609089"/>
                  <a:pt x="11385409" y="2622421"/>
                  <a:pt x="11399381" y="2635658"/>
                </a:cubicBezTo>
                <a:cubicBezTo>
                  <a:pt x="11380575" y="2622576"/>
                  <a:pt x="11360628" y="2606467"/>
                  <a:pt x="11342906" y="2590871"/>
                </a:cubicBezTo>
                <a:lnTo>
                  <a:pt x="11323439" y="2576485"/>
                </a:lnTo>
                <a:cubicBezTo>
                  <a:pt x="11319373" y="2578544"/>
                  <a:pt x="11333501" y="2591701"/>
                  <a:pt x="11336962" y="2593880"/>
                </a:cubicBezTo>
                <a:cubicBezTo>
                  <a:pt x="11376659" y="2628817"/>
                  <a:pt x="11428431" y="2663537"/>
                  <a:pt x="11460336" y="2697833"/>
                </a:cubicBezTo>
                <a:cubicBezTo>
                  <a:pt x="11421111" y="2673140"/>
                  <a:pt x="11381045" y="2632821"/>
                  <a:pt x="11342771" y="2605353"/>
                </a:cubicBezTo>
                <a:cubicBezTo>
                  <a:pt x="11354392" y="2613556"/>
                  <a:pt x="11334132" y="2597605"/>
                  <a:pt x="11332734" y="2600279"/>
                </a:cubicBezTo>
                <a:cubicBezTo>
                  <a:pt x="11330565" y="2605309"/>
                  <a:pt x="11340895" y="2606303"/>
                  <a:pt x="11340895" y="2606303"/>
                </a:cubicBezTo>
                <a:cubicBezTo>
                  <a:pt x="11362473" y="2624861"/>
                  <a:pt x="11383591" y="2642506"/>
                  <a:pt x="11404024" y="2659965"/>
                </a:cubicBezTo>
                <a:lnTo>
                  <a:pt x="11443712" y="2695293"/>
                </a:lnTo>
                <a:lnTo>
                  <a:pt x="11436803" y="2692079"/>
                </a:lnTo>
                <a:lnTo>
                  <a:pt x="11436486" y="2691968"/>
                </a:lnTo>
                <a:lnTo>
                  <a:pt x="11434632" y="2690535"/>
                </a:lnTo>
                <a:cubicBezTo>
                  <a:pt x="11430247" y="2686530"/>
                  <a:pt x="11407612" y="2665888"/>
                  <a:pt x="11405735" y="2666839"/>
                </a:cubicBezTo>
                <a:cubicBezTo>
                  <a:pt x="11399791" y="2669847"/>
                  <a:pt x="11424303" y="2689541"/>
                  <a:pt x="11422719" y="2686412"/>
                </a:cubicBezTo>
                <a:lnTo>
                  <a:pt x="11424821" y="2688064"/>
                </a:lnTo>
                <a:lnTo>
                  <a:pt x="11421150" y="2689503"/>
                </a:lnTo>
                <a:cubicBezTo>
                  <a:pt x="11422091" y="2690690"/>
                  <a:pt x="11424928" y="2692448"/>
                  <a:pt x="11428651" y="2694428"/>
                </a:cubicBezTo>
                <a:lnTo>
                  <a:pt x="11438353" y="2699178"/>
                </a:lnTo>
                <a:lnTo>
                  <a:pt x="11443903" y="2704187"/>
                </a:lnTo>
                <a:cubicBezTo>
                  <a:pt x="11444402" y="2709831"/>
                  <a:pt x="11423218" y="2692055"/>
                  <a:pt x="11423218" y="2692055"/>
                </a:cubicBezTo>
                <a:cubicBezTo>
                  <a:pt x="11383786" y="2657639"/>
                  <a:pt x="11347389" y="2629222"/>
                  <a:pt x="11314106" y="2601521"/>
                </a:cubicBezTo>
                <a:cubicBezTo>
                  <a:pt x="11310645" y="2599343"/>
                  <a:pt x="11273749" y="2565281"/>
                  <a:pt x="11268597" y="2569853"/>
                </a:cubicBezTo>
                <a:cubicBezTo>
                  <a:pt x="11265635" y="2573319"/>
                  <a:pt x="11292949" y="2593888"/>
                  <a:pt x="11274087" y="2575264"/>
                </a:cubicBezTo>
                <a:cubicBezTo>
                  <a:pt x="11304701" y="2602351"/>
                  <a:pt x="11332806" y="2624484"/>
                  <a:pt x="11362942" y="2649849"/>
                </a:cubicBezTo>
                <a:cubicBezTo>
                  <a:pt x="11363734" y="2651413"/>
                  <a:pt x="11396829" y="2673313"/>
                  <a:pt x="11396669" y="2677653"/>
                </a:cubicBezTo>
                <a:cubicBezTo>
                  <a:pt x="11392309" y="2683791"/>
                  <a:pt x="11374879" y="2664114"/>
                  <a:pt x="11374879" y="2664114"/>
                </a:cubicBezTo>
                <a:cubicBezTo>
                  <a:pt x="11334230" y="2631953"/>
                  <a:pt x="11311169" y="2615128"/>
                  <a:pt x="11273188" y="2583582"/>
                </a:cubicBezTo>
                <a:cubicBezTo>
                  <a:pt x="11269728" y="2581403"/>
                  <a:pt x="11234728" y="2550311"/>
                  <a:pt x="11231454" y="2553934"/>
                </a:cubicBezTo>
                <a:cubicBezTo>
                  <a:pt x="11231292" y="2558275"/>
                  <a:pt x="11263465" y="2578349"/>
                  <a:pt x="11260004" y="2576171"/>
                </a:cubicBezTo>
                <a:cubicBezTo>
                  <a:pt x="11269435" y="2585482"/>
                  <a:pt x="11276489" y="2590101"/>
                  <a:pt x="11287157" y="2601079"/>
                </a:cubicBezTo>
                <a:cubicBezTo>
                  <a:pt x="11267396" y="2590773"/>
                  <a:pt x="11253429" y="2573274"/>
                  <a:pt x="11235546" y="2562018"/>
                </a:cubicBezTo>
                <a:cubicBezTo>
                  <a:pt x="11231292" y="2558275"/>
                  <a:pt x="11223633" y="2557895"/>
                  <a:pt x="11216578" y="2553276"/>
                </a:cubicBezTo>
                <a:cubicBezTo>
                  <a:pt x="11196950" y="2543230"/>
                  <a:pt x="11174052" y="2522065"/>
                  <a:pt x="11156169" y="2510809"/>
                </a:cubicBezTo>
                <a:cubicBezTo>
                  <a:pt x="11162431" y="2513863"/>
                  <a:pt x="11148009" y="2504784"/>
                  <a:pt x="11146133" y="2505733"/>
                </a:cubicBezTo>
                <a:cubicBezTo>
                  <a:pt x="11140189" y="2508743"/>
                  <a:pt x="11159469" y="2517327"/>
                  <a:pt x="11160261" y="2518893"/>
                </a:cubicBezTo>
                <a:cubicBezTo>
                  <a:pt x="11203713" y="2551927"/>
                  <a:pt x="11246239" y="2583138"/>
                  <a:pt x="11283137" y="2617200"/>
                </a:cubicBezTo>
                <a:cubicBezTo>
                  <a:pt x="11240927" y="2592053"/>
                  <a:pt x="11218927" y="2562571"/>
                  <a:pt x="11177378" y="2538727"/>
                </a:cubicBezTo>
                <a:cubicBezTo>
                  <a:pt x="11179567" y="2537618"/>
                  <a:pt x="11148374" y="2524910"/>
                  <a:pt x="11160919" y="2534938"/>
                </a:cubicBezTo>
                <a:cubicBezTo>
                  <a:pt x="11205162" y="2569539"/>
                  <a:pt x="11244096" y="2598310"/>
                  <a:pt x="11282869" y="2631422"/>
                </a:cubicBezTo>
                <a:cubicBezTo>
                  <a:pt x="11291952" y="2639273"/>
                  <a:pt x="11311738" y="2659721"/>
                  <a:pt x="11289470" y="2644460"/>
                </a:cubicBezTo>
                <a:cubicBezTo>
                  <a:pt x="11262949" y="2625456"/>
                  <a:pt x="11233313" y="2605735"/>
                  <a:pt x="11205208" y="2583603"/>
                </a:cubicBezTo>
                <a:cubicBezTo>
                  <a:pt x="11197049" y="2577579"/>
                  <a:pt x="11166933" y="2556135"/>
                  <a:pt x="11188908" y="2575475"/>
                </a:cubicBezTo>
                <a:cubicBezTo>
                  <a:pt x="11210092" y="2593251"/>
                  <a:pt x="11234023" y="2611601"/>
                  <a:pt x="11257366" y="2629470"/>
                </a:cubicBezTo>
                <a:lnTo>
                  <a:pt x="11285209" y="2650917"/>
                </a:lnTo>
                <a:lnTo>
                  <a:pt x="11269806" y="2646357"/>
                </a:lnTo>
                <a:cubicBezTo>
                  <a:pt x="11247398" y="2645099"/>
                  <a:pt x="11272178" y="2655636"/>
                  <a:pt x="11288694" y="2661314"/>
                </a:cubicBezTo>
                <a:lnTo>
                  <a:pt x="11309863" y="2670559"/>
                </a:lnTo>
                <a:lnTo>
                  <a:pt x="11322300" y="2680581"/>
                </a:lnTo>
                <a:lnTo>
                  <a:pt x="11323804" y="2681782"/>
                </a:lnTo>
                <a:lnTo>
                  <a:pt x="11315109" y="2678593"/>
                </a:lnTo>
                <a:cubicBezTo>
                  <a:pt x="11303382" y="2674349"/>
                  <a:pt x="11291851" y="2669945"/>
                  <a:pt x="11281261" y="2664763"/>
                </a:cubicBezTo>
                <a:cubicBezTo>
                  <a:pt x="11256725" y="2654473"/>
                  <a:pt x="11229722" y="2637683"/>
                  <a:pt x="11203304" y="2628950"/>
                </a:cubicBezTo>
                <a:lnTo>
                  <a:pt x="11195716" y="2626698"/>
                </a:lnTo>
                <a:lnTo>
                  <a:pt x="11205033" y="2632247"/>
                </a:lnTo>
                <a:lnTo>
                  <a:pt x="11202551" y="2632022"/>
                </a:lnTo>
                <a:lnTo>
                  <a:pt x="11225234" y="2644090"/>
                </a:lnTo>
                <a:cubicBezTo>
                  <a:pt x="11239554" y="2651584"/>
                  <a:pt x="11255907" y="2660547"/>
                  <a:pt x="11260980" y="2662195"/>
                </a:cubicBezTo>
                <a:cubicBezTo>
                  <a:pt x="11263926" y="2665156"/>
                  <a:pt x="11270062" y="2671323"/>
                  <a:pt x="11271535" y="2672802"/>
                </a:cubicBezTo>
                <a:cubicBezTo>
                  <a:pt x="11277836" y="2675686"/>
                  <a:pt x="11281437" y="2675857"/>
                  <a:pt x="11286579" y="2677001"/>
                </a:cubicBezTo>
                <a:cubicBezTo>
                  <a:pt x="11288051" y="2678481"/>
                  <a:pt x="11290520" y="2684982"/>
                  <a:pt x="11297380" y="2687855"/>
                </a:cubicBezTo>
                <a:cubicBezTo>
                  <a:pt x="11303680" y="2690739"/>
                  <a:pt x="11322079" y="2694861"/>
                  <a:pt x="11333289" y="2702678"/>
                </a:cubicBezTo>
                <a:cubicBezTo>
                  <a:pt x="11352274" y="2714859"/>
                  <a:pt x="11319309" y="2702995"/>
                  <a:pt x="11312762" y="2699865"/>
                </a:cubicBezTo>
                <a:cubicBezTo>
                  <a:pt x="11302547" y="2697069"/>
                  <a:pt x="11293301" y="2691226"/>
                  <a:pt x="11288227" y="2689575"/>
                </a:cubicBezTo>
                <a:cubicBezTo>
                  <a:pt x="11284873" y="2689651"/>
                  <a:pt x="11280795" y="2693024"/>
                  <a:pt x="11275966" y="2691620"/>
                </a:cubicBezTo>
                <a:cubicBezTo>
                  <a:pt x="11268118" y="2690915"/>
                  <a:pt x="11256337" y="2685255"/>
                  <a:pt x="11243872" y="2678476"/>
                </a:cubicBezTo>
                <a:lnTo>
                  <a:pt x="11207792" y="2658684"/>
                </a:lnTo>
                <a:lnTo>
                  <a:pt x="11208625" y="2659026"/>
                </a:lnTo>
                <a:lnTo>
                  <a:pt x="11210611" y="2659880"/>
                </a:lnTo>
                <a:cubicBezTo>
                  <a:pt x="11210979" y="2660031"/>
                  <a:pt x="11210785" y="2659935"/>
                  <a:pt x="11210180" y="2659668"/>
                </a:cubicBezTo>
                <a:lnTo>
                  <a:pt x="11208625" y="2659026"/>
                </a:lnTo>
                <a:lnTo>
                  <a:pt x="11207666" y="2658614"/>
                </a:lnTo>
                <a:lnTo>
                  <a:pt x="11207792" y="2658684"/>
                </a:lnTo>
                <a:lnTo>
                  <a:pt x="11202845" y="2656642"/>
                </a:lnTo>
                <a:cubicBezTo>
                  <a:pt x="11196292" y="2654080"/>
                  <a:pt x="11188034" y="2651240"/>
                  <a:pt x="11187794" y="2653012"/>
                </a:cubicBezTo>
                <a:cubicBezTo>
                  <a:pt x="11185503" y="2657604"/>
                  <a:pt x="11213803" y="2664781"/>
                  <a:pt x="11213803" y="2664781"/>
                </a:cubicBezTo>
                <a:cubicBezTo>
                  <a:pt x="11243003" y="2679756"/>
                  <a:pt x="11267539" y="2690046"/>
                  <a:pt x="11295018" y="2703294"/>
                </a:cubicBezTo>
                <a:cubicBezTo>
                  <a:pt x="11301566" y="2706425"/>
                  <a:pt x="11307702" y="2712591"/>
                  <a:pt x="11317194" y="2718682"/>
                </a:cubicBezTo>
                <a:cubicBezTo>
                  <a:pt x="11330042" y="2724696"/>
                  <a:pt x="11337065" y="2724284"/>
                  <a:pt x="11341319" y="2732007"/>
                </a:cubicBezTo>
                <a:cubicBezTo>
                  <a:pt x="11343787" y="2738509"/>
                  <a:pt x="11338141" y="2743178"/>
                  <a:pt x="11341087" y="2746136"/>
                </a:cubicBezTo>
                <a:cubicBezTo>
                  <a:pt x="11348697" y="2753784"/>
                  <a:pt x="11383543" y="2764091"/>
                  <a:pt x="11396704" y="2769846"/>
                </a:cubicBezTo>
                <a:lnTo>
                  <a:pt x="11418079" y="2779019"/>
                </a:lnTo>
                <a:lnTo>
                  <a:pt x="11419677" y="2781316"/>
                </a:lnTo>
                <a:lnTo>
                  <a:pt x="11424856" y="2787477"/>
                </a:lnTo>
                <a:lnTo>
                  <a:pt x="11417899" y="2784752"/>
                </a:lnTo>
                <a:cubicBezTo>
                  <a:pt x="11384711" y="2771441"/>
                  <a:pt x="11350667" y="2757775"/>
                  <a:pt x="11313536" y="2743737"/>
                </a:cubicBezTo>
                <a:lnTo>
                  <a:pt x="11281638" y="2731030"/>
                </a:lnTo>
                <a:lnTo>
                  <a:pt x="11298287" y="2742006"/>
                </a:lnTo>
                <a:cubicBezTo>
                  <a:pt x="11306744" y="2746318"/>
                  <a:pt x="11315623" y="2747523"/>
                  <a:pt x="11324079" y="2751834"/>
                </a:cubicBezTo>
                <a:cubicBezTo>
                  <a:pt x="11327186" y="2752255"/>
                  <a:pt x="11326826" y="2754917"/>
                  <a:pt x="11329932" y="2755340"/>
                </a:cubicBezTo>
                <a:cubicBezTo>
                  <a:pt x="11321415" y="2751473"/>
                  <a:pt x="11312515" y="2747101"/>
                  <a:pt x="11303636" y="2745896"/>
                </a:cubicBezTo>
                <a:cubicBezTo>
                  <a:pt x="11312093" y="2750207"/>
                  <a:pt x="11321056" y="2754135"/>
                  <a:pt x="11325982" y="2761131"/>
                </a:cubicBezTo>
                <a:cubicBezTo>
                  <a:pt x="11329511" y="2758446"/>
                  <a:pt x="11332619" y="2758868"/>
                  <a:pt x="11332619" y="2758868"/>
                </a:cubicBezTo>
                <a:cubicBezTo>
                  <a:pt x="11337968" y="2762757"/>
                  <a:pt x="11342956" y="2769309"/>
                  <a:pt x="11351857" y="2773681"/>
                </a:cubicBezTo>
                <a:cubicBezTo>
                  <a:pt x="11348328" y="2776367"/>
                  <a:pt x="11344800" y="2779051"/>
                  <a:pt x="11344438" y="2781713"/>
                </a:cubicBezTo>
                <a:cubicBezTo>
                  <a:pt x="11339028" y="2778267"/>
                  <a:pt x="11330149" y="2777063"/>
                  <a:pt x="11326680" y="2779302"/>
                </a:cubicBezTo>
                <a:lnTo>
                  <a:pt x="11312028" y="2771333"/>
                </a:lnTo>
                <a:lnTo>
                  <a:pt x="11313302" y="2773378"/>
                </a:lnTo>
                <a:cubicBezTo>
                  <a:pt x="11314365" y="2775310"/>
                  <a:pt x="11315428" y="2777240"/>
                  <a:pt x="11316165" y="2777981"/>
                </a:cubicBezTo>
                <a:cubicBezTo>
                  <a:pt x="11331794" y="2790238"/>
                  <a:pt x="11369410" y="2792410"/>
                  <a:pt x="11364922" y="2798818"/>
                </a:cubicBezTo>
                <a:cubicBezTo>
                  <a:pt x="11364922" y="2798818"/>
                  <a:pt x="11356739" y="2797490"/>
                  <a:pt x="11350029" y="2797643"/>
                </a:cubicBezTo>
                <a:lnTo>
                  <a:pt x="11351143" y="2796926"/>
                </a:lnTo>
                <a:lnTo>
                  <a:pt x="11353384" y="2797567"/>
                </a:lnTo>
                <a:cubicBezTo>
                  <a:pt x="11352647" y="2796827"/>
                  <a:pt x="11352279" y="2796457"/>
                  <a:pt x="11351861" y="2796466"/>
                </a:cubicBezTo>
                <a:lnTo>
                  <a:pt x="11351143" y="2796926"/>
                </a:lnTo>
                <a:lnTo>
                  <a:pt x="11347023" y="2795750"/>
                </a:lnTo>
                <a:lnTo>
                  <a:pt x="11344666" y="2794265"/>
                </a:lnTo>
                <a:cubicBezTo>
                  <a:pt x="11342981" y="2793577"/>
                  <a:pt x="11341695" y="2793291"/>
                  <a:pt x="11341695" y="2793291"/>
                </a:cubicBezTo>
                <a:cubicBezTo>
                  <a:pt x="11341695" y="2793291"/>
                  <a:pt x="11336049" y="2797960"/>
                  <a:pt x="11330661" y="2796569"/>
                </a:cubicBezTo>
                <a:cubicBezTo>
                  <a:pt x="11318878" y="2795071"/>
                  <a:pt x="11293279" y="2780266"/>
                  <a:pt x="11283378" y="2777212"/>
                </a:cubicBezTo>
                <a:cubicBezTo>
                  <a:pt x="11281905" y="2775732"/>
                  <a:pt x="11277827" y="2779103"/>
                  <a:pt x="11274471" y="2779180"/>
                </a:cubicBezTo>
                <a:cubicBezTo>
                  <a:pt x="11259331" y="2777757"/>
                  <a:pt x="11235371" y="2761149"/>
                  <a:pt x="11218854" y="2755469"/>
                </a:cubicBezTo>
                <a:cubicBezTo>
                  <a:pt x="11204288" y="2747730"/>
                  <a:pt x="11186777" y="2737028"/>
                  <a:pt x="11163961" y="2728467"/>
                </a:cubicBezTo>
                <a:cubicBezTo>
                  <a:pt x="11163961" y="2728467"/>
                  <a:pt x="11158887" y="2726814"/>
                  <a:pt x="11156691" y="2728631"/>
                </a:cubicBezTo>
                <a:cubicBezTo>
                  <a:pt x="11157591" y="2736430"/>
                  <a:pt x="11200524" y="2750842"/>
                  <a:pt x="11208543" y="2755452"/>
                </a:cubicBezTo>
                <a:cubicBezTo>
                  <a:pt x="11252922" y="2778785"/>
                  <a:pt x="11298175" y="2799261"/>
                  <a:pt x="11344161" y="2818680"/>
                </a:cubicBezTo>
                <a:lnTo>
                  <a:pt x="11414979" y="2847450"/>
                </a:lnTo>
                <a:lnTo>
                  <a:pt x="11418622" y="2851423"/>
                </a:lnTo>
                <a:lnTo>
                  <a:pt x="11427696" y="2860208"/>
                </a:lnTo>
                <a:lnTo>
                  <a:pt x="11404770" y="2852648"/>
                </a:lnTo>
                <a:lnTo>
                  <a:pt x="11425586" y="2863140"/>
                </a:lnTo>
                <a:lnTo>
                  <a:pt x="11422079" y="2867565"/>
                </a:lnTo>
                <a:cubicBezTo>
                  <a:pt x="11421154" y="2865740"/>
                  <a:pt x="11420363" y="2864178"/>
                  <a:pt x="11420363" y="2864178"/>
                </a:cubicBezTo>
                <a:cubicBezTo>
                  <a:pt x="11418011" y="2869626"/>
                  <a:pt x="11419889" y="2868675"/>
                  <a:pt x="11422079" y="2867565"/>
                </a:cubicBezTo>
                <a:lnTo>
                  <a:pt x="11428295" y="2872744"/>
                </a:lnTo>
                <a:lnTo>
                  <a:pt x="11406964" y="2865024"/>
                </a:lnTo>
                <a:lnTo>
                  <a:pt x="11400772" y="2861616"/>
                </a:lnTo>
                <a:cubicBezTo>
                  <a:pt x="11398832" y="2860416"/>
                  <a:pt x="11397782" y="2859557"/>
                  <a:pt x="11398252" y="2859320"/>
                </a:cubicBezTo>
                <a:lnTo>
                  <a:pt x="11397773" y="2861698"/>
                </a:lnTo>
                <a:lnTo>
                  <a:pt x="11369234" y="2851369"/>
                </a:lnTo>
                <a:lnTo>
                  <a:pt x="11361970" y="2845911"/>
                </a:lnTo>
                <a:cubicBezTo>
                  <a:pt x="11357416" y="2842363"/>
                  <a:pt x="11352288" y="2838202"/>
                  <a:pt x="11345895" y="2832758"/>
                </a:cubicBezTo>
                <a:cubicBezTo>
                  <a:pt x="11342434" y="2830579"/>
                  <a:pt x="11316073" y="2807234"/>
                  <a:pt x="11324551" y="2819322"/>
                </a:cubicBezTo>
                <a:cubicBezTo>
                  <a:pt x="11331314" y="2828020"/>
                  <a:pt x="11352789" y="2841716"/>
                  <a:pt x="11357835" y="2847024"/>
                </a:cubicBezTo>
                <a:lnTo>
                  <a:pt x="11358173" y="2847366"/>
                </a:lnTo>
                <a:lnTo>
                  <a:pt x="11350394" y="2844551"/>
                </a:lnTo>
                <a:cubicBezTo>
                  <a:pt x="11303858" y="2829967"/>
                  <a:pt x="11265986" y="2802829"/>
                  <a:pt x="11217569" y="2789803"/>
                </a:cubicBezTo>
                <a:cubicBezTo>
                  <a:pt x="11224923" y="2794177"/>
                  <a:pt x="11235876" y="2798610"/>
                  <a:pt x="11232336" y="2799471"/>
                </a:cubicBezTo>
                <a:lnTo>
                  <a:pt x="11224205" y="2799052"/>
                </a:lnTo>
                <a:lnTo>
                  <a:pt x="11188612" y="2772835"/>
                </a:lnTo>
                <a:lnTo>
                  <a:pt x="11213336" y="2795226"/>
                </a:lnTo>
                <a:lnTo>
                  <a:pt x="11211334" y="2794466"/>
                </a:lnTo>
                <a:cubicBezTo>
                  <a:pt x="11195732" y="2788187"/>
                  <a:pt x="11171882" y="2778228"/>
                  <a:pt x="11163915" y="2778410"/>
                </a:cubicBezTo>
                <a:cubicBezTo>
                  <a:pt x="11189036" y="2796757"/>
                  <a:pt x="11202606" y="2799476"/>
                  <a:pt x="11226732" y="2812802"/>
                </a:cubicBezTo>
                <a:cubicBezTo>
                  <a:pt x="11260760" y="2829181"/>
                  <a:pt x="11231396" y="2817489"/>
                  <a:pt x="11217416" y="2817806"/>
                </a:cubicBezTo>
                <a:cubicBezTo>
                  <a:pt x="11206792" y="2818047"/>
                  <a:pt x="11230987" y="2820524"/>
                  <a:pt x="11223553" y="2823972"/>
                </a:cubicBezTo>
                <a:cubicBezTo>
                  <a:pt x="11216120" y="2827419"/>
                  <a:pt x="11199018" y="2813683"/>
                  <a:pt x="11189116" y="2810629"/>
                </a:cubicBezTo>
                <a:cubicBezTo>
                  <a:pt x="11179311" y="2804798"/>
                  <a:pt x="11168346" y="2797227"/>
                  <a:pt x="11155089" y="2794249"/>
                </a:cubicBezTo>
                <a:cubicBezTo>
                  <a:pt x="11155089" y="2794249"/>
                  <a:pt x="11151011" y="2797621"/>
                  <a:pt x="11147655" y="2797697"/>
                </a:cubicBezTo>
                <a:cubicBezTo>
                  <a:pt x="11142582" y="2796046"/>
                  <a:pt x="11113218" y="2784353"/>
                  <a:pt x="11106672" y="2781223"/>
                </a:cubicBezTo>
                <a:cubicBezTo>
                  <a:pt x="11069629" y="2772731"/>
                  <a:pt x="11125247" y="2796438"/>
                  <a:pt x="11134740" y="2802531"/>
                </a:cubicBezTo>
                <a:cubicBezTo>
                  <a:pt x="11154446" y="2811415"/>
                  <a:pt x="11170648" y="2817352"/>
                  <a:pt x="11176786" y="2823521"/>
                </a:cubicBezTo>
                <a:cubicBezTo>
                  <a:pt x="11205576" y="2841531"/>
                  <a:pt x="11228638" y="2850341"/>
                  <a:pt x="11257114" y="2868611"/>
                </a:cubicBezTo>
                <a:cubicBezTo>
                  <a:pt x="11227341" y="2859956"/>
                  <a:pt x="11205166" y="2844568"/>
                  <a:pt x="11175803" y="2832875"/>
                </a:cubicBezTo>
                <a:cubicBezTo>
                  <a:pt x="11162396" y="2826874"/>
                  <a:pt x="11149959" y="2817823"/>
                  <a:pt x="11135979" y="2818141"/>
                </a:cubicBezTo>
                <a:cubicBezTo>
                  <a:pt x="11130741" y="2819773"/>
                  <a:pt x="11128858" y="2821330"/>
                  <a:pt x="11123717" y="2820185"/>
                </a:cubicBezTo>
                <a:cubicBezTo>
                  <a:pt x="11110460" y="2817207"/>
                  <a:pt x="11101542" y="2804798"/>
                  <a:pt x="11086812" y="2800339"/>
                </a:cubicBezTo>
                <a:cubicBezTo>
                  <a:pt x="11088285" y="2801820"/>
                  <a:pt x="11080278" y="2811585"/>
                  <a:pt x="11078560" y="2809859"/>
                </a:cubicBezTo>
                <a:cubicBezTo>
                  <a:pt x="11069653" y="2811827"/>
                  <a:pt x="11040688" y="2782720"/>
                  <a:pt x="11029489" y="2789281"/>
                </a:cubicBezTo>
                <a:cubicBezTo>
                  <a:pt x="11029489" y="2789281"/>
                  <a:pt x="11029234" y="2789492"/>
                  <a:pt x="11028915" y="2789755"/>
                </a:cubicBezTo>
                <a:lnTo>
                  <a:pt x="11028199" y="2790348"/>
                </a:lnTo>
                <a:lnTo>
                  <a:pt x="11027959" y="2790546"/>
                </a:lnTo>
                <a:cubicBezTo>
                  <a:pt x="11027705" y="2790756"/>
                  <a:pt x="11027577" y="2790862"/>
                  <a:pt x="11027768" y="2790704"/>
                </a:cubicBezTo>
                <a:lnTo>
                  <a:pt x="11028199" y="2790348"/>
                </a:lnTo>
                <a:lnTo>
                  <a:pt x="11029489" y="2789281"/>
                </a:lnTo>
                <a:cubicBezTo>
                  <a:pt x="11041517" y="2801368"/>
                  <a:pt x="11055497" y="2801051"/>
                  <a:pt x="11068180" y="2810347"/>
                </a:cubicBezTo>
                <a:cubicBezTo>
                  <a:pt x="11085283" y="2824083"/>
                  <a:pt x="11103107" y="2834525"/>
                  <a:pt x="11127329" y="2845073"/>
                </a:cubicBezTo>
                <a:cubicBezTo>
                  <a:pt x="11165775" y="2865894"/>
                  <a:pt x="11079321" y="2829012"/>
                  <a:pt x="11077439" y="2830568"/>
                </a:cubicBezTo>
                <a:lnTo>
                  <a:pt x="11093722" y="2850377"/>
                </a:lnTo>
                <a:cubicBezTo>
                  <a:pt x="11091840" y="2851933"/>
                  <a:pt x="11061167" y="2835478"/>
                  <a:pt x="11061167" y="2835478"/>
                </a:cubicBezTo>
                <a:cubicBezTo>
                  <a:pt x="11044965" y="2829539"/>
                  <a:pt x="11042184" y="2823297"/>
                  <a:pt x="11028613" y="2820578"/>
                </a:cubicBezTo>
                <a:cubicBezTo>
                  <a:pt x="11034750" y="2826745"/>
                  <a:pt x="11068777" y="2843124"/>
                  <a:pt x="11066895" y="2844681"/>
                </a:cubicBezTo>
                <a:cubicBezTo>
                  <a:pt x="11066425" y="2845070"/>
                  <a:pt x="11063690" y="2844549"/>
                  <a:pt x="11060355" y="2843828"/>
                </a:cubicBezTo>
                <a:lnTo>
                  <a:pt x="11057596" y="2843270"/>
                </a:lnTo>
                <a:lnTo>
                  <a:pt x="11027677" y="2821352"/>
                </a:lnTo>
                <a:lnTo>
                  <a:pt x="11013300" y="2810819"/>
                </a:lnTo>
                <a:cubicBezTo>
                  <a:pt x="11020015" y="2818065"/>
                  <a:pt x="11027121" y="2824582"/>
                  <a:pt x="11034420" y="2830735"/>
                </a:cubicBezTo>
                <a:lnTo>
                  <a:pt x="11048772" y="2842172"/>
                </a:lnTo>
                <a:lnTo>
                  <a:pt x="11046452" y="2842804"/>
                </a:lnTo>
                <a:cubicBezTo>
                  <a:pt x="11047370" y="2844131"/>
                  <a:pt x="11051017" y="2846680"/>
                  <a:pt x="11059053" y="2851165"/>
                </a:cubicBezTo>
                <a:lnTo>
                  <a:pt x="11062188" y="2852881"/>
                </a:lnTo>
                <a:lnTo>
                  <a:pt x="11078889" y="2866244"/>
                </a:lnTo>
                <a:cubicBezTo>
                  <a:pt x="11086147" y="2872419"/>
                  <a:pt x="11093195" y="2878964"/>
                  <a:pt x="11099832" y="2886251"/>
                </a:cubicBezTo>
                <a:lnTo>
                  <a:pt x="11096570" y="2884166"/>
                </a:lnTo>
                <a:lnTo>
                  <a:pt x="11133416" y="2914693"/>
                </a:lnTo>
                <a:cubicBezTo>
                  <a:pt x="11150070" y="2928373"/>
                  <a:pt x="11165958" y="2941705"/>
                  <a:pt x="11179930" y="2954942"/>
                </a:cubicBezTo>
                <a:cubicBezTo>
                  <a:pt x="11161124" y="2941860"/>
                  <a:pt x="11141177" y="2925751"/>
                  <a:pt x="11123454" y="2910154"/>
                </a:cubicBezTo>
                <a:lnTo>
                  <a:pt x="11103989" y="2895768"/>
                </a:lnTo>
                <a:cubicBezTo>
                  <a:pt x="11102971" y="2896284"/>
                  <a:pt x="11103091" y="2897492"/>
                  <a:pt x="11103898" y="2899049"/>
                </a:cubicBezTo>
                <a:lnTo>
                  <a:pt x="11104506" y="2899861"/>
                </a:lnTo>
                <a:lnTo>
                  <a:pt x="11110455" y="2904617"/>
                </a:lnTo>
                <a:lnTo>
                  <a:pt x="11107493" y="2903286"/>
                </a:lnTo>
                <a:lnTo>
                  <a:pt x="11106849" y="2902985"/>
                </a:lnTo>
                <a:lnTo>
                  <a:pt x="11107926" y="2904421"/>
                </a:lnTo>
                <a:cubicBezTo>
                  <a:pt x="11111382" y="2908240"/>
                  <a:pt x="11115780" y="2912074"/>
                  <a:pt x="11117510" y="2913164"/>
                </a:cubicBezTo>
                <a:cubicBezTo>
                  <a:pt x="11157208" y="2948100"/>
                  <a:pt x="11208980" y="2982821"/>
                  <a:pt x="11240884" y="3017117"/>
                </a:cubicBezTo>
                <a:cubicBezTo>
                  <a:pt x="11201658" y="2992424"/>
                  <a:pt x="11161593" y="2952104"/>
                  <a:pt x="11123320" y="2924637"/>
                </a:cubicBezTo>
                <a:cubicBezTo>
                  <a:pt x="11134939" y="2932840"/>
                  <a:pt x="11114680" y="2916889"/>
                  <a:pt x="11113283" y="2919562"/>
                </a:cubicBezTo>
                <a:cubicBezTo>
                  <a:pt x="11111114" y="2924592"/>
                  <a:pt x="11121443" y="2925587"/>
                  <a:pt x="11121443" y="2925587"/>
                </a:cubicBezTo>
                <a:cubicBezTo>
                  <a:pt x="11143022" y="2944145"/>
                  <a:pt x="11164139" y="2961790"/>
                  <a:pt x="11184572" y="2979249"/>
                </a:cubicBezTo>
                <a:lnTo>
                  <a:pt x="11224261" y="3014578"/>
                </a:lnTo>
                <a:lnTo>
                  <a:pt x="11217352" y="3011363"/>
                </a:lnTo>
                <a:lnTo>
                  <a:pt x="11217034" y="3011252"/>
                </a:lnTo>
                <a:lnTo>
                  <a:pt x="11215181" y="3009819"/>
                </a:lnTo>
                <a:cubicBezTo>
                  <a:pt x="11210796" y="3005816"/>
                  <a:pt x="11188160" y="2985172"/>
                  <a:pt x="11186284" y="2986122"/>
                </a:cubicBezTo>
                <a:cubicBezTo>
                  <a:pt x="11180339" y="2989132"/>
                  <a:pt x="11204852" y="3008825"/>
                  <a:pt x="11203268" y="3005695"/>
                </a:cubicBezTo>
                <a:lnTo>
                  <a:pt x="11205369" y="3007348"/>
                </a:lnTo>
                <a:lnTo>
                  <a:pt x="11201698" y="3008786"/>
                </a:lnTo>
                <a:cubicBezTo>
                  <a:pt x="11202639" y="3009975"/>
                  <a:pt x="11205477" y="3011731"/>
                  <a:pt x="11209200" y="3013710"/>
                </a:cubicBezTo>
                <a:lnTo>
                  <a:pt x="11218902" y="3018462"/>
                </a:lnTo>
                <a:lnTo>
                  <a:pt x="11224451" y="3023471"/>
                </a:lnTo>
                <a:cubicBezTo>
                  <a:pt x="11224950" y="3029115"/>
                  <a:pt x="11203767" y="3011340"/>
                  <a:pt x="11203767" y="3011340"/>
                </a:cubicBezTo>
                <a:cubicBezTo>
                  <a:pt x="11164335" y="2976924"/>
                  <a:pt x="11127937" y="2948506"/>
                  <a:pt x="11094654" y="2920805"/>
                </a:cubicBezTo>
                <a:cubicBezTo>
                  <a:pt x="11093356" y="2919988"/>
                  <a:pt x="11087357" y="2914687"/>
                  <a:pt x="11080093" y="2908622"/>
                </a:cubicBezTo>
                <a:lnTo>
                  <a:pt x="11074287" y="2903872"/>
                </a:lnTo>
                <a:lnTo>
                  <a:pt x="11074409" y="2904448"/>
                </a:lnTo>
                <a:cubicBezTo>
                  <a:pt x="11074825" y="2906408"/>
                  <a:pt x="11075217" y="2908472"/>
                  <a:pt x="11075368" y="2910160"/>
                </a:cubicBezTo>
                <a:lnTo>
                  <a:pt x="11075113" y="2911965"/>
                </a:lnTo>
                <a:lnTo>
                  <a:pt x="11099242" y="2932486"/>
                </a:lnTo>
                <a:cubicBezTo>
                  <a:pt x="11113863" y="2944576"/>
                  <a:pt x="11128422" y="2956449"/>
                  <a:pt x="11143489" y="2969132"/>
                </a:cubicBezTo>
                <a:cubicBezTo>
                  <a:pt x="11144282" y="2970697"/>
                  <a:pt x="11177378" y="2992597"/>
                  <a:pt x="11177217" y="2996937"/>
                </a:cubicBezTo>
                <a:cubicBezTo>
                  <a:pt x="11175038" y="3000005"/>
                  <a:pt x="11169590" y="2996621"/>
                  <a:pt x="11164688" y="2992469"/>
                </a:cubicBezTo>
                <a:lnTo>
                  <a:pt x="11162813" y="2990702"/>
                </a:lnTo>
                <a:lnTo>
                  <a:pt x="11158570" y="2989441"/>
                </a:lnTo>
                <a:cubicBezTo>
                  <a:pt x="11149743" y="2986216"/>
                  <a:pt x="11136183" y="2980165"/>
                  <a:pt x="11133468" y="2979376"/>
                </a:cubicBezTo>
                <a:cubicBezTo>
                  <a:pt x="11124060" y="2975239"/>
                  <a:pt x="11116585" y="2972145"/>
                  <a:pt x="11109997" y="2969555"/>
                </a:cubicBezTo>
                <a:lnTo>
                  <a:pt x="11106526" y="2968257"/>
                </a:lnTo>
                <a:lnTo>
                  <a:pt x="11084378" y="2950995"/>
                </a:lnTo>
                <a:lnTo>
                  <a:pt x="11114483" y="2967194"/>
                </a:lnTo>
                <a:cubicBezTo>
                  <a:pt x="11120313" y="2970469"/>
                  <a:pt x="11138656" y="2976294"/>
                  <a:pt x="11152090" y="2982196"/>
                </a:cubicBezTo>
                <a:lnTo>
                  <a:pt x="11156391" y="2984448"/>
                </a:lnTo>
                <a:lnTo>
                  <a:pt x="11156185" y="2984231"/>
                </a:lnTo>
                <a:cubicBezTo>
                  <a:pt x="11155701" y="2983705"/>
                  <a:pt x="11155428" y="2983397"/>
                  <a:pt x="11155428" y="2983397"/>
                </a:cubicBezTo>
                <a:cubicBezTo>
                  <a:pt x="11124941" y="2959276"/>
                  <a:pt x="11104348" y="2943783"/>
                  <a:pt x="11079933" y="2924234"/>
                </a:cubicBezTo>
                <a:lnTo>
                  <a:pt x="11065396" y="2912376"/>
                </a:lnTo>
                <a:lnTo>
                  <a:pt x="11058257" y="2910118"/>
                </a:lnTo>
                <a:lnTo>
                  <a:pt x="11055907" y="2909269"/>
                </a:lnTo>
                <a:lnTo>
                  <a:pt x="11060289" y="2913148"/>
                </a:lnTo>
                <a:cubicBezTo>
                  <a:pt x="11062597" y="2915271"/>
                  <a:pt x="11065038" y="2917618"/>
                  <a:pt x="11067704" y="2920363"/>
                </a:cubicBezTo>
                <a:cubicBezTo>
                  <a:pt x="11062765" y="2917786"/>
                  <a:pt x="11058187" y="2914759"/>
                  <a:pt x="11053819" y="2911494"/>
                </a:cubicBezTo>
                <a:lnTo>
                  <a:pt x="11047063" y="2905979"/>
                </a:lnTo>
                <a:lnTo>
                  <a:pt x="11032591" y="2900207"/>
                </a:lnTo>
                <a:cubicBezTo>
                  <a:pt x="11027631" y="2898131"/>
                  <a:pt x="11023750" y="2896422"/>
                  <a:pt x="11022114" y="2895640"/>
                </a:cubicBezTo>
                <a:cubicBezTo>
                  <a:pt x="11018722" y="2894959"/>
                  <a:pt x="11016878" y="2894875"/>
                  <a:pt x="11016240" y="2895254"/>
                </a:cubicBezTo>
                <a:lnTo>
                  <a:pt x="11017284" y="2897089"/>
                </a:lnTo>
                <a:lnTo>
                  <a:pt x="11019849" y="2899157"/>
                </a:lnTo>
                <a:lnTo>
                  <a:pt x="11024155" y="2902045"/>
                </a:lnTo>
                <a:cubicBezTo>
                  <a:pt x="11038255" y="2910584"/>
                  <a:pt x="11065414" y="2924137"/>
                  <a:pt x="11062864" y="2926244"/>
                </a:cubicBezTo>
                <a:cubicBezTo>
                  <a:pt x="11062291" y="2927392"/>
                  <a:pt x="11059096" y="2927055"/>
                  <a:pt x="11054980" y="2926087"/>
                </a:cubicBezTo>
                <a:lnTo>
                  <a:pt x="11050789" y="2924858"/>
                </a:lnTo>
                <a:lnTo>
                  <a:pt x="11047359" y="2922193"/>
                </a:lnTo>
                <a:lnTo>
                  <a:pt x="11063685" y="2936485"/>
                </a:lnTo>
                <a:cubicBezTo>
                  <a:pt x="11032027" y="2917624"/>
                  <a:pt x="11011738" y="2896324"/>
                  <a:pt x="10986043" y="2876795"/>
                </a:cubicBezTo>
                <a:lnTo>
                  <a:pt x="10978558" y="2871793"/>
                </a:lnTo>
                <a:lnTo>
                  <a:pt x="10981567" y="2874672"/>
                </a:lnTo>
                <a:cubicBezTo>
                  <a:pt x="10985882" y="2878343"/>
                  <a:pt x="10990782" y="2882004"/>
                  <a:pt x="10991244" y="2882917"/>
                </a:cubicBezTo>
                <a:cubicBezTo>
                  <a:pt x="11008915" y="2896083"/>
                  <a:pt x="11025006" y="2908655"/>
                  <a:pt x="11040409" y="2921127"/>
                </a:cubicBezTo>
                <a:lnTo>
                  <a:pt x="11041680" y="2922188"/>
                </a:lnTo>
                <a:lnTo>
                  <a:pt x="11041570" y="2922156"/>
                </a:lnTo>
                <a:cubicBezTo>
                  <a:pt x="11033054" y="2919417"/>
                  <a:pt x="11027657" y="2917584"/>
                  <a:pt x="11038983" y="2923507"/>
                </a:cubicBezTo>
                <a:lnTo>
                  <a:pt x="11056016" y="2934161"/>
                </a:lnTo>
                <a:lnTo>
                  <a:pt x="11085436" y="2958730"/>
                </a:lnTo>
                <a:lnTo>
                  <a:pt x="11089649" y="2961956"/>
                </a:lnTo>
                <a:lnTo>
                  <a:pt x="11072722" y="2955747"/>
                </a:lnTo>
                <a:lnTo>
                  <a:pt x="11066036" y="2953161"/>
                </a:lnTo>
                <a:lnTo>
                  <a:pt x="11071412" y="2958201"/>
                </a:lnTo>
                <a:cubicBezTo>
                  <a:pt x="11079765" y="2966549"/>
                  <a:pt x="11086719" y="2975189"/>
                  <a:pt x="11070018" y="2963744"/>
                </a:cubicBezTo>
                <a:lnTo>
                  <a:pt x="11039930" y="2942552"/>
                </a:lnTo>
                <a:lnTo>
                  <a:pt x="11031002" y="2938759"/>
                </a:lnTo>
                <a:lnTo>
                  <a:pt x="11019097" y="2934236"/>
                </a:lnTo>
                <a:lnTo>
                  <a:pt x="11037915" y="2948753"/>
                </a:lnTo>
                <a:lnTo>
                  <a:pt x="11042728" y="2952461"/>
                </a:lnTo>
                <a:lnTo>
                  <a:pt x="11047182" y="2954164"/>
                </a:lnTo>
                <a:cubicBezTo>
                  <a:pt x="11057211" y="2957697"/>
                  <a:pt x="11065772" y="2960482"/>
                  <a:pt x="11062642" y="2965093"/>
                </a:cubicBezTo>
                <a:cubicBezTo>
                  <a:pt x="11063112" y="2964704"/>
                  <a:pt x="11061578" y="2964061"/>
                  <a:pt x="11058881" y="2963299"/>
                </a:cubicBezTo>
                <a:lnTo>
                  <a:pt x="11055888" y="2962599"/>
                </a:lnTo>
                <a:lnTo>
                  <a:pt x="11065757" y="2970202"/>
                </a:lnTo>
                <a:lnTo>
                  <a:pt x="11050355" y="2965642"/>
                </a:lnTo>
                <a:cubicBezTo>
                  <a:pt x="11027946" y="2964384"/>
                  <a:pt x="11052726" y="2974920"/>
                  <a:pt x="11069242" y="2980599"/>
                </a:cubicBezTo>
                <a:lnTo>
                  <a:pt x="11090412" y="2989844"/>
                </a:lnTo>
                <a:lnTo>
                  <a:pt x="11102847" y="2999864"/>
                </a:lnTo>
                <a:lnTo>
                  <a:pt x="11104352" y="3001067"/>
                </a:lnTo>
                <a:lnTo>
                  <a:pt x="11095659" y="2997876"/>
                </a:lnTo>
                <a:cubicBezTo>
                  <a:pt x="11083930" y="2993633"/>
                  <a:pt x="11072400" y="2989229"/>
                  <a:pt x="11061808" y="2984046"/>
                </a:cubicBezTo>
                <a:cubicBezTo>
                  <a:pt x="11055675" y="2981474"/>
                  <a:pt x="11049387" y="2978495"/>
                  <a:pt x="11042993" y="2975338"/>
                </a:cubicBezTo>
                <a:lnTo>
                  <a:pt x="11029203" y="2968405"/>
                </a:lnTo>
                <a:lnTo>
                  <a:pt x="11028800" y="2969298"/>
                </a:lnTo>
                <a:cubicBezTo>
                  <a:pt x="11027971" y="2971051"/>
                  <a:pt x="11027398" y="2972199"/>
                  <a:pt x="11027398" y="2972199"/>
                </a:cubicBezTo>
                <a:cubicBezTo>
                  <a:pt x="11030344" y="2975159"/>
                  <a:pt x="11051620" y="2982747"/>
                  <a:pt x="11057758" y="2988914"/>
                </a:cubicBezTo>
                <a:cubicBezTo>
                  <a:pt x="11057758" y="2988914"/>
                  <a:pt x="11064711" y="2995902"/>
                  <a:pt x="11054609" y="2992679"/>
                </a:cubicBezTo>
                <a:lnTo>
                  <a:pt x="11051508" y="2991508"/>
                </a:lnTo>
                <a:lnTo>
                  <a:pt x="11052084" y="2992086"/>
                </a:lnTo>
                <a:cubicBezTo>
                  <a:pt x="11058385" y="2994970"/>
                  <a:pt x="11061986" y="2995140"/>
                  <a:pt x="11067127" y="2996285"/>
                </a:cubicBezTo>
                <a:cubicBezTo>
                  <a:pt x="11068599" y="2997765"/>
                  <a:pt x="11071067" y="3004267"/>
                  <a:pt x="11077928" y="3007138"/>
                </a:cubicBezTo>
                <a:cubicBezTo>
                  <a:pt x="11084229" y="3010022"/>
                  <a:pt x="11102627" y="3014145"/>
                  <a:pt x="11113838" y="3021962"/>
                </a:cubicBezTo>
                <a:cubicBezTo>
                  <a:pt x="11132822" y="3034143"/>
                  <a:pt x="11099858" y="3022279"/>
                  <a:pt x="11093312" y="3019149"/>
                </a:cubicBezTo>
                <a:cubicBezTo>
                  <a:pt x="11083096" y="3016354"/>
                  <a:pt x="11073849" y="3010510"/>
                  <a:pt x="11068776" y="3008860"/>
                </a:cubicBezTo>
                <a:cubicBezTo>
                  <a:pt x="11067099" y="3008898"/>
                  <a:pt x="11065240" y="3009760"/>
                  <a:pt x="11063198" y="3010437"/>
                </a:cubicBezTo>
                <a:lnTo>
                  <a:pt x="11059688" y="3010682"/>
                </a:lnTo>
                <a:lnTo>
                  <a:pt x="11065033" y="3014020"/>
                </a:lnTo>
                <a:cubicBezTo>
                  <a:pt x="11067788" y="3015943"/>
                  <a:pt x="11069508" y="3017527"/>
                  <a:pt x="11069388" y="3018414"/>
                </a:cubicBezTo>
                <a:cubicBezTo>
                  <a:pt x="11069337" y="3018793"/>
                  <a:pt x="11068932" y="3018987"/>
                  <a:pt x="11068249" y="3019031"/>
                </a:cubicBezTo>
                <a:lnTo>
                  <a:pt x="11067865" y="3018992"/>
                </a:lnTo>
                <a:lnTo>
                  <a:pt x="11075567" y="3022579"/>
                </a:lnTo>
                <a:cubicBezTo>
                  <a:pt x="11082114" y="3025709"/>
                  <a:pt x="11088250" y="3031875"/>
                  <a:pt x="11097742" y="3037966"/>
                </a:cubicBezTo>
                <a:cubicBezTo>
                  <a:pt x="11110589" y="3043980"/>
                  <a:pt x="11117613" y="3043569"/>
                  <a:pt x="11121868" y="3051291"/>
                </a:cubicBezTo>
                <a:cubicBezTo>
                  <a:pt x="11124336" y="3057793"/>
                  <a:pt x="11118689" y="3062461"/>
                  <a:pt x="11121635" y="3065421"/>
                </a:cubicBezTo>
                <a:cubicBezTo>
                  <a:pt x="11129244" y="3073067"/>
                  <a:pt x="11164092" y="3083375"/>
                  <a:pt x="11177252" y="3089130"/>
                </a:cubicBezTo>
                <a:lnTo>
                  <a:pt x="11198628" y="3098304"/>
                </a:lnTo>
                <a:lnTo>
                  <a:pt x="11200226" y="3100599"/>
                </a:lnTo>
                <a:lnTo>
                  <a:pt x="11205404" y="3106760"/>
                </a:lnTo>
                <a:lnTo>
                  <a:pt x="11198447" y="3104036"/>
                </a:lnTo>
                <a:lnTo>
                  <a:pt x="11123481" y="3074573"/>
                </a:lnTo>
                <a:lnTo>
                  <a:pt x="11115961" y="3076110"/>
                </a:lnTo>
                <a:cubicBezTo>
                  <a:pt x="11115961" y="3076110"/>
                  <a:pt x="11115961" y="3076110"/>
                  <a:pt x="11119070" y="3076532"/>
                </a:cubicBezTo>
                <a:cubicBezTo>
                  <a:pt x="11115540" y="3079216"/>
                  <a:pt x="11115540" y="3079216"/>
                  <a:pt x="11118649" y="3079638"/>
                </a:cubicBezTo>
                <a:cubicBezTo>
                  <a:pt x="11118649" y="3079638"/>
                  <a:pt x="11118649" y="3079638"/>
                  <a:pt x="11123998" y="3083527"/>
                </a:cubicBezTo>
                <a:cubicBezTo>
                  <a:pt x="11118227" y="3082745"/>
                  <a:pt x="11108987" y="3084202"/>
                  <a:pt x="11111651" y="3084563"/>
                </a:cubicBezTo>
                <a:cubicBezTo>
                  <a:pt x="11122794" y="3092403"/>
                  <a:pt x="11133997" y="3099799"/>
                  <a:pt x="11145141" y="3107638"/>
                </a:cubicBezTo>
                <a:cubicBezTo>
                  <a:pt x="11142032" y="3107216"/>
                  <a:pt x="11142032" y="3107216"/>
                  <a:pt x="11139368" y="3106855"/>
                </a:cubicBezTo>
                <a:cubicBezTo>
                  <a:pt x="11139368" y="3106855"/>
                  <a:pt x="11139368" y="3106855"/>
                  <a:pt x="11103134" y="3080696"/>
                </a:cubicBezTo>
                <a:cubicBezTo>
                  <a:pt x="11100026" y="3080275"/>
                  <a:pt x="11091147" y="3079070"/>
                  <a:pt x="11087678" y="3081311"/>
                </a:cubicBezTo>
                <a:cubicBezTo>
                  <a:pt x="11069362" y="3071368"/>
                  <a:pt x="11051921" y="3059962"/>
                  <a:pt x="11034929" y="3048166"/>
                </a:cubicBezTo>
                <a:lnTo>
                  <a:pt x="11022047" y="3039031"/>
                </a:lnTo>
                <a:lnTo>
                  <a:pt x="11001984" y="3030807"/>
                </a:lnTo>
                <a:cubicBezTo>
                  <a:pt x="11001084" y="3030764"/>
                  <a:pt x="10999643" y="3030860"/>
                  <a:pt x="10997981" y="3031075"/>
                </a:cubicBezTo>
                <a:lnTo>
                  <a:pt x="10996251" y="3031395"/>
                </a:lnTo>
                <a:lnTo>
                  <a:pt x="11006365" y="3040151"/>
                </a:lnTo>
                <a:lnTo>
                  <a:pt x="11028230" y="3054780"/>
                </a:lnTo>
                <a:lnTo>
                  <a:pt x="11049350" y="3064036"/>
                </a:lnTo>
                <a:cubicBezTo>
                  <a:pt x="11065142" y="3073010"/>
                  <a:pt x="11080022" y="3080491"/>
                  <a:pt x="11090987" y="3088062"/>
                </a:cubicBezTo>
                <a:lnTo>
                  <a:pt x="11091306" y="3088576"/>
                </a:lnTo>
                <a:lnTo>
                  <a:pt x="11093051" y="3088368"/>
                </a:lnTo>
                <a:lnTo>
                  <a:pt x="11120055" y="3106486"/>
                </a:lnTo>
                <a:lnTo>
                  <a:pt x="11128636" y="3109877"/>
                </a:lnTo>
                <a:cubicBezTo>
                  <a:pt x="11139433" y="3112753"/>
                  <a:pt x="11147715" y="3114897"/>
                  <a:pt x="11145471" y="3118101"/>
                </a:cubicBezTo>
                <a:lnTo>
                  <a:pt x="11136288" y="3117376"/>
                </a:lnTo>
                <a:lnTo>
                  <a:pt x="11137803" y="3118393"/>
                </a:lnTo>
                <a:cubicBezTo>
                  <a:pt x="11137382" y="3121500"/>
                  <a:pt x="11133852" y="3124185"/>
                  <a:pt x="11136960" y="3124607"/>
                </a:cubicBezTo>
                <a:cubicBezTo>
                  <a:pt x="11138840" y="3130736"/>
                  <a:pt x="11141105" y="3137372"/>
                  <a:pt x="11143791" y="3140899"/>
                </a:cubicBezTo>
                <a:cubicBezTo>
                  <a:pt x="11140683" y="3140478"/>
                  <a:pt x="11135333" y="3136587"/>
                  <a:pt x="11132227" y="3136167"/>
                </a:cubicBezTo>
                <a:cubicBezTo>
                  <a:pt x="11129329" y="3134191"/>
                  <a:pt x="11123336" y="3133378"/>
                  <a:pt x="11118791" y="3133552"/>
                </a:cubicBezTo>
                <a:lnTo>
                  <a:pt x="11117372" y="3134543"/>
                </a:lnTo>
                <a:lnTo>
                  <a:pt x="11124709" y="3137964"/>
                </a:lnTo>
                <a:lnTo>
                  <a:pt x="11195527" y="3166734"/>
                </a:lnTo>
                <a:lnTo>
                  <a:pt x="11199170" y="3170706"/>
                </a:lnTo>
                <a:lnTo>
                  <a:pt x="11208245" y="3179491"/>
                </a:lnTo>
                <a:lnTo>
                  <a:pt x="11185318" y="3171932"/>
                </a:lnTo>
                <a:lnTo>
                  <a:pt x="11206135" y="3182424"/>
                </a:lnTo>
                <a:lnTo>
                  <a:pt x="11202627" y="3186849"/>
                </a:lnTo>
                <a:cubicBezTo>
                  <a:pt x="11201702" y="3185025"/>
                  <a:pt x="11200911" y="3183461"/>
                  <a:pt x="11200911" y="3183461"/>
                </a:cubicBezTo>
                <a:cubicBezTo>
                  <a:pt x="11198560" y="3188909"/>
                  <a:pt x="11200437" y="3187958"/>
                  <a:pt x="11202627" y="3186849"/>
                </a:cubicBezTo>
                <a:lnTo>
                  <a:pt x="11208844" y="3192027"/>
                </a:lnTo>
                <a:lnTo>
                  <a:pt x="11187513" y="3184308"/>
                </a:lnTo>
                <a:lnTo>
                  <a:pt x="11181320" y="3180900"/>
                </a:lnTo>
                <a:cubicBezTo>
                  <a:pt x="11179381" y="3179701"/>
                  <a:pt x="11178331" y="3178839"/>
                  <a:pt x="11178800" y="3178603"/>
                </a:cubicBezTo>
                <a:lnTo>
                  <a:pt x="11178322" y="3180982"/>
                </a:lnTo>
                <a:lnTo>
                  <a:pt x="11149782" y="3170653"/>
                </a:lnTo>
                <a:lnTo>
                  <a:pt x="11142518" y="3165195"/>
                </a:lnTo>
                <a:lnTo>
                  <a:pt x="11133204" y="3157573"/>
                </a:lnTo>
                <a:lnTo>
                  <a:pt x="11131541" y="3160927"/>
                </a:lnTo>
                <a:lnTo>
                  <a:pt x="11138383" y="3166307"/>
                </a:lnTo>
                <a:lnTo>
                  <a:pt x="11138722" y="3166650"/>
                </a:lnTo>
                <a:lnTo>
                  <a:pt x="11130940" y="3163833"/>
                </a:lnTo>
                <a:lnTo>
                  <a:pt x="11130245" y="3163538"/>
                </a:lnTo>
                <a:lnTo>
                  <a:pt x="11128861" y="3166329"/>
                </a:lnTo>
                <a:cubicBezTo>
                  <a:pt x="11126498" y="3171093"/>
                  <a:pt x="11123347" y="3177444"/>
                  <a:pt x="11119148" y="3185913"/>
                </a:cubicBezTo>
                <a:cubicBezTo>
                  <a:pt x="11113736" y="3182467"/>
                  <a:pt x="11108387" y="3178579"/>
                  <a:pt x="11102594" y="3174628"/>
                </a:cubicBezTo>
                <a:cubicBezTo>
                  <a:pt x="11096822" y="3173845"/>
                  <a:pt x="11078200" y="3174481"/>
                  <a:pt x="11083994" y="3178432"/>
                </a:cubicBezTo>
                <a:cubicBezTo>
                  <a:pt x="11083994" y="3178432"/>
                  <a:pt x="11083994" y="3178432"/>
                  <a:pt x="11111748" y="3197113"/>
                </a:cubicBezTo>
                <a:cubicBezTo>
                  <a:pt x="11091668" y="3188512"/>
                  <a:pt x="11074670" y="3177167"/>
                  <a:pt x="11055071" y="3165016"/>
                </a:cubicBezTo>
                <a:cubicBezTo>
                  <a:pt x="11049663" y="3161571"/>
                  <a:pt x="11034208" y="3162185"/>
                  <a:pt x="11036892" y="3165713"/>
                </a:cubicBezTo>
                <a:cubicBezTo>
                  <a:pt x="11036892" y="3165713"/>
                  <a:pt x="11036892" y="3165713"/>
                  <a:pt x="11051143" y="3173973"/>
                </a:cubicBezTo>
                <a:cubicBezTo>
                  <a:pt x="11042242" y="3169602"/>
                  <a:pt x="11033785" y="3165290"/>
                  <a:pt x="11025328" y="3160980"/>
                </a:cubicBezTo>
                <a:cubicBezTo>
                  <a:pt x="11028436" y="3161401"/>
                  <a:pt x="11028436" y="3161401"/>
                  <a:pt x="11028798" y="3158738"/>
                </a:cubicBezTo>
                <a:lnTo>
                  <a:pt x="10998812" y="3141882"/>
                </a:lnTo>
                <a:lnTo>
                  <a:pt x="10987809" y="3139022"/>
                </a:lnTo>
                <a:cubicBezTo>
                  <a:pt x="10981367" y="3135637"/>
                  <a:pt x="10974616" y="3131440"/>
                  <a:pt x="10969665" y="3129912"/>
                </a:cubicBezTo>
                <a:cubicBezTo>
                  <a:pt x="10959859" y="3124081"/>
                  <a:pt x="10948894" y="3116511"/>
                  <a:pt x="10935638" y="3113533"/>
                </a:cubicBezTo>
                <a:cubicBezTo>
                  <a:pt x="10935638" y="3113533"/>
                  <a:pt x="10931559" y="3116904"/>
                  <a:pt x="10928204" y="3116980"/>
                </a:cubicBezTo>
                <a:cubicBezTo>
                  <a:pt x="10923130" y="3115331"/>
                  <a:pt x="10893767" y="3103637"/>
                  <a:pt x="10887221" y="3100507"/>
                </a:cubicBezTo>
                <a:lnTo>
                  <a:pt x="10875189" y="3099444"/>
                </a:lnTo>
                <a:lnTo>
                  <a:pt x="10878302" y="3101708"/>
                </a:lnTo>
                <a:cubicBezTo>
                  <a:pt x="10878302" y="3101708"/>
                  <a:pt x="10881410" y="3102129"/>
                  <a:pt x="10884516" y="3102553"/>
                </a:cubicBezTo>
                <a:lnTo>
                  <a:pt x="10920905" y="3124619"/>
                </a:lnTo>
                <a:lnTo>
                  <a:pt x="10957334" y="3142804"/>
                </a:lnTo>
                <a:lnTo>
                  <a:pt x="10959230" y="3143861"/>
                </a:lnTo>
                <a:lnTo>
                  <a:pt x="10967047" y="3144032"/>
                </a:lnTo>
                <a:cubicBezTo>
                  <a:pt x="10969710" y="3144393"/>
                  <a:pt x="10972819" y="3144815"/>
                  <a:pt x="10975925" y="3145236"/>
                </a:cubicBezTo>
                <a:cubicBezTo>
                  <a:pt x="10975925" y="3145236"/>
                  <a:pt x="10975925" y="3145236"/>
                  <a:pt x="10981274" y="3149126"/>
                </a:cubicBezTo>
                <a:lnTo>
                  <a:pt x="10973313" y="3151709"/>
                </a:lnTo>
                <a:lnTo>
                  <a:pt x="10997616" y="3165253"/>
                </a:lnTo>
                <a:cubicBezTo>
                  <a:pt x="11010539" y="3171991"/>
                  <a:pt x="11023424" y="3178761"/>
                  <a:pt x="11037663" y="3187896"/>
                </a:cubicBezTo>
                <a:cubicBezTo>
                  <a:pt x="11007889" y="3179239"/>
                  <a:pt x="10985714" y="3163852"/>
                  <a:pt x="10956351" y="3152158"/>
                </a:cubicBezTo>
                <a:lnTo>
                  <a:pt x="10947485" y="3147777"/>
                </a:lnTo>
                <a:lnTo>
                  <a:pt x="10935396" y="3147816"/>
                </a:lnTo>
                <a:lnTo>
                  <a:pt x="10929463" y="3151134"/>
                </a:lnTo>
                <a:lnTo>
                  <a:pt x="10921007" y="3146823"/>
                </a:lnTo>
                <a:cubicBezTo>
                  <a:pt x="10927139" y="3144944"/>
                  <a:pt x="10930246" y="3145365"/>
                  <a:pt x="10930668" y="3142259"/>
                </a:cubicBezTo>
                <a:lnTo>
                  <a:pt x="10926571" y="3139919"/>
                </a:lnTo>
                <a:lnTo>
                  <a:pt x="10916527" y="3137424"/>
                </a:lnTo>
                <a:cubicBezTo>
                  <a:pt x="10911289" y="3139057"/>
                  <a:pt x="10909407" y="3140613"/>
                  <a:pt x="10904266" y="3139469"/>
                </a:cubicBezTo>
                <a:cubicBezTo>
                  <a:pt x="10891009" y="3136490"/>
                  <a:pt x="10882090" y="3124081"/>
                  <a:pt x="10867361" y="3119623"/>
                </a:cubicBezTo>
                <a:cubicBezTo>
                  <a:pt x="10868833" y="3121103"/>
                  <a:pt x="10860826" y="3130870"/>
                  <a:pt x="10859108" y="3129144"/>
                </a:cubicBezTo>
                <a:cubicBezTo>
                  <a:pt x="10850202" y="3131111"/>
                  <a:pt x="10821236" y="3102005"/>
                  <a:pt x="10810037" y="3108565"/>
                </a:cubicBezTo>
                <a:lnTo>
                  <a:pt x="10808747" y="3109632"/>
                </a:lnTo>
                <a:lnTo>
                  <a:pt x="10808317" y="3109986"/>
                </a:lnTo>
                <a:cubicBezTo>
                  <a:pt x="10808126" y="3110145"/>
                  <a:pt x="10808253" y="3110041"/>
                  <a:pt x="10808509" y="3109829"/>
                </a:cubicBezTo>
                <a:lnTo>
                  <a:pt x="10808747" y="3109632"/>
                </a:lnTo>
                <a:lnTo>
                  <a:pt x="10809464" y="3109040"/>
                </a:lnTo>
                <a:cubicBezTo>
                  <a:pt x="10809782" y="3108776"/>
                  <a:pt x="10810037" y="3108565"/>
                  <a:pt x="10810037" y="3108565"/>
                </a:cubicBezTo>
                <a:cubicBezTo>
                  <a:pt x="10822066" y="3120651"/>
                  <a:pt x="10836046" y="3120334"/>
                  <a:pt x="10848729" y="3129631"/>
                </a:cubicBezTo>
                <a:cubicBezTo>
                  <a:pt x="10865831" y="3143368"/>
                  <a:pt x="10883655" y="3153810"/>
                  <a:pt x="10907878" y="3164357"/>
                </a:cubicBezTo>
                <a:cubicBezTo>
                  <a:pt x="10946323" y="3185177"/>
                  <a:pt x="10859870" y="3148296"/>
                  <a:pt x="10857988" y="3149852"/>
                </a:cubicBezTo>
                <a:lnTo>
                  <a:pt x="10874271" y="3169661"/>
                </a:lnTo>
                <a:cubicBezTo>
                  <a:pt x="10872389" y="3171217"/>
                  <a:pt x="10841716" y="3154761"/>
                  <a:pt x="10841716" y="3154761"/>
                </a:cubicBezTo>
                <a:cubicBezTo>
                  <a:pt x="10825514" y="3148823"/>
                  <a:pt x="10822732" y="3142580"/>
                  <a:pt x="10809162" y="3139861"/>
                </a:cubicBezTo>
                <a:cubicBezTo>
                  <a:pt x="10815299" y="3146029"/>
                  <a:pt x="10849326" y="3162408"/>
                  <a:pt x="10847443" y="3163964"/>
                </a:cubicBezTo>
                <a:cubicBezTo>
                  <a:pt x="10846973" y="3164353"/>
                  <a:pt x="10844239" y="3163832"/>
                  <a:pt x="10840903" y="3163112"/>
                </a:cubicBezTo>
                <a:lnTo>
                  <a:pt x="10838144" y="3162555"/>
                </a:lnTo>
                <a:lnTo>
                  <a:pt x="10808226" y="3140635"/>
                </a:lnTo>
                <a:lnTo>
                  <a:pt x="10793848" y="3130102"/>
                </a:lnTo>
                <a:cubicBezTo>
                  <a:pt x="10800563" y="3137349"/>
                  <a:pt x="10807669" y="3143866"/>
                  <a:pt x="10814967" y="3150019"/>
                </a:cubicBezTo>
                <a:lnTo>
                  <a:pt x="10829320" y="3161456"/>
                </a:lnTo>
                <a:lnTo>
                  <a:pt x="10827001" y="3162087"/>
                </a:lnTo>
                <a:cubicBezTo>
                  <a:pt x="10827919" y="3163414"/>
                  <a:pt x="10831565" y="3165965"/>
                  <a:pt x="10839601" y="3170447"/>
                </a:cubicBezTo>
                <a:lnTo>
                  <a:pt x="10842737" y="3172164"/>
                </a:lnTo>
                <a:lnTo>
                  <a:pt x="10859438" y="3185528"/>
                </a:lnTo>
                <a:cubicBezTo>
                  <a:pt x="10866697" y="3191701"/>
                  <a:pt x="10873744" y="3198248"/>
                  <a:pt x="10880381" y="3205534"/>
                </a:cubicBezTo>
                <a:cubicBezTo>
                  <a:pt x="10859829" y="3193664"/>
                  <a:pt x="10842551" y="3178169"/>
                  <a:pt x="10823216" y="3164044"/>
                </a:cubicBezTo>
                <a:cubicBezTo>
                  <a:pt x="10808002" y="3153402"/>
                  <a:pt x="10818225" y="3164278"/>
                  <a:pt x="10823403" y="3169847"/>
                </a:cubicBezTo>
                <a:lnTo>
                  <a:pt x="10891004" y="3223901"/>
                </a:lnTo>
                <a:lnTo>
                  <a:pt x="10888040" y="3222570"/>
                </a:lnTo>
                <a:cubicBezTo>
                  <a:pt x="10875193" y="3216556"/>
                  <a:pt x="10840607" y="3200189"/>
                  <a:pt x="10864978" y="3213761"/>
                </a:cubicBezTo>
                <a:cubicBezTo>
                  <a:pt x="10885749" y="3227162"/>
                  <a:pt x="10858023" y="3213667"/>
                  <a:pt x="10849525" y="3212598"/>
                </a:cubicBezTo>
                <a:cubicBezTo>
                  <a:pt x="10850999" y="3214078"/>
                  <a:pt x="10852472" y="3215558"/>
                  <a:pt x="10853944" y="3217039"/>
                </a:cubicBezTo>
                <a:cubicBezTo>
                  <a:pt x="10852472" y="3215558"/>
                  <a:pt x="10857625" y="3231080"/>
                  <a:pt x="10855430" y="3232895"/>
                </a:cubicBezTo>
                <a:cubicBezTo>
                  <a:pt x="10851664" y="3236008"/>
                  <a:pt x="10809210" y="3218054"/>
                  <a:pt x="10802663" y="3214923"/>
                </a:cubicBezTo>
                <a:cubicBezTo>
                  <a:pt x="10775522" y="3209486"/>
                  <a:pt x="10847492" y="3242156"/>
                  <a:pt x="10843412" y="3245527"/>
                </a:cubicBezTo>
                <a:cubicBezTo>
                  <a:pt x="10842840" y="3246676"/>
                  <a:pt x="10839644" y="3246339"/>
                  <a:pt x="10835529" y="3245372"/>
                </a:cubicBezTo>
                <a:lnTo>
                  <a:pt x="10831337" y="3244141"/>
                </a:lnTo>
                <a:lnTo>
                  <a:pt x="10784365" y="3207629"/>
                </a:lnTo>
                <a:cubicBezTo>
                  <a:pt x="10779799" y="3204043"/>
                  <a:pt x="10760013" y="3183595"/>
                  <a:pt x="10755947" y="3185654"/>
                </a:cubicBezTo>
                <a:cubicBezTo>
                  <a:pt x="10752192" y="3187553"/>
                  <a:pt x="10770868" y="3200376"/>
                  <a:pt x="10771792" y="3202201"/>
                </a:cubicBezTo>
                <a:cubicBezTo>
                  <a:pt x="10789462" y="3215367"/>
                  <a:pt x="10805555" y="3227940"/>
                  <a:pt x="10820958" y="3240411"/>
                </a:cubicBezTo>
                <a:lnTo>
                  <a:pt x="10822228" y="3241472"/>
                </a:lnTo>
                <a:lnTo>
                  <a:pt x="10822117" y="3241439"/>
                </a:lnTo>
                <a:cubicBezTo>
                  <a:pt x="10813602" y="3238700"/>
                  <a:pt x="10808204" y="3236869"/>
                  <a:pt x="10819531" y="3242791"/>
                </a:cubicBezTo>
                <a:lnTo>
                  <a:pt x="10836563" y="3253444"/>
                </a:lnTo>
                <a:lnTo>
                  <a:pt x="10865985" y="3278013"/>
                </a:lnTo>
                <a:lnTo>
                  <a:pt x="10870196" y="3281238"/>
                </a:lnTo>
                <a:lnTo>
                  <a:pt x="10853270" y="3275032"/>
                </a:lnTo>
                <a:cubicBezTo>
                  <a:pt x="10846039" y="3272299"/>
                  <a:pt x="10837601" y="3268991"/>
                  <a:pt x="10826907" y="3264567"/>
                </a:cubicBezTo>
                <a:cubicBezTo>
                  <a:pt x="10815533" y="3260033"/>
                  <a:pt x="10807200" y="3255683"/>
                  <a:pt x="10797298" y="3252628"/>
                </a:cubicBezTo>
                <a:cubicBezTo>
                  <a:pt x="10774073" y="3247101"/>
                  <a:pt x="10809572" y="3264962"/>
                  <a:pt x="10817592" y="3269572"/>
                </a:cubicBezTo>
                <a:cubicBezTo>
                  <a:pt x="10830753" y="3275326"/>
                  <a:pt x="10847365" y="3278229"/>
                  <a:pt x="10843190" y="3284377"/>
                </a:cubicBezTo>
                <a:cubicBezTo>
                  <a:pt x="10845073" y="3282820"/>
                  <a:pt x="10814890" y="3277199"/>
                  <a:pt x="10806393" y="3276132"/>
                </a:cubicBezTo>
                <a:cubicBezTo>
                  <a:pt x="10806393" y="3276132"/>
                  <a:pt x="10793710" y="3266834"/>
                  <a:pt x="10794610" y="3274633"/>
                </a:cubicBezTo>
                <a:cubicBezTo>
                  <a:pt x="10794610" y="3274633"/>
                  <a:pt x="10805984" y="3279167"/>
                  <a:pt x="10812286" y="3282051"/>
                </a:cubicBezTo>
                <a:cubicBezTo>
                  <a:pt x="10810239" y="3286891"/>
                  <a:pt x="10807947" y="3291483"/>
                  <a:pt x="10807947" y="3291483"/>
                </a:cubicBezTo>
                <a:cubicBezTo>
                  <a:pt x="10810893" y="3294443"/>
                  <a:pt x="10832169" y="3302030"/>
                  <a:pt x="10838305" y="3308197"/>
                </a:cubicBezTo>
                <a:cubicBezTo>
                  <a:pt x="10838305" y="3308197"/>
                  <a:pt x="10847388" y="3317325"/>
                  <a:pt x="10829713" y="3309906"/>
                </a:cubicBezTo>
                <a:cubicBezTo>
                  <a:pt x="10816306" y="3303905"/>
                  <a:pt x="10828404" y="3305144"/>
                  <a:pt x="10817779" y="3305383"/>
                </a:cubicBezTo>
                <a:cubicBezTo>
                  <a:pt x="10825049" y="3305220"/>
                  <a:pt x="10822034" y="3313108"/>
                  <a:pt x="10816796" y="3314739"/>
                </a:cubicBezTo>
                <a:cubicBezTo>
                  <a:pt x="10817635" y="3314721"/>
                  <a:pt x="10815743" y="3313502"/>
                  <a:pt x="10812406" y="3311711"/>
                </a:cubicBezTo>
                <a:lnTo>
                  <a:pt x="10801549" y="3306333"/>
                </a:lnTo>
                <a:lnTo>
                  <a:pt x="10801175" y="3306035"/>
                </a:lnTo>
                <a:cubicBezTo>
                  <a:pt x="10767469" y="3279245"/>
                  <a:pt x="10733878" y="3252682"/>
                  <a:pt x="10701693" y="3227537"/>
                </a:cubicBezTo>
                <a:cubicBezTo>
                  <a:pt x="10661835" y="3196940"/>
                  <a:pt x="10621684" y="3170423"/>
                  <a:pt x="10582458" y="3145730"/>
                </a:cubicBezTo>
                <a:cubicBezTo>
                  <a:pt x="10542786" y="3120937"/>
                  <a:pt x="10497928" y="3099095"/>
                  <a:pt x="10455134" y="3082104"/>
                </a:cubicBezTo>
                <a:lnTo>
                  <a:pt x="10489250" y="3102613"/>
                </a:lnTo>
                <a:lnTo>
                  <a:pt x="10473596" y="3096584"/>
                </a:lnTo>
                <a:cubicBezTo>
                  <a:pt x="10458942" y="3090723"/>
                  <a:pt x="10445287" y="3084460"/>
                  <a:pt x="10434889" y="3076958"/>
                </a:cubicBezTo>
                <a:cubicBezTo>
                  <a:pt x="10399583" y="3054771"/>
                  <a:pt x="10465465" y="3086396"/>
                  <a:pt x="10484607" y="3088474"/>
                </a:cubicBezTo>
                <a:cubicBezTo>
                  <a:pt x="10508129" y="3097147"/>
                  <a:pt x="10526507" y="3106280"/>
                  <a:pt x="10551692" y="3109016"/>
                </a:cubicBezTo>
                <a:lnTo>
                  <a:pt x="10561817" y="3107858"/>
                </a:lnTo>
                <a:lnTo>
                  <a:pt x="10565191" y="3107470"/>
                </a:lnTo>
                <a:cubicBezTo>
                  <a:pt x="10566692" y="3107300"/>
                  <a:pt x="10565691" y="3107411"/>
                  <a:pt x="10563693" y="3107641"/>
                </a:cubicBezTo>
                <a:lnTo>
                  <a:pt x="10561817" y="3107858"/>
                </a:lnTo>
                <a:lnTo>
                  <a:pt x="10556192" y="3108500"/>
                </a:lnTo>
                <a:cubicBezTo>
                  <a:pt x="10553693" y="3108787"/>
                  <a:pt x="10551692" y="3109016"/>
                  <a:pt x="10551692" y="3109016"/>
                </a:cubicBezTo>
                <a:lnTo>
                  <a:pt x="10247959" y="2979223"/>
                </a:lnTo>
                <a:lnTo>
                  <a:pt x="10321908" y="3024442"/>
                </a:lnTo>
                <a:cubicBezTo>
                  <a:pt x="10334549" y="3032748"/>
                  <a:pt x="10362640" y="3055018"/>
                  <a:pt x="10332306" y="3039637"/>
                </a:cubicBezTo>
                <a:cubicBezTo>
                  <a:pt x="10296043" y="3020283"/>
                  <a:pt x="10255771" y="3000549"/>
                  <a:pt x="10217013" y="2977548"/>
                </a:cubicBezTo>
                <a:cubicBezTo>
                  <a:pt x="10205827" y="2971373"/>
                  <a:pt x="10164672" y="2949566"/>
                  <a:pt x="10195313" y="2970091"/>
                </a:cubicBezTo>
                <a:cubicBezTo>
                  <a:pt x="10224707" y="2988791"/>
                  <a:pt x="10257627" y="3007757"/>
                  <a:pt x="10289734" y="3026219"/>
                </a:cubicBezTo>
                <a:lnTo>
                  <a:pt x="10328051" y="3048405"/>
                </a:lnTo>
                <a:lnTo>
                  <a:pt x="10308060" y="3045255"/>
                </a:lnTo>
                <a:cubicBezTo>
                  <a:pt x="10279866" y="3047387"/>
                  <a:pt x="10312556" y="3056451"/>
                  <a:pt x="10334122" y="3060815"/>
                </a:cubicBezTo>
                <a:lnTo>
                  <a:pt x="10362089" y="3068866"/>
                </a:lnTo>
                <a:lnTo>
                  <a:pt x="10379276" y="3079327"/>
                </a:lnTo>
                <a:lnTo>
                  <a:pt x="10381354" y="3080580"/>
                </a:lnTo>
                <a:lnTo>
                  <a:pt x="10369968" y="3078031"/>
                </a:lnTo>
                <a:cubicBezTo>
                  <a:pt x="10354620" y="3074669"/>
                  <a:pt x="10339490" y="3071073"/>
                  <a:pt x="10325408" y="3066350"/>
                </a:cubicBezTo>
                <a:cubicBezTo>
                  <a:pt x="10293064" y="3057553"/>
                  <a:pt x="10256564" y="3041043"/>
                  <a:pt x="10222127" y="3034500"/>
                </a:cubicBezTo>
                <a:lnTo>
                  <a:pt x="10212278" y="3032943"/>
                </a:lnTo>
                <a:lnTo>
                  <a:pt x="10224831" y="3038333"/>
                </a:lnTo>
                <a:lnTo>
                  <a:pt x="10221694" y="3038462"/>
                </a:lnTo>
                <a:lnTo>
                  <a:pt x="10235469" y="3043607"/>
                </a:lnTo>
                <a:lnTo>
                  <a:pt x="10235879" y="3043076"/>
                </a:lnTo>
                <a:lnTo>
                  <a:pt x="10224831" y="3038333"/>
                </a:lnTo>
                <a:lnTo>
                  <a:pt x="10226644" y="3038259"/>
                </a:lnTo>
                <a:lnTo>
                  <a:pt x="10236067" y="3042833"/>
                </a:lnTo>
                <a:lnTo>
                  <a:pt x="10236410" y="3042388"/>
                </a:lnTo>
                <a:cubicBezTo>
                  <a:pt x="10238687" y="3041975"/>
                  <a:pt x="10241250" y="3042163"/>
                  <a:pt x="10243431" y="3043382"/>
                </a:cubicBezTo>
                <a:lnTo>
                  <a:pt x="10246218" y="3047621"/>
                </a:lnTo>
                <a:lnTo>
                  <a:pt x="10252017" y="3049787"/>
                </a:lnTo>
                <a:cubicBezTo>
                  <a:pt x="10271140" y="3056781"/>
                  <a:pt x="10293045" y="3065273"/>
                  <a:pt x="10299654" y="3066494"/>
                </a:cubicBezTo>
                <a:lnTo>
                  <a:pt x="10303576" y="3069515"/>
                </a:lnTo>
                <a:lnTo>
                  <a:pt x="10410858" y="3106199"/>
                </a:lnTo>
                <a:lnTo>
                  <a:pt x="10412117" y="3108143"/>
                </a:lnTo>
                <a:cubicBezTo>
                  <a:pt x="10425613" y="3115397"/>
                  <a:pt x="10448835" y="3127882"/>
                  <a:pt x="10458871" y="3132956"/>
                </a:cubicBezTo>
                <a:cubicBezTo>
                  <a:pt x="10565829" y="3190512"/>
                  <a:pt x="10668579" y="3258388"/>
                  <a:pt x="10762478" y="3338280"/>
                </a:cubicBezTo>
                <a:cubicBezTo>
                  <a:pt x="10780200" y="3353877"/>
                  <a:pt x="10803261" y="3370703"/>
                  <a:pt x="10808776" y="3386254"/>
                </a:cubicBezTo>
                <a:cubicBezTo>
                  <a:pt x="10815539" y="3394953"/>
                  <a:pt x="10817729" y="3393844"/>
                  <a:pt x="10821981" y="3397587"/>
                </a:cubicBezTo>
                <a:cubicBezTo>
                  <a:pt x="10827701" y="3401898"/>
                  <a:pt x="10832329" y="3406189"/>
                  <a:pt x="10833841" y="3408494"/>
                </a:cubicBezTo>
                <a:cubicBezTo>
                  <a:pt x="10835353" y="3410801"/>
                  <a:pt x="10833747" y="3411121"/>
                  <a:pt x="10826998" y="3407495"/>
                </a:cubicBezTo>
                <a:cubicBezTo>
                  <a:pt x="10804730" y="3392235"/>
                  <a:pt x="10793110" y="3384032"/>
                  <a:pt x="10775387" y="3368436"/>
                </a:cubicBezTo>
                <a:cubicBezTo>
                  <a:pt x="10712469" y="3321013"/>
                  <a:pt x="10661597" y="3277976"/>
                  <a:pt x="10594743" y="3232874"/>
                </a:cubicBezTo>
                <a:cubicBezTo>
                  <a:pt x="10557261" y="3206970"/>
                  <a:pt x="10526674" y="3190025"/>
                  <a:pt x="10485570" y="3166284"/>
                </a:cubicBezTo>
                <a:cubicBezTo>
                  <a:pt x="10465018" y="3154413"/>
                  <a:pt x="10429252" y="3131898"/>
                  <a:pt x="10403710" y="3120262"/>
                </a:cubicBezTo>
                <a:cubicBezTo>
                  <a:pt x="10402918" y="3118698"/>
                  <a:pt x="10375631" y="3108271"/>
                  <a:pt x="10373753" y="3109221"/>
                </a:cubicBezTo>
                <a:cubicBezTo>
                  <a:pt x="10371877" y="3110172"/>
                  <a:pt x="10382705" y="3116811"/>
                  <a:pt x="10383497" y="3118374"/>
                </a:cubicBezTo>
                <a:cubicBezTo>
                  <a:pt x="10417612" y="3137629"/>
                  <a:pt x="10452072" y="3155234"/>
                  <a:pt x="10485888" y="3173412"/>
                </a:cubicBezTo>
                <a:lnTo>
                  <a:pt x="10501290" y="3182552"/>
                </a:lnTo>
                <a:lnTo>
                  <a:pt x="10515164" y="3186450"/>
                </a:lnTo>
                <a:lnTo>
                  <a:pt x="10517539" y="3189053"/>
                </a:lnTo>
                <a:lnTo>
                  <a:pt x="10525025" y="3195892"/>
                </a:lnTo>
                <a:lnTo>
                  <a:pt x="10522878" y="3195362"/>
                </a:lnTo>
                <a:lnTo>
                  <a:pt x="10584414" y="3231879"/>
                </a:lnTo>
                <a:cubicBezTo>
                  <a:pt x="10642760" y="3269495"/>
                  <a:pt x="10704940" y="3320893"/>
                  <a:pt x="10758928" y="3364647"/>
                </a:cubicBezTo>
                <a:cubicBezTo>
                  <a:pt x="10767567" y="3372395"/>
                  <a:pt x="10780111" y="3382423"/>
                  <a:pt x="10784365" y="3386165"/>
                </a:cubicBezTo>
                <a:cubicBezTo>
                  <a:pt x="10787665" y="3392684"/>
                  <a:pt x="10781535" y="3389892"/>
                  <a:pt x="10783911" y="3394585"/>
                </a:cubicBezTo>
                <a:cubicBezTo>
                  <a:pt x="10783911" y="3394585"/>
                  <a:pt x="10788003" y="3402668"/>
                  <a:pt x="10789880" y="3401719"/>
                </a:cubicBezTo>
                <a:cubicBezTo>
                  <a:pt x="10788003" y="3402668"/>
                  <a:pt x="10770121" y="3391411"/>
                  <a:pt x="10754907" y="3380769"/>
                </a:cubicBezTo>
                <a:lnTo>
                  <a:pt x="10755987" y="3378267"/>
                </a:lnTo>
                <a:lnTo>
                  <a:pt x="10756091" y="3378336"/>
                </a:lnTo>
                <a:lnTo>
                  <a:pt x="10765893" y="3386264"/>
                </a:lnTo>
                <a:cubicBezTo>
                  <a:pt x="10771833" y="3390137"/>
                  <a:pt x="10778813" y="3394219"/>
                  <a:pt x="10782035" y="3395537"/>
                </a:cubicBezTo>
                <a:lnTo>
                  <a:pt x="10756091" y="3378336"/>
                </a:lnTo>
                <a:lnTo>
                  <a:pt x="10755993" y="3378256"/>
                </a:lnTo>
                <a:lnTo>
                  <a:pt x="10755987" y="3378267"/>
                </a:lnTo>
                <a:lnTo>
                  <a:pt x="10742887" y="3369581"/>
                </a:lnTo>
                <a:cubicBezTo>
                  <a:pt x="10718647" y="3353981"/>
                  <a:pt x="10735016" y="3366517"/>
                  <a:pt x="10754907" y="3380769"/>
                </a:cubicBezTo>
                <a:lnTo>
                  <a:pt x="10754708" y="3383139"/>
                </a:lnTo>
                <a:lnTo>
                  <a:pt x="10743820" y="3377343"/>
                </a:lnTo>
                <a:cubicBezTo>
                  <a:pt x="10731711" y="3369255"/>
                  <a:pt x="10721282" y="3357827"/>
                  <a:pt x="10708919" y="3347380"/>
                </a:cubicBezTo>
                <a:cubicBezTo>
                  <a:pt x="10627013" y="3287295"/>
                  <a:pt x="10545552" y="3227313"/>
                  <a:pt x="10458354" y="3180062"/>
                </a:cubicBezTo>
                <a:lnTo>
                  <a:pt x="10455807" y="3178748"/>
                </a:lnTo>
                <a:lnTo>
                  <a:pt x="10378765" y="3159653"/>
                </a:lnTo>
                <a:lnTo>
                  <a:pt x="10336827" y="3149053"/>
                </a:lnTo>
                <a:lnTo>
                  <a:pt x="10359433" y="3160011"/>
                </a:lnTo>
                <a:cubicBezTo>
                  <a:pt x="10370708" y="3163999"/>
                  <a:pt x="10381997" y="3164037"/>
                  <a:pt x="10393270" y="3168025"/>
                </a:cubicBezTo>
                <a:cubicBezTo>
                  <a:pt x="10397221" y="3168038"/>
                  <a:pt x="10397210" y="3171422"/>
                  <a:pt x="10401160" y="3171436"/>
                </a:cubicBezTo>
                <a:cubicBezTo>
                  <a:pt x="10389884" y="3168014"/>
                  <a:pt x="10378045" y="3164024"/>
                  <a:pt x="10366757" y="3163985"/>
                </a:cubicBezTo>
                <a:cubicBezTo>
                  <a:pt x="10378032" y="3167973"/>
                  <a:pt x="10389873" y="3171398"/>
                  <a:pt x="10397183" y="3179322"/>
                </a:cubicBezTo>
                <a:cubicBezTo>
                  <a:pt x="10401147" y="3175384"/>
                  <a:pt x="10405098" y="3175399"/>
                  <a:pt x="10405098" y="3175399"/>
                </a:cubicBezTo>
                <a:cubicBezTo>
                  <a:pt x="10412422" y="3179371"/>
                  <a:pt x="10419734" y="3186732"/>
                  <a:pt x="10431573" y="3190722"/>
                </a:cubicBezTo>
                <a:cubicBezTo>
                  <a:pt x="10427609" y="3194659"/>
                  <a:pt x="10423646" y="3198594"/>
                  <a:pt x="10423634" y="3201979"/>
                </a:cubicBezTo>
                <a:cubicBezTo>
                  <a:pt x="10416308" y="3198569"/>
                  <a:pt x="10405020" y="3198532"/>
                  <a:pt x="10401057" y="3201902"/>
                </a:cubicBezTo>
                <a:lnTo>
                  <a:pt x="10381441" y="3194370"/>
                </a:lnTo>
                <a:lnTo>
                  <a:pt x="10383369" y="3196712"/>
                </a:lnTo>
                <a:cubicBezTo>
                  <a:pt x="10385016" y="3198950"/>
                  <a:pt x="10386663" y="3201185"/>
                  <a:pt x="10387706" y="3201988"/>
                </a:cubicBezTo>
                <a:cubicBezTo>
                  <a:pt x="10409250" y="3214715"/>
                  <a:pt x="10456590" y="3211214"/>
                  <a:pt x="10452043" y="3219957"/>
                </a:cubicBezTo>
                <a:cubicBezTo>
                  <a:pt x="10452043" y="3219957"/>
                  <a:pt x="10441604" y="3219652"/>
                  <a:pt x="10433248" y="3220951"/>
                </a:cubicBezTo>
                <a:lnTo>
                  <a:pt x="10434522" y="3219872"/>
                </a:lnTo>
                <a:lnTo>
                  <a:pt x="10437426" y="3220302"/>
                </a:lnTo>
                <a:cubicBezTo>
                  <a:pt x="10436384" y="3219499"/>
                  <a:pt x="10435863" y="3219098"/>
                  <a:pt x="10435342" y="3219179"/>
                </a:cubicBezTo>
                <a:lnTo>
                  <a:pt x="10434522" y="3219872"/>
                </a:lnTo>
                <a:lnTo>
                  <a:pt x="10429182" y="3219084"/>
                </a:lnTo>
                <a:lnTo>
                  <a:pt x="10425992" y="3217618"/>
                </a:lnTo>
                <a:cubicBezTo>
                  <a:pt x="10423775" y="3217038"/>
                  <a:pt x="10422121" y="3216893"/>
                  <a:pt x="10422121" y="3216893"/>
                </a:cubicBezTo>
                <a:cubicBezTo>
                  <a:pt x="10422121" y="3216893"/>
                  <a:pt x="10415840" y="3223657"/>
                  <a:pt x="10408882" y="3222810"/>
                </a:cubicBezTo>
                <a:cubicBezTo>
                  <a:pt x="10393917" y="3222885"/>
                  <a:pt x="10359500" y="3208623"/>
                  <a:pt x="10346629" y="3206445"/>
                </a:cubicBezTo>
                <a:cubicBezTo>
                  <a:pt x="10344545" y="3204839"/>
                  <a:pt x="10340008" y="3209724"/>
                  <a:pt x="10335830" y="3210374"/>
                </a:cubicBezTo>
                <a:cubicBezTo>
                  <a:pt x="10316686" y="3211098"/>
                  <a:pt x="10284017" y="3194315"/>
                  <a:pt x="10262450" y="3189950"/>
                </a:cubicBezTo>
                <a:cubicBezTo>
                  <a:pt x="10242978" y="3182689"/>
                  <a:pt x="10219340" y="3172216"/>
                  <a:pt x="10189430" y="3165292"/>
                </a:cubicBezTo>
                <a:cubicBezTo>
                  <a:pt x="10189430" y="3165292"/>
                  <a:pt x="10182819" y="3164068"/>
                  <a:pt x="10180376" y="3166697"/>
                </a:cubicBezTo>
                <a:cubicBezTo>
                  <a:pt x="10182789" y="3176291"/>
                  <a:pt x="10238791" y="3187198"/>
                  <a:pt x="10249568" y="3191631"/>
                </a:cubicBezTo>
                <a:cubicBezTo>
                  <a:pt x="10308851" y="3213441"/>
                  <a:pt x="10368751" y="3231539"/>
                  <a:pt x="10429395" y="3248195"/>
                </a:cubicBezTo>
                <a:lnTo>
                  <a:pt x="10522597" y="3272428"/>
                </a:lnTo>
                <a:lnTo>
                  <a:pt x="10527802" y="3276787"/>
                </a:lnTo>
                <a:lnTo>
                  <a:pt x="10540587" y="3286261"/>
                </a:lnTo>
                <a:lnTo>
                  <a:pt x="10510705" y="3280607"/>
                </a:lnTo>
                <a:cubicBezTo>
                  <a:pt x="10502021" y="3273920"/>
                  <a:pt x="10492979" y="3271467"/>
                  <a:pt x="10486706" y="3274371"/>
                </a:cubicBezTo>
                <a:cubicBezTo>
                  <a:pt x="10493307" y="3279454"/>
                  <a:pt x="10501653" y="3282014"/>
                  <a:pt x="10510705" y="3280607"/>
                </a:cubicBezTo>
                <a:lnTo>
                  <a:pt x="10538437" y="3290272"/>
                </a:lnTo>
                <a:lnTo>
                  <a:pt x="10534786" y="3296379"/>
                </a:lnTo>
                <a:cubicBezTo>
                  <a:pt x="10533331" y="3294253"/>
                  <a:pt x="10532084" y="3292431"/>
                  <a:pt x="10532084" y="3292431"/>
                </a:cubicBezTo>
                <a:cubicBezTo>
                  <a:pt x="10530047" y="3299624"/>
                  <a:pt x="10532235" y="3298126"/>
                  <a:pt x="10534786" y="3296379"/>
                </a:cubicBezTo>
                <a:lnTo>
                  <a:pt x="10543406" y="3301819"/>
                </a:lnTo>
                <a:lnTo>
                  <a:pt x="10515490" y="3295701"/>
                </a:lnTo>
                <a:lnTo>
                  <a:pt x="10507193" y="3292467"/>
                </a:lnTo>
                <a:cubicBezTo>
                  <a:pt x="10504572" y="3291291"/>
                  <a:pt x="10503119" y="3290390"/>
                  <a:pt x="10503666" y="3290016"/>
                </a:cubicBezTo>
                <a:lnTo>
                  <a:pt x="10503461" y="3293066"/>
                </a:lnTo>
                <a:lnTo>
                  <a:pt x="10466110" y="3284880"/>
                </a:lnTo>
                <a:lnTo>
                  <a:pt x="10456137" y="3279265"/>
                </a:lnTo>
                <a:cubicBezTo>
                  <a:pt x="10449862" y="3275584"/>
                  <a:pt x="10442770" y="3271234"/>
                  <a:pt x="10433886" y="3265491"/>
                </a:cubicBezTo>
                <a:cubicBezTo>
                  <a:pt x="10429204" y="3263341"/>
                  <a:pt x="10392424" y="3238540"/>
                  <a:pt x="10405009" y="3252236"/>
                </a:cubicBezTo>
                <a:cubicBezTo>
                  <a:pt x="10414892" y="3261983"/>
                  <a:pt x="10443978" y="3275540"/>
                  <a:pt x="10451155" y="3281336"/>
                </a:cubicBezTo>
                <a:lnTo>
                  <a:pt x="10451635" y="3281708"/>
                </a:lnTo>
                <a:lnTo>
                  <a:pt x="10441452" y="3279477"/>
                </a:lnTo>
                <a:cubicBezTo>
                  <a:pt x="10380923" y="3268951"/>
                  <a:pt x="10329139" y="3241313"/>
                  <a:pt x="10266517" y="3233043"/>
                </a:cubicBezTo>
                <a:cubicBezTo>
                  <a:pt x="10276424" y="3237291"/>
                  <a:pt x="10290836" y="3241018"/>
                  <a:pt x="10286557" y="3242678"/>
                </a:cubicBezTo>
                <a:lnTo>
                  <a:pt x="10276334" y="3243499"/>
                </a:lnTo>
                <a:lnTo>
                  <a:pt x="10227547" y="3216634"/>
                </a:lnTo>
                <a:lnTo>
                  <a:pt x="10262126" y="3240514"/>
                </a:lnTo>
                <a:lnTo>
                  <a:pt x="10259500" y="3239896"/>
                </a:lnTo>
                <a:cubicBezTo>
                  <a:pt x="10238976" y="3234631"/>
                  <a:pt x="10207544" y="3226135"/>
                  <a:pt x="10197623" y="3227677"/>
                </a:cubicBezTo>
                <a:cubicBezTo>
                  <a:pt x="10232028" y="3246442"/>
                  <a:pt x="10249426" y="3247596"/>
                  <a:pt x="10281760" y="3260253"/>
                </a:cubicBezTo>
                <a:cubicBezTo>
                  <a:pt x="10326965" y="3275088"/>
                  <a:pt x="10288360" y="3265336"/>
                  <a:pt x="10270952" y="3268042"/>
                </a:cubicBezTo>
                <a:cubicBezTo>
                  <a:pt x="10257722" y="3270098"/>
                  <a:pt x="10288350" y="3269195"/>
                  <a:pt x="10279635" y="3274729"/>
                </a:cubicBezTo>
                <a:cubicBezTo>
                  <a:pt x="10270921" y="3280262"/>
                  <a:pt x="10247292" y="3265932"/>
                  <a:pt x="10234421" y="3263753"/>
                </a:cubicBezTo>
                <a:cubicBezTo>
                  <a:pt x="10221211" y="3258090"/>
                  <a:pt x="10206266" y="3250446"/>
                  <a:pt x="10189216" y="3248917"/>
                </a:cubicBezTo>
                <a:cubicBezTo>
                  <a:pt x="10189216" y="3248917"/>
                  <a:pt x="10184680" y="3253802"/>
                  <a:pt x="10180501" y="3254451"/>
                </a:cubicBezTo>
                <a:cubicBezTo>
                  <a:pt x="10173892" y="3253227"/>
                  <a:pt x="10135286" y="3243475"/>
                  <a:pt x="10126595" y="3240647"/>
                </a:cubicBezTo>
                <a:cubicBezTo>
                  <a:pt x="10078926" y="3236161"/>
                  <a:pt x="10152306" y="3256583"/>
                  <a:pt x="10165168" y="3262623"/>
                </a:cubicBezTo>
                <a:cubicBezTo>
                  <a:pt x="10191249" y="3270463"/>
                  <a:pt x="10212466" y="3275202"/>
                  <a:pt x="10221150" y="3281892"/>
                </a:cubicBezTo>
                <a:cubicBezTo>
                  <a:pt x="10260084" y="3299631"/>
                  <a:pt x="10290342" y="3306822"/>
                  <a:pt x="10328926" y="3324938"/>
                </a:cubicBezTo>
                <a:cubicBezTo>
                  <a:pt x="10290311" y="3319046"/>
                  <a:pt x="10260073" y="3303490"/>
                  <a:pt x="10221468" y="3293738"/>
                </a:cubicBezTo>
                <a:cubicBezTo>
                  <a:pt x="10203732" y="3288457"/>
                  <a:pt x="10186703" y="3279208"/>
                  <a:pt x="10169295" y="3281914"/>
                </a:cubicBezTo>
                <a:cubicBezTo>
                  <a:pt x="10163023" y="3284818"/>
                  <a:pt x="10160929" y="3287073"/>
                  <a:pt x="10154318" y="3286493"/>
                </a:cubicBezTo>
                <a:cubicBezTo>
                  <a:pt x="10137269" y="3284963"/>
                  <a:pt x="10124080" y="3270937"/>
                  <a:pt x="10104947" y="3267802"/>
                </a:cubicBezTo>
                <a:cubicBezTo>
                  <a:pt x="10107031" y="3269409"/>
                  <a:pt x="10098645" y="3282929"/>
                  <a:pt x="10096213" y="3281056"/>
                </a:cubicBezTo>
                <a:cubicBezTo>
                  <a:pt x="10085414" y="3284985"/>
                  <a:pt x="10044429" y="3253417"/>
                  <a:pt x="10031527" y="3263462"/>
                </a:cubicBezTo>
                <a:cubicBezTo>
                  <a:pt x="10031527" y="3263462"/>
                  <a:pt x="10031243" y="3263767"/>
                  <a:pt x="10030888" y="3264148"/>
                </a:cubicBezTo>
                <a:lnTo>
                  <a:pt x="10030091" y="3265008"/>
                </a:lnTo>
                <a:lnTo>
                  <a:pt x="10029825" y="3265294"/>
                </a:lnTo>
                <a:cubicBezTo>
                  <a:pt x="10029543" y="3265599"/>
                  <a:pt x="10029399" y="3265752"/>
                  <a:pt x="10029612" y="3265523"/>
                </a:cubicBezTo>
                <a:lnTo>
                  <a:pt x="10030091" y="3265008"/>
                </a:lnTo>
                <a:lnTo>
                  <a:pt x="10031527" y="3263462"/>
                </a:lnTo>
                <a:cubicBezTo>
                  <a:pt x="10048546" y="3276571"/>
                  <a:pt x="10065954" y="3273865"/>
                  <a:pt x="10083330" y="3283381"/>
                </a:cubicBezTo>
                <a:cubicBezTo>
                  <a:pt x="10106960" y="3297711"/>
                  <a:pt x="10130947" y="3307808"/>
                  <a:pt x="10162941" y="3316981"/>
                </a:cubicBezTo>
                <a:cubicBezTo>
                  <a:pt x="10214399" y="3336633"/>
                  <a:pt x="10100328" y="3304852"/>
                  <a:pt x="10098235" y="3307106"/>
                </a:cubicBezTo>
                <a:lnTo>
                  <a:pt x="10121844" y="3329157"/>
                </a:lnTo>
                <a:cubicBezTo>
                  <a:pt x="10119750" y="3331411"/>
                  <a:pt x="10078723" y="3315926"/>
                  <a:pt x="10078723" y="3315926"/>
                </a:cubicBezTo>
                <a:cubicBezTo>
                  <a:pt x="10057506" y="3311186"/>
                  <a:pt x="10053001" y="3303849"/>
                  <a:pt x="10035603" y="3302695"/>
                </a:cubicBezTo>
                <a:cubicBezTo>
                  <a:pt x="10044286" y="3309384"/>
                  <a:pt x="10089491" y="3324219"/>
                  <a:pt x="10087397" y="3326474"/>
                </a:cubicBezTo>
                <a:cubicBezTo>
                  <a:pt x="10086874" y="3327038"/>
                  <a:pt x="10083372" y="3326839"/>
                  <a:pt x="10079088" y="3326489"/>
                </a:cubicBezTo>
                <a:lnTo>
                  <a:pt x="10075550" y="3326249"/>
                </a:lnTo>
                <a:lnTo>
                  <a:pt x="10034562" y="3303816"/>
                </a:lnTo>
                <a:lnTo>
                  <a:pt x="10014865" y="3293036"/>
                </a:lnTo>
                <a:cubicBezTo>
                  <a:pt x="10011853" y="3283942"/>
                  <a:pt x="10007940" y="3297776"/>
                  <a:pt x="10014865" y="3293036"/>
                </a:cubicBezTo>
                <a:cubicBezTo>
                  <a:pt x="10024449" y="3300977"/>
                  <a:pt x="10034401" y="3307943"/>
                  <a:pt x="10044533" y="3314422"/>
                </a:cubicBezTo>
                <a:lnTo>
                  <a:pt x="10064348" y="3326335"/>
                </a:lnTo>
                <a:lnTo>
                  <a:pt x="10061555" y="3327507"/>
                </a:lnTo>
                <a:cubicBezTo>
                  <a:pt x="10062921" y="3329013"/>
                  <a:pt x="10067897" y="3331595"/>
                  <a:pt x="10078673" y="3335868"/>
                </a:cubicBezTo>
                <a:lnTo>
                  <a:pt x="10082873" y="3337493"/>
                </a:lnTo>
                <a:lnTo>
                  <a:pt x="10105940" y="3351424"/>
                </a:lnTo>
                <a:cubicBezTo>
                  <a:pt x="10116025" y="3357936"/>
                  <a:pt x="10125909" y="3364948"/>
                  <a:pt x="10135402" y="3372952"/>
                </a:cubicBezTo>
                <a:lnTo>
                  <a:pt x="10130983" y="3370889"/>
                </a:lnTo>
                <a:lnTo>
                  <a:pt x="10182045" y="3402927"/>
                </a:lnTo>
                <a:cubicBezTo>
                  <a:pt x="10205105" y="3417262"/>
                  <a:pt x="10227151" y="3431288"/>
                  <a:pt x="10246788" y="3445512"/>
                </a:cubicBezTo>
                <a:cubicBezTo>
                  <a:pt x="10221139" y="3432280"/>
                  <a:pt x="10193565" y="3415456"/>
                  <a:pt x="10168854" y="3398904"/>
                </a:cubicBezTo>
                <a:lnTo>
                  <a:pt x="10142164" y="3384152"/>
                </a:lnTo>
                <a:cubicBezTo>
                  <a:pt x="10140980" y="3384964"/>
                  <a:pt x="10141329" y="3386453"/>
                  <a:pt x="10142594" y="3388265"/>
                </a:cubicBezTo>
                <a:lnTo>
                  <a:pt x="10143488" y="3389177"/>
                </a:lnTo>
                <a:lnTo>
                  <a:pt x="10151704" y="3394136"/>
                </a:lnTo>
                <a:lnTo>
                  <a:pt x="10147784" y="3392962"/>
                </a:lnTo>
                <a:lnTo>
                  <a:pt x="10146930" y="3392693"/>
                </a:lnTo>
                <a:lnTo>
                  <a:pt x="10148512" y="3394309"/>
                </a:lnTo>
                <a:cubicBezTo>
                  <a:pt x="10153460" y="3398508"/>
                  <a:pt x="10159586" y="3402570"/>
                  <a:pt x="10161927" y="3403645"/>
                </a:cubicBezTo>
                <a:cubicBezTo>
                  <a:pt x="10217279" y="3440721"/>
                  <a:pt x="10287677" y="3475533"/>
                  <a:pt x="10333189" y="3513096"/>
                </a:cubicBezTo>
                <a:cubicBezTo>
                  <a:pt x="10280118" y="3488736"/>
                  <a:pt x="10223418" y="3444997"/>
                  <a:pt x="10171078" y="3417014"/>
                </a:cubicBezTo>
                <a:cubicBezTo>
                  <a:pt x="10186946" y="3425340"/>
                  <a:pt x="10159008" y="3408765"/>
                  <a:pt x="10157704" y="3412333"/>
                </a:cubicBezTo>
                <a:cubicBezTo>
                  <a:pt x="10155827" y="3418975"/>
                  <a:pt x="10168891" y="3418511"/>
                  <a:pt x="10168891" y="3418511"/>
                </a:cubicBezTo>
                <a:cubicBezTo>
                  <a:pt x="10198908" y="3438124"/>
                  <a:pt x="10228198" y="3456673"/>
                  <a:pt x="10256602" y="3475104"/>
                </a:cubicBezTo>
                <a:lnTo>
                  <a:pt x="10312007" y="3512671"/>
                </a:lnTo>
                <a:lnTo>
                  <a:pt x="10302848" y="3509797"/>
                </a:lnTo>
                <a:lnTo>
                  <a:pt x="10302433" y="3509712"/>
                </a:lnTo>
                <a:lnTo>
                  <a:pt x="10299881" y="3508227"/>
                </a:lnTo>
                <a:cubicBezTo>
                  <a:pt x="10293743" y="3503952"/>
                  <a:pt x="10262062" y="3481908"/>
                  <a:pt x="10259875" y="3483405"/>
                </a:cubicBezTo>
                <a:cubicBezTo>
                  <a:pt x="10252948" y="3488146"/>
                  <a:pt x="10286817" y="3508692"/>
                  <a:pt x="10284321" y="3505044"/>
                </a:cubicBezTo>
                <a:lnTo>
                  <a:pt x="10287218" y="3506762"/>
                </a:lnTo>
                <a:lnTo>
                  <a:pt x="10282871" y="3509165"/>
                </a:lnTo>
                <a:cubicBezTo>
                  <a:pt x="10284243" y="3510494"/>
                  <a:pt x="10288078" y="3512219"/>
                  <a:pt x="10293054" y="3514077"/>
                </a:cubicBezTo>
                <a:lnTo>
                  <a:pt x="10305957" y="3518407"/>
                </a:lnTo>
                <a:lnTo>
                  <a:pt x="10313715" y="3523747"/>
                </a:lnTo>
                <a:cubicBezTo>
                  <a:pt x="10315271" y="3530714"/>
                  <a:pt x="10285877" y="3512013"/>
                  <a:pt x="10285877" y="3512013"/>
                </a:cubicBezTo>
                <a:cubicBezTo>
                  <a:pt x="10230942" y="3475543"/>
                  <a:pt x="10180788" y="3446063"/>
                  <a:pt x="10134643" y="3416964"/>
                </a:cubicBezTo>
                <a:cubicBezTo>
                  <a:pt x="10132887" y="3416158"/>
                  <a:pt x="10124519" y="3410529"/>
                  <a:pt x="10114444" y="3404154"/>
                </a:cubicBezTo>
                <a:lnTo>
                  <a:pt x="10106407" y="3399181"/>
                </a:lnTo>
                <a:lnTo>
                  <a:pt x="10106656" y="3399879"/>
                </a:lnTo>
                <a:cubicBezTo>
                  <a:pt x="10107499" y="3402259"/>
                  <a:pt x="10108329" y="3404772"/>
                  <a:pt x="10108797" y="3406855"/>
                </a:cubicBezTo>
                <a:lnTo>
                  <a:pt x="10108777" y="3409152"/>
                </a:lnTo>
                <a:lnTo>
                  <a:pt x="10142303" y="3430794"/>
                </a:lnTo>
                <a:cubicBezTo>
                  <a:pt x="10162561" y="3443480"/>
                  <a:pt x="10182707" y="3455904"/>
                  <a:pt x="10203620" y="3469255"/>
                </a:cubicBezTo>
                <a:cubicBezTo>
                  <a:pt x="10204869" y="3471079"/>
                  <a:pt x="10249822" y="3492963"/>
                  <a:pt x="10250338" y="3498410"/>
                </a:cubicBezTo>
                <a:cubicBezTo>
                  <a:pt x="10248123" y="3502602"/>
                  <a:pt x="10240760" y="3499275"/>
                  <a:pt x="10233952" y="3494900"/>
                </a:cubicBezTo>
                <a:lnTo>
                  <a:pt x="10231318" y="3493003"/>
                </a:lnTo>
                <a:lnTo>
                  <a:pt x="10225809" y="3492129"/>
                </a:lnTo>
                <a:cubicBezTo>
                  <a:pt x="10214253" y="3489559"/>
                  <a:pt x="10196318" y="3484242"/>
                  <a:pt x="10192796" y="3483704"/>
                </a:cubicBezTo>
                <a:cubicBezTo>
                  <a:pt x="10180363" y="3480092"/>
                  <a:pt x="10170516" y="3477463"/>
                  <a:pt x="10161859" y="3475317"/>
                </a:cubicBezTo>
                <a:lnTo>
                  <a:pt x="10157310" y="3474268"/>
                </a:lnTo>
                <a:lnTo>
                  <a:pt x="10126796" y="3456368"/>
                </a:lnTo>
                <a:lnTo>
                  <a:pt x="10167072" y="3471628"/>
                </a:lnTo>
                <a:cubicBezTo>
                  <a:pt x="10174895" y="3474753"/>
                  <a:pt x="10198767" y="3478998"/>
                  <a:pt x="10216520" y="3484151"/>
                </a:cubicBezTo>
                <a:lnTo>
                  <a:pt x="10222264" y="3486253"/>
                </a:lnTo>
                <a:lnTo>
                  <a:pt x="10221971" y="3486016"/>
                </a:lnTo>
                <a:cubicBezTo>
                  <a:pt x="10221279" y="3485439"/>
                  <a:pt x="10220888" y="3485100"/>
                  <a:pt x="10220888" y="3485100"/>
                </a:cubicBezTo>
                <a:cubicBezTo>
                  <a:pt x="10178826" y="3460011"/>
                  <a:pt x="10150546" y="3444062"/>
                  <a:pt x="10116823" y="3423679"/>
                </a:cubicBezTo>
                <a:lnTo>
                  <a:pt x="10096708" y="3411270"/>
                </a:lnTo>
                <a:lnTo>
                  <a:pt x="10087419" y="3409630"/>
                </a:lnTo>
                <a:lnTo>
                  <a:pt x="10084344" y="3408958"/>
                </a:lnTo>
                <a:lnTo>
                  <a:pt x="10090457" y="3413078"/>
                </a:lnTo>
                <a:cubicBezTo>
                  <a:pt x="10093691" y="3415347"/>
                  <a:pt x="10097127" y="3417876"/>
                  <a:pt x="10100911" y="3420864"/>
                </a:cubicBezTo>
                <a:cubicBezTo>
                  <a:pt x="10094316" y="3418462"/>
                  <a:pt x="10088099" y="3415439"/>
                  <a:pt x="10082104" y="3412082"/>
                </a:cubicBezTo>
                <a:lnTo>
                  <a:pt x="10072755" y="3406309"/>
                </a:lnTo>
                <a:lnTo>
                  <a:pt x="10053726" y="3401491"/>
                </a:lnTo>
                <a:cubicBezTo>
                  <a:pt x="10047188" y="3399717"/>
                  <a:pt x="10042059" y="3398224"/>
                  <a:pt x="10039886" y="3397518"/>
                </a:cubicBezTo>
                <a:cubicBezTo>
                  <a:pt x="10035537" y="3397229"/>
                  <a:pt x="10033220" y="3397428"/>
                  <a:pt x="10032486" y="3398008"/>
                </a:cubicBezTo>
                <a:lnTo>
                  <a:pt x="10034093" y="3400126"/>
                </a:lnTo>
                <a:lnTo>
                  <a:pt x="10037639" y="3402286"/>
                </a:lnTo>
                <a:lnTo>
                  <a:pt x="10043494" y="3405180"/>
                </a:lnTo>
                <a:cubicBezTo>
                  <a:pt x="10062515" y="3413515"/>
                  <a:pt x="10098672" y="3425956"/>
                  <a:pt x="10095837" y="3429009"/>
                </a:cubicBezTo>
                <a:cubicBezTo>
                  <a:pt x="10095311" y="3430538"/>
                  <a:pt x="10091265" y="3430643"/>
                  <a:pt x="10085965" y="3430116"/>
                </a:cubicBezTo>
                <a:lnTo>
                  <a:pt x="10080527" y="3429273"/>
                </a:lnTo>
                <a:lnTo>
                  <a:pt x="10075802" y="3426511"/>
                </a:lnTo>
                <a:lnTo>
                  <a:pt x="10098554" y="3441664"/>
                </a:lnTo>
                <a:cubicBezTo>
                  <a:pt x="10055899" y="3423337"/>
                  <a:pt x="10027040" y="3400087"/>
                  <a:pt x="9991722" y="3379939"/>
                </a:cubicBezTo>
                <a:lnTo>
                  <a:pt x="9981546" y="3374930"/>
                </a:lnTo>
                <a:lnTo>
                  <a:pt x="9985781" y="3378028"/>
                </a:lnTo>
                <a:cubicBezTo>
                  <a:pt x="9991777" y="3381900"/>
                  <a:pt x="9998501" y="3385664"/>
                  <a:pt x="9999229" y="3386727"/>
                </a:cubicBezTo>
                <a:cubicBezTo>
                  <a:pt x="10023474" y="3400251"/>
                  <a:pt x="10045649" y="3413296"/>
                  <a:pt x="10066947" y="3426328"/>
                </a:cubicBezTo>
                <a:lnTo>
                  <a:pt x="10068709" y="3427443"/>
                </a:lnTo>
                <a:lnTo>
                  <a:pt x="10068566" y="3427421"/>
                </a:lnTo>
                <a:cubicBezTo>
                  <a:pt x="10057478" y="3425407"/>
                  <a:pt x="10050434" y="3424011"/>
                  <a:pt x="10065558" y="3429536"/>
                </a:cubicBezTo>
                <a:lnTo>
                  <a:pt x="10088592" y="3440028"/>
                </a:lnTo>
                <a:lnTo>
                  <a:pt x="10129395" y="3465853"/>
                </a:lnTo>
                <a:lnTo>
                  <a:pt x="10135189" y="3469187"/>
                </a:lnTo>
                <a:lnTo>
                  <a:pt x="10113024" y="3464229"/>
                </a:lnTo>
                <a:lnTo>
                  <a:pt x="10104246" y="3462103"/>
                </a:lnTo>
                <a:lnTo>
                  <a:pt x="10111792" y="3467509"/>
                </a:lnTo>
                <a:cubicBezTo>
                  <a:pt x="10123604" y="3476555"/>
                  <a:pt x="10133717" y="3486199"/>
                  <a:pt x="10110967" y="3474663"/>
                </a:cubicBezTo>
                <a:lnTo>
                  <a:pt x="10069888" y="3453166"/>
                </a:lnTo>
                <a:lnTo>
                  <a:pt x="10058111" y="3449904"/>
                </a:lnTo>
                <a:lnTo>
                  <a:pt x="10042494" y="3446221"/>
                </a:lnTo>
                <a:lnTo>
                  <a:pt x="10068395" y="3461244"/>
                </a:lnTo>
                <a:lnTo>
                  <a:pt x="10075019" y="3465079"/>
                </a:lnTo>
                <a:lnTo>
                  <a:pt x="10080864" y="3466471"/>
                </a:lnTo>
                <a:cubicBezTo>
                  <a:pt x="10093973" y="3469226"/>
                  <a:pt x="10105126" y="3471291"/>
                  <a:pt x="10101978" y="3477566"/>
                </a:cubicBezTo>
                <a:cubicBezTo>
                  <a:pt x="10102501" y="3477003"/>
                  <a:pt x="10100479" y="3476454"/>
                  <a:pt x="10096984" y="3475947"/>
                </a:cubicBezTo>
                <a:lnTo>
                  <a:pt x="10093130" y="3475567"/>
                </a:lnTo>
                <a:lnTo>
                  <a:pt x="10106713" y="3483433"/>
                </a:lnTo>
                <a:lnTo>
                  <a:pt x="10086722" y="3480282"/>
                </a:lnTo>
                <a:cubicBezTo>
                  <a:pt x="10058528" y="3482414"/>
                  <a:pt x="10091217" y="3491477"/>
                  <a:pt x="10112783" y="3495842"/>
                </a:cubicBezTo>
                <a:lnTo>
                  <a:pt x="10140750" y="3503892"/>
                </a:lnTo>
                <a:lnTo>
                  <a:pt x="10157937" y="3514352"/>
                </a:lnTo>
                <a:lnTo>
                  <a:pt x="10160015" y="3515607"/>
                </a:lnTo>
                <a:lnTo>
                  <a:pt x="10148630" y="3513057"/>
                </a:lnTo>
                <a:cubicBezTo>
                  <a:pt x="10133281" y="3509695"/>
                  <a:pt x="10118152" y="3506100"/>
                  <a:pt x="10104068" y="3501376"/>
                </a:cubicBezTo>
                <a:cubicBezTo>
                  <a:pt x="10095982" y="3499177"/>
                  <a:pt x="10087637" y="3496495"/>
                  <a:pt x="10079130" y="3493608"/>
                </a:cubicBezTo>
                <a:lnTo>
                  <a:pt x="10060761" y="3487227"/>
                </a:lnTo>
                <a:lnTo>
                  <a:pt x="10060406" y="3488410"/>
                </a:lnTo>
                <a:cubicBezTo>
                  <a:pt x="10059660" y="3490736"/>
                  <a:pt x="10059134" y="3492264"/>
                  <a:pt x="10059134" y="3492264"/>
                </a:cubicBezTo>
                <a:cubicBezTo>
                  <a:pt x="10063302" y="3495474"/>
                  <a:pt x="10091130" y="3501437"/>
                  <a:pt x="10099813" y="3508125"/>
                </a:cubicBezTo>
                <a:cubicBezTo>
                  <a:pt x="10099813" y="3508125"/>
                  <a:pt x="10109652" y="3515704"/>
                  <a:pt x="10096502" y="3513348"/>
                </a:cubicBezTo>
                <a:lnTo>
                  <a:pt x="10092436" y="3512397"/>
                </a:lnTo>
                <a:lnTo>
                  <a:pt x="10093251" y="3513024"/>
                </a:lnTo>
                <a:cubicBezTo>
                  <a:pt x="10101597" y="3515585"/>
                  <a:pt x="10106122" y="3515203"/>
                  <a:pt x="10112733" y="3515783"/>
                </a:cubicBezTo>
                <a:cubicBezTo>
                  <a:pt x="10114816" y="3517388"/>
                  <a:pt x="10118972" y="3525102"/>
                  <a:pt x="10128015" y="3527554"/>
                </a:cubicBezTo>
                <a:cubicBezTo>
                  <a:pt x="10136362" y="3530115"/>
                  <a:pt x="10160021" y="3532225"/>
                  <a:pt x="10175314" y="3540136"/>
                </a:cubicBezTo>
                <a:cubicBezTo>
                  <a:pt x="10201037" y="3552213"/>
                  <a:pt x="10157906" y="3542842"/>
                  <a:pt x="10149213" y="3540013"/>
                </a:cubicBezTo>
                <a:cubicBezTo>
                  <a:pt x="10135992" y="3538210"/>
                  <a:pt x="10123479" y="3532439"/>
                  <a:pt x="10116869" y="3531216"/>
                </a:cubicBezTo>
                <a:cubicBezTo>
                  <a:pt x="10114781" y="3531541"/>
                  <a:pt x="10112602" y="3532924"/>
                  <a:pt x="10110163" y="3534107"/>
                </a:cubicBezTo>
                <a:lnTo>
                  <a:pt x="10105820" y="3534993"/>
                </a:lnTo>
                <a:lnTo>
                  <a:pt x="10113047" y="3538279"/>
                </a:lnTo>
                <a:cubicBezTo>
                  <a:pt x="10116805" y="3540226"/>
                  <a:pt x="10119216" y="3541922"/>
                  <a:pt x="10119213" y="3543048"/>
                </a:cubicBezTo>
                <a:cubicBezTo>
                  <a:pt x="10119211" y="3543530"/>
                  <a:pt x="10118738" y="3543839"/>
                  <a:pt x="10117892" y="3544007"/>
                </a:cubicBezTo>
                <a:lnTo>
                  <a:pt x="10117406" y="3544021"/>
                </a:lnTo>
                <a:lnTo>
                  <a:pt x="10127617" y="3547229"/>
                </a:lnTo>
                <a:cubicBezTo>
                  <a:pt x="10136311" y="3550057"/>
                  <a:pt x="10144994" y="3556744"/>
                  <a:pt x="10157855" y="3562783"/>
                </a:cubicBezTo>
                <a:cubicBezTo>
                  <a:pt x="10174894" y="3568172"/>
                  <a:pt x="10183599" y="3566498"/>
                  <a:pt x="10190189" y="3575440"/>
                </a:cubicBezTo>
                <a:cubicBezTo>
                  <a:pt x="10194346" y="3583153"/>
                  <a:pt x="10188064" y="3589916"/>
                  <a:pt x="10192232" y="3593127"/>
                </a:cubicBezTo>
                <a:cubicBezTo>
                  <a:pt x="10202999" y="3601419"/>
                  <a:pt x="10248224" y="3608536"/>
                  <a:pt x="10265612" y="3613550"/>
                </a:cubicBezTo>
                <a:lnTo>
                  <a:pt x="10293825" y="3621476"/>
                </a:lnTo>
                <a:lnTo>
                  <a:pt x="10296200" y="3624079"/>
                </a:lnTo>
                <a:lnTo>
                  <a:pt x="10303686" y="3630918"/>
                </a:lnTo>
                <a:lnTo>
                  <a:pt x="10294546" y="3628665"/>
                </a:lnTo>
                <a:lnTo>
                  <a:pt x="10196050" y="3604252"/>
                </a:lnTo>
                <a:lnTo>
                  <a:pt x="10186912" y="3607414"/>
                </a:lnTo>
                <a:cubicBezTo>
                  <a:pt x="10186912" y="3607414"/>
                  <a:pt x="10186912" y="3607414"/>
                  <a:pt x="10190864" y="3607427"/>
                </a:cubicBezTo>
                <a:cubicBezTo>
                  <a:pt x="10186899" y="3611363"/>
                  <a:pt x="10186899" y="3611363"/>
                  <a:pt x="10190851" y="3611376"/>
                </a:cubicBezTo>
                <a:cubicBezTo>
                  <a:pt x="10190851" y="3611376"/>
                  <a:pt x="10190851" y="3611376"/>
                  <a:pt x="10198175" y="3615350"/>
                </a:cubicBezTo>
                <a:cubicBezTo>
                  <a:pt x="10190838" y="3615326"/>
                  <a:pt x="10179538" y="3618673"/>
                  <a:pt x="10182925" y="3618684"/>
                </a:cubicBezTo>
                <a:cubicBezTo>
                  <a:pt x="10198137" y="3626635"/>
                  <a:pt x="10213351" y="3634021"/>
                  <a:pt x="10228564" y="3641971"/>
                </a:cubicBezTo>
                <a:cubicBezTo>
                  <a:pt x="10224612" y="3641957"/>
                  <a:pt x="10224612" y="3641957"/>
                  <a:pt x="10221225" y="3641946"/>
                </a:cubicBezTo>
                <a:cubicBezTo>
                  <a:pt x="10221225" y="3641946"/>
                  <a:pt x="10221225" y="3641946"/>
                  <a:pt x="10171649" y="3615261"/>
                </a:cubicBezTo>
                <a:cubicBezTo>
                  <a:pt x="10167698" y="3615248"/>
                  <a:pt x="10156409" y="3615210"/>
                  <a:pt x="10152447" y="3618582"/>
                </a:cubicBezTo>
                <a:cubicBezTo>
                  <a:pt x="10127929" y="3609190"/>
                  <a:pt x="10104261" y="3597825"/>
                  <a:pt x="10081090" y="3585900"/>
                </a:cubicBezTo>
                <a:lnTo>
                  <a:pt x="10063492" y="3576620"/>
                </a:lnTo>
                <a:lnTo>
                  <a:pt x="10037075" y="3569661"/>
                </a:lnTo>
                <a:cubicBezTo>
                  <a:pt x="10035944" y="3569757"/>
                  <a:pt x="10034160" y="3570113"/>
                  <a:pt x="10032119" y="3570658"/>
                </a:cubicBezTo>
                <a:lnTo>
                  <a:pt x="10030012" y="3571343"/>
                </a:lnTo>
                <a:lnTo>
                  <a:pt x="10044090" y="3580608"/>
                </a:lnTo>
                <a:lnTo>
                  <a:pt x="10073816" y="3595267"/>
                </a:lnTo>
                <a:lnTo>
                  <a:pt x="10101722" y="3603338"/>
                </a:lnTo>
                <a:cubicBezTo>
                  <a:pt x="10122929" y="3611937"/>
                  <a:pt x="10142749" y="3618823"/>
                  <a:pt x="10157694" y="3626467"/>
                </a:cubicBezTo>
                <a:lnTo>
                  <a:pt x="10158178" y="3627056"/>
                </a:lnTo>
                <a:lnTo>
                  <a:pt x="10160323" y="3626509"/>
                </a:lnTo>
                <a:lnTo>
                  <a:pt x="10197043" y="3644677"/>
                </a:lnTo>
                <a:lnTo>
                  <a:pt x="10208320" y="3647493"/>
                </a:lnTo>
                <a:cubicBezTo>
                  <a:pt x="10222280" y="3649302"/>
                  <a:pt x="10232978" y="3650613"/>
                  <a:pt x="10230705" y="3654984"/>
                </a:cubicBezTo>
                <a:lnTo>
                  <a:pt x="10219116" y="3655597"/>
                </a:lnTo>
                <a:lnTo>
                  <a:pt x="10221176" y="3656615"/>
                </a:lnTo>
                <a:cubicBezTo>
                  <a:pt x="10221163" y="3660565"/>
                  <a:pt x="10217199" y="3664502"/>
                  <a:pt x="10221150" y="3664515"/>
                </a:cubicBezTo>
                <a:cubicBezTo>
                  <a:pt x="10224511" y="3671860"/>
                  <a:pt x="10228436" y="3679773"/>
                  <a:pt x="10232373" y="3683735"/>
                </a:cubicBezTo>
                <a:cubicBezTo>
                  <a:pt x="10228422" y="3683722"/>
                  <a:pt x="10221098" y="3679747"/>
                  <a:pt x="10217148" y="3679735"/>
                </a:cubicBezTo>
                <a:cubicBezTo>
                  <a:pt x="10213203" y="3677746"/>
                  <a:pt x="10205585" y="3677721"/>
                  <a:pt x="10199936" y="3678689"/>
                </a:cubicBezTo>
                <a:lnTo>
                  <a:pt x="10198327" y="3680161"/>
                </a:lnTo>
                <a:lnTo>
                  <a:pt x="10208056" y="3683221"/>
                </a:lnTo>
                <a:lnTo>
                  <a:pt x="10301258" y="3707455"/>
                </a:lnTo>
                <a:lnTo>
                  <a:pt x="10306463" y="3711814"/>
                </a:lnTo>
                <a:lnTo>
                  <a:pt x="10319249" y="3721287"/>
                </a:lnTo>
                <a:lnTo>
                  <a:pt x="10289367" y="3715633"/>
                </a:lnTo>
                <a:cubicBezTo>
                  <a:pt x="10280683" y="3708945"/>
                  <a:pt x="10271640" y="3706494"/>
                  <a:pt x="10265368" y="3709398"/>
                </a:cubicBezTo>
                <a:cubicBezTo>
                  <a:pt x="10271968" y="3714480"/>
                  <a:pt x="10280314" y="3717040"/>
                  <a:pt x="10289367" y="3715633"/>
                </a:cubicBezTo>
                <a:lnTo>
                  <a:pt x="10317099" y="3725298"/>
                </a:lnTo>
                <a:lnTo>
                  <a:pt x="10313447" y="3731406"/>
                </a:lnTo>
                <a:cubicBezTo>
                  <a:pt x="10311992" y="3729281"/>
                  <a:pt x="10310745" y="3727456"/>
                  <a:pt x="10310745" y="3727456"/>
                </a:cubicBezTo>
                <a:cubicBezTo>
                  <a:pt x="10308709" y="3734649"/>
                  <a:pt x="10310896" y="3733152"/>
                  <a:pt x="10313447" y="3731406"/>
                </a:cubicBezTo>
                <a:lnTo>
                  <a:pt x="10322068" y="3736845"/>
                </a:lnTo>
                <a:lnTo>
                  <a:pt x="10294152" y="3730728"/>
                </a:lnTo>
                <a:lnTo>
                  <a:pt x="10285854" y="3727494"/>
                </a:lnTo>
                <a:cubicBezTo>
                  <a:pt x="10283234" y="3726317"/>
                  <a:pt x="10281780" y="3725415"/>
                  <a:pt x="10282327" y="3725042"/>
                </a:cubicBezTo>
                <a:lnTo>
                  <a:pt x="10282123" y="3728092"/>
                </a:lnTo>
                <a:lnTo>
                  <a:pt x="10244771" y="3719906"/>
                </a:lnTo>
                <a:lnTo>
                  <a:pt x="10234797" y="3714291"/>
                </a:lnTo>
                <a:lnTo>
                  <a:pt x="10221905" y="3706309"/>
                </a:lnTo>
                <a:lnTo>
                  <a:pt x="10220382" y="3710773"/>
                </a:lnTo>
                <a:lnTo>
                  <a:pt x="10229817" y="3716362"/>
                </a:lnTo>
                <a:lnTo>
                  <a:pt x="10230296" y="3716734"/>
                </a:lnTo>
                <a:lnTo>
                  <a:pt x="10220112" y="3714503"/>
                </a:lnTo>
                <a:lnTo>
                  <a:pt x="10219195" y="3714248"/>
                </a:lnTo>
                <a:lnTo>
                  <a:pt x="10217928" y="3717962"/>
                </a:lnTo>
                <a:cubicBezTo>
                  <a:pt x="10215763" y="3724303"/>
                  <a:pt x="10212877" y="3732756"/>
                  <a:pt x="10209030" y="3744027"/>
                </a:cubicBezTo>
                <a:cubicBezTo>
                  <a:pt x="10201703" y="3740617"/>
                  <a:pt x="10194380" y="3736644"/>
                  <a:pt x="10186493" y="3732667"/>
                </a:cubicBezTo>
                <a:cubicBezTo>
                  <a:pt x="10179154" y="3732643"/>
                  <a:pt x="10156001" y="3736514"/>
                  <a:pt x="10163890" y="3740491"/>
                </a:cubicBezTo>
                <a:cubicBezTo>
                  <a:pt x="10163890" y="3740491"/>
                  <a:pt x="10163890" y="3740491"/>
                  <a:pt x="10201640" y="3759237"/>
                </a:cubicBezTo>
                <a:cubicBezTo>
                  <a:pt x="10175140" y="3751812"/>
                  <a:pt x="10152036" y="3740451"/>
                  <a:pt x="10125550" y="3728513"/>
                </a:cubicBezTo>
                <a:cubicBezTo>
                  <a:pt x="10118225" y="3725104"/>
                  <a:pt x="10099024" y="3728424"/>
                  <a:pt x="10102961" y="3732387"/>
                </a:cubicBezTo>
                <a:cubicBezTo>
                  <a:pt x="10102961" y="3732387"/>
                  <a:pt x="10102961" y="3732387"/>
                  <a:pt x="10122124" y="3740349"/>
                </a:cubicBezTo>
                <a:cubicBezTo>
                  <a:pt x="10110285" y="3736361"/>
                  <a:pt x="10099010" y="3732372"/>
                  <a:pt x="10087735" y="3728386"/>
                </a:cubicBezTo>
                <a:cubicBezTo>
                  <a:pt x="10091687" y="3728398"/>
                  <a:pt x="10091687" y="3728398"/>
                  <a:pt x="10091699" y="3725014"/>
                </a:cubicBezTo>
                <a:lnTo>
                  <a:pt x="10051463" y="3708913"/>
                </a:lnTo>
                <a:lnTo>
                  <a:pt x="10037248" y="3707160"/>
                </a:lnTo>
                <a:cubicBezTo>
                  <a:pt x="10028643" y="3703996"/>
                  <a:pt x="10019519" y="3699869"/>
                  <a:pt x="10013082" y="3698779"/>
                </a:cubicBezTo>
                <a:cubicBezTo>
                  <a:pt x="9999872" y="3693117"/>
                  <a:pt x="9984926" y="3685473"/>
                  <a:pt x="9967878" y="3683943"/>
                </a:cubicBezTo>
                <a:cubicBezTo>
                  <a:pt x="9967878" y="3683943"/>
                  <a:pt x="9963340" y="3688828"/>
                  <a:pt x="9959163" y="3689477"/>
                </a:cubicBezTo>
                <a:cubicBezTo>
                  <a:pt x="9952553" y="3688255"/>
                  <a:pt x="9913948" y="3678501"/>
                  <a:pt x="9905255" y="3675674"/>
                </a:cubicBezTo>
                <a:lnTo>
                  <a:pt x="9890053" y="3676335"/>
                </a:lnTo>
                <a:lnTo>
                  <a:pt x="9894314" y="3678647"/>
                </a:lnTo>
                <a:cubicBezTo>
                  <a:pt x="9894314" y="3678647"/>
                  <a:pt x="9898266" y="3678660"/>
                  <a:pt x="9902215" y="3678675"/>
                </a:cubicBezTo>
                <a:lnTo>
                  <a:pt x="9951309" y="3700223"/>
                </a:lnTo>
                <a:lnTo>
                  <a:pt x="9999811" y="3716918"/>
                </a:lnTo>
                <a:lnTo>
                  <a:pt x="10002354" y="3717924"/>
                </a:lnTo>
                <a:lnTo>
                  <a:pt x="10012146" y="3716847"/>
                </a:lnTo>
                <a:cubicBezTo>
                  <a:pt x="10015531" y="3716857"/>
                  <a:pt x="10019483" y="3716871"/>
                  <a:pt x="10023433" y="3716885"/>
                </a:cubicBezTo>
                <a:cubicBezTo>
                  <a:pt x="10023433" y="3716885"/>
                  <a:pt x="10023433" y="3716885"/>
                  <a:pt x="10030756" y="3720859"/>
                </a:cubicBezTo>
                <a:lnTo>
                  <a:pt x="10021240" y="3725400"/>
                </a:lnTo>
                <a:lnTo>
                  <a:pt x="10053830" y="3738301"/>
                </a:lnTo>
                <a:cubicBezTo>
                  <a:pt x="10071084" y="3744581"/>
                  <a:pt x="10088295" y="3750908"/>
                  <a:pt x="10107588" y="3759965"/>
                </a:cubicBezTo>
                <a:cubicBezTo>
                  <a:pt x="10068972" y="3754071"/>
                  <a:pt x="10038735" y="3738517"/>
                  <a:pt x="10000129" y="3728764"/>
                </a:cubicBezTo>
                <a:lnTo>
                  <a:pt x="9988332" y="3724755"/>
                </a:lnTo>
                <a:lnTo>
                  <a:pt x="9973239" y="3726801"/>
                </a:lnTo>
                <a:lnTo>
                  <a:pt x="9966378" y="3731927"/>
                </a:lnTo>
                <a:lnTo>
                  <a:pt x="9955104" y="3727939"/>
                </a:lnTo>
                <a:cubicBezTo>
                  <a:pt x="9962452" y="3724579"/>
                  <a:pt x="9966402" y="3724591"/>
                  <a:pt x="9966416" y="3720642"/>
                </a:cubicBezTo>
                <a:lnTo>
                  <a:pt x="9960913" y="3718396"/>
                </a:lnTo>
                <a:lnTo>
                  <a:pt x="9947956" y="3716940"/>
                </a:lnTo>
                <a:cubicBezTo>
                  <a:pt x="9941684" y="3719844"/>
                  <a:pt x="9939591" y="3722099"/>
                  <a:pt x="9932980" y="3721519"/>
                </a:cubicBezTo>
                <a:cubicBezTo>
                  <a:pt x="9915931" y="3719989"/>
                  <a:pt x="9902742" y="3705964"/>
                  <a:pt x="9883609" y="3702829"/>
                </a:cubicBezTo>
                <a:cubicBezTo>
                  <a:pt x="9885692" y="3704434"/>
                  <a:pt x="9877305" y="3717956"/>
                  <a:pt x="9874874" y="3716084"/>
                </a:cubicBezTo>
                <a:cubicBezTo>
                  <a:pt x="9864076" y="3720012"/>
                  <a:pt x="9823090" y="3688445"/>
                  <a:pt x="9810187" y="3698488"/>
                </a:cubicBezTo>
                <a:lnTo>
                  <a:pt x="9808752" y="3700034"/>
                </a:lnTo>
                <a:lnTo>
                  <a:pt x="9808274" y="3700549"/>
                </a:lnTo>
                <a:cubicBezTo>
                  <a:pt x="9808061" y="3700778"/>
                  <a:pt x="9808203" y="3700626"/>
                  <a:pt x="9808487" y="3700320"/>
                </a:cubicBezTo>
                <a:lnTo>
                  <a:pt x="9808752" y="3700034"/>
                </a:lnTo>
                <a:lnTo>
                  <a:pt x="9809550" y="3699176"/>
                </a:lnTo>
                <a:cubicBezTo>
                  <a:pt x="9809904" y="3698794"/>
                  <a:pt x="9810187" y="3698488"/>
                  <a:pt x="9810187" y="3698488"/>
                </a:cubicBezTo>
                <a:cubicBezTo>
                  <a:pt x="9827207" y="3711597"/>
                  <a:pt x="9844616" y="3708891"/>
                  <a:pt x="9861992" y="3718408"/>
                </a:cubicBezTo>
                <a:cubicBezTo>
                  <a:pt x="9885621" y="3732738"/>
                  <a:pt x="9909608" y="3742835"/>
                  <a:pt x="9941603" y="3752008"/>
                </a:cubicBezTo>
                <a:cubicBezTo>
                  <a:pt x="9993059" y="3771659"/>
                  <a:pt x="9878990" y="3739878"/>
                  <a:pt x="9876897" y="3742132"/>
                </a:cubicBezTo>
                <a:lnTo>
                  <a:pt x="9900506" y="3764183"/>
                </a:lnTo>
                <a:cubicBezTo>
                  <a:pt x="9898412" y="3766437"/>
                  <a:pt x="9857385" y="3750952"/>
                  <a:pt x="9857385" y="3750952"/>
                </a:cubicBezTo>
                <a:cubicBezTo>
                  <a:pt x="9836168" y="3746212"/>
                  <a:pt x="9831662" y="3738875"/>
                  <a:pt x="9814264" y="3737721"/>
                </a:cubicBezTo>
                <a:cubicBezTo>
                  <a:pt x="9822948" y="3744410"/>
                  <a:pt x="9868152" y="3759246"/>
                  <a:pt x="9866058" y="3761500"/>
                </a:cubicBezTo>
                <a:cubicBezTo>
                  <a:pt x="9865535" y="3762063"/>
                  <a:pt x="9862034" y="3761864"/>
                  <a:pt x="9857749" y="3761516"/>
                </a:cubicBezTo>
                <a:lnTo>
                  <a:pt x="9854211" y="3761276"/>
                </a:lnTo>
                <a:lnTo>
                  <a:pt x="9813224" y="3738842"/>
                </a:lnTo>
                <a:lnTo>
                  <a:pt x="9793526" y="3728062"/>
                </a:lnTo>
                <a:cubicBezTo>
                  <a:pt x="9790514" y="3718969"/>
                  <a:pt x="9786600" y="3732802"/>
                  <a:pt x="9793526" y="3728062"/>
                </a:cubicBezTo>
                <a:cubicBezTo>
                  <a:pt x="9803110" y="3736004"/>
                  <a:pt x="9813062" y="3742969"/>
                  <a:pt x="9823193" y="3749448"/>
                </a:cubicBezTo>
                <a:lnTo>
                  <a:pt x="9843009" y="3761361"/>
                </a:lnTo>
                <a:lnTo>
                  <a:pt x="9840216" y="3762534"/>
                </a:lnTo>
                <a:cubicBezTo>
                  <a:pt x="9841582" y="3764039"/>
                  <a:pt x="9846557" y="3766622"/>
                  <a:pt x="9857334" y="3770893"/>
                </a:cubicBezTo>
                <a:lnTo>
                  <a:pt x="9861535" y="3772519"/>
                </a:lnTo>
                <a:lnTo>
                  <a:pt x="9884601" y="3786451"/>
                </a:lnTo>
                <a:cubicBezTo>
                  <a:pt x="9894686" y="3792964"/>
                  <a:pt x="9904571" y="3799974"/>
                  <a:pt x="9914063" y="3807978"/>
                </a:cubicBezTo>
                <a:cubicBezTo>
                  <a:pt x="9886434" y="3796548"/>
                  <a:pt x="9862295" y="3780050"/>
                  <a:pt x="9835813" y="3765602"/>
                </a:cubicBezTo>
                <a:cubicBezTo>
                  <a:pt x="9815053" y="3754824"/>
                  <a:pt x="9829618" y="3766719"/>
                  <a:pt x="9837004" y="3772819"/>
                </a:cubicBezTo>
                <a:lnTo>
                  <a:pt x="9930365" y="3829162"/>
                </a:lnTo>
                <a:lnTo>
                  <a:pt x="9926444" y="3827989"/>
                </a:lnTo>
                <a:cubicBezTo>
                  <a:pt x="9909405" y="3822601"/>
                  <a:pt x="9863505" y="3807873"/>
                  <a:pt x="9896185" y="3820797"/>
                </a:cubicBezTo>
                <a:cubicBezTo>
                  <a:pt x="9924341" y="3834104"/>
                  <a:pt x="9887483" y="3821829"/>
                  <a:pt x="9876693" y="3821898"/>
                </a:cubicBezTo>
                <a:cubicBezTo>
                  <a:pt x="9878778" y="3823503"/>
                  <a:pt x="9880861" y="3825108"/>
                  <a:pt x="9882946" y="3826714"/>
                </a:cubicBezTo>
                <a:cubicBezTo>
                  <a:pt x="9880861" y="3825108"/>
                  <a:pt x="9889863" y="3843643"/>
                  <a:pt x="9887420" y="3846273"/>
                </a:cubicBezTo>
                <a:cubicBezTo>
                  <a:pt x="9883232" y="3850782"/>
                  <a:pt x="9827241" y="3835373"/>
                  <a:pt x="9818547" y="3832544"/>
                </a:cubicBezTo>
                <a:cubicBezTo>
                  <a:pt x="9783751" y="3830236"/>
                  <a:pt x="9879035" y="3859150"/>
                  <a:pt x="9874498" y="3864035"/>
                </a:cubicBezTo>
                <a:cubicBezTo>
                  <a:pt x="9873973" y="3865564"/>
                  <a:pt x="9869926" y="3865672"/>
                  <a:pt x="9864625" y="3865143"/>
                </a:cubicBezTo>
                <a:lnTo>
                  <a:pt x="9859188" y="3864300"/>
                </a:lnTo>
                <a:lnTo>
                  <a:pt x="9794490" y="3826456"/>
                </a:lnTo>
                <a:cubicBezTo>
                  <a:pt x="9788195" y="3822732"/>
                  <a:pt x="9760105" y="3800462"/>
                  <a:pt x="9755366" y="3803705"/>
                </a:cubicBezTo>
                <a:cubicBezTo>
                  <a:pt x="9750991" y="3806699"/>
                  <a:pt x="9776433" y="3819627"/>
                  <a:pt x="9777890" y="3821755"/>
                </a:cubicBezTo>
                <a:cubicBezTo>
                  <a:pt x="9802134" y="3835279"/>
                  <a:pt x="9824311" y="3848323"/>
                  <a:pt x="9845608" y="3861355"/>
                </a:cubicBezTo>
                <a:lnTo>
                  <a:pt x="9847370" y="3862470"/>
                </a:lnTo>
                <a:lnTo>
                  <a:pt x="9847226" y="3862447"/>
                </a:lnTo>
                <a:cubicBezTo>
                  <a:pt x="9836139" y="3860433"/>
                  <a:pt x="9829094" y="3859037"/>
                  <a:pt x="9844219" y="3864563"/>
                </a:cubicBezTo>
                <a:lnTo>
                  <a:pt x="9867252" y="3875054"/>
                </a:lnTo>
                <a:lnTo>
                  <a:pt x="9908057" y="3900880"/>
                </a:lnTo>
                <a:lnTo>
                  <a:pt x="9913850" y="3904212"/>
                </a:lnTo>
                <a:lnTo>
                  <a:pt x="9891684" y="3899256"/>
                </a:lnTo>
                <a:cubicBezTo>
                  <a:pt x="9882202" y="3897038"/>
                  <a:pt x="9871116" y="3894300"/>
                  <a:pt x="9857029" y="3890542"/>
                </a:cubicBezTo>
                <a:cubicBezTo>
                  <a:pt x="9842074" y="3886758"/>
                  <a:pt x="9830948" y="3882701"/>
                  <a:pt x="9818077" y="3880522"/>
                </a:cubicBezTo>
                <a:cubicBezTo>
                  <a:pt x="9788156" y="3877456"/>
                  <a:pt x="9835444" y="3893898"/>
                  <a:pt x="9846222" y="3898331"/>
                </a:cubicBezTo>
                <a:cubicBezTo>
                  <a:pt x="9863610" y="3903344"/>
                  <a:pt x="9884837" y="3904225"/>
                  <a:pt x="9880638" y="3912593"/>
                </a:cubicBezTo>
                <a:cubicBezTo>
                  <a:pt x="9882733" y="3910338"/>
                  <a:pt x="9844108" y="3908304"/>
                  <a:pt x="9833319" y="3908374"/>
                </a:cubicBezTo>
                <a:cubicBezTo>
                  <a:pt x="9833319" y="3908374"/>
                  <a:pt x="9815942" y="3898858"/>
                  <a:pt x="9818354" y="3908449"/>
                </a:cubicBezTo>
                <a:cubicBezTo>
                  <a:pt x="9818354" y="3908449"/>
                  <a:pt x="9833309" y="3912234"/>
                  <a:pt x="9841656" y="3914794"/>
                </a:cubicBezTo>
                <a:cubicBezTo>
                  <a:pt x="9839900" y="3921178"/>
                  <a:pt x="9837795" y="3927291"/>
                  <a:pt x="9837795" y="3927291"/>
                </a:cubicBezTo>
                <a:cubicBezTo>
                  <a:pt x="9841964" y="3930501"/>
                  <a:pt x="9869790" y="3936463"/>
                  <a:pt x="9878473" y="3943151"/>
                </a:cubicBezTo>
                <a:cubicBezTo>
                  <a:pt x="9878473" y="3943151"/>
                  <a:pt x="9891325" y="3953050"/>
                  <a:pt x="9868025" y="3946705"/>
                </a:cubicBezTo>
                <a:cubicBezTo>
                  <a:pt x="9850288" y="3941424"/>
                  <a:pt x="9865602" y="3940973"/>
                  <a:pt x="9852372" y="3943028"/>
                </a:cubicBezTo>
                <a:cubicBezTo>
                  <a:pt x="9861424" y="3941623"/>
                  <a:pt x="9858962" y="3951972"/>
                  <a:pt x="9852690" y="3954875"/>
                </a:cubicBezTo>
                <a:cubicBezTo>
                  <a:pt x="9853734" y="3954713"/>
                  <a:pt x="9851170" y="3953505"/>
                  <a:pt x="9846706" y="3951818"/>
                </a:cubicBezTo>
                <a:lnTo>
                  <a:pt x="9832258" y="3946896"/>
                </a:lnTo>
                <a:lnTo>
                  <a:pt x="9831742" y="3946584"/>
                </a:lnTo>
                <a:cubicBezTo>
                  <a:pt x="9785219" y="3918693"/>
                  <a:pt x="9738877" y="3891066"/>
                  <a:pt x="9694524" y="3864978"/>
                </a:cubicBezTo>
                <a:cubicBezTo>
                  <a:pt x="9639689" y="3833349"/>
                  <a:pt x="9585161" y="3806863"/>
                  <a:pt x="9532090" y="3782503"/>
                </a:cubicBezTo>
                <a:cubicBezTo>
                  <a:pt x="9478446" y="3758091"/>
                  <a:pt x="9418812" y="3738222"/>
                  <a:pt x="9362557" y="3724073"/>
                </a:cubicBezTo>
                <a:lnTo>
                  <a:pt x="9408554" y="3744050"/>
                </a:lnTo>
                <a:lnTo>
                  <a:pt x="9388007" y="3739106"/>
                </a:lnTo>
                <a:cubicBezTo>
                  <a:pt x="9368737" y="3734207"/>
                  <a:pt x="9350648" y="3728640"/>
                  <a:pt x="9336422" y="3720989"/>
                </a:cubicBezTo>
                <a:cubicBezTo>
                  <a:pt x="9288661" y="3699110"/>
                  <a:pt x="9376169" y="3727725"/>
                  <a:pt x="9400420" y="3727158"/>
                </a:cubicBezTo>
                <a:cubicBezTo>
                  <a:pt x="9431231" y="3734104"/>
                  <a:pt x="9455693" y="3742475"/>
                  <a:pt x="9487600" y="3741731"/>
                </a:cubicBezTo>
                <a:lnTo>
                  <a:pt x="9500054" y="3738612"/>
                </a:lnTo>
                <a:lnTo>
                  <a:pt x="9504204" y="3737571"/>
                </a:lnTo>
                <a:cubicBezTo>
                  <a:pt x="9506051" y="3737110"/>
                  <a:pt x="9504819" y="3737415"/>
                  <a:pt x="9502361" y="3738032"/>
                </a:cubicBezTo>
                <a:lnTo>
                  <a:pt x="9500054" y="3738612"/>
                </a:lnTo>
                <a:lnTo>
                  <a:pt x="9493135" y="3740343"/>
                </a:lnTo>
                <a:cubicBezTo>
                  <a:pt x="9490061" y="3741115"/>
                  <a:pt x="9487600" y="3741731"/>
                  <a:pt x="9487600" y="3741731"/>
                </a:cubicBezTo>
                <a:lnTo>
                  <a:pt x="9011797" y="3608855"/>
                </a:lnTo>
                <a:lnTo>
                  <a:pt x="9013553" y="3605983"/>
                </a:lnTo>
                <a:lnTo>
                  <a:pt x="9009457" y="3608201"/>
                </a:lnTo>
                <a:lnTo>
                  <a:pt x="8846082" y="3562576"/>
                </a:lnTo>
                <a:cubicBezTo>
                  <a:pt x="8629957" y="3505306"/>
                  <a:pt x="8411888" y="3450196"/>
                  <a:pt x="8192892" y="3396389"/>
                </a:cubicBezTo>
                <a:lnTo>
                  <a:pt x="7575132" y="3249020"/>
                </a:lnTo>
                <a:lnTo>
                  <a:pt x="7581450" y="3251269"/>
                </a:lnTo>
                <a:cubicBezTo>
                  <a:pt x="7675673" y="3289135"/>
                  <a:pt x="7791621" y="3325228"/>
                  <a:pt x="7841467" y="3377655"/>
                </a:cubicBezTo>
                <a:cubicBezTo>
                  <a:pt x="7882687" y="3402538"/>
                  <a:pt x="7888507" y="3395685"/>
                  <a:pt x="7911119" y="3404771"/>
                </a:cubicBezTo>
                <a:cubicBezTo>
                  <a:pt x="7969166" y="3423723"/>
                  <a:pt x="8011215" y="3447626"/>
                  <a:pt x="7948327" y="3436360"/>
                </a:cubicBezTo>
                <a:lnTo>
                  <a:pt x="7937548" y="3433271"/>
                </a:lnTo>
                <a:lnTo>
                  <a:pt x="7818315" y="3383344"/>
                </a:lnTo>
                <a:cubicBezTo>
                  <a:pt x="7807040" y="3379356"/>
                  <a:pt x="7769238" y="3375280"/>
                  <a:pt x="7780500" y="3383216"/>
                </a:cubicBezTo>
                <a:cubicBezTo>
                  <a:pt x="7780500" y="3383216"/>
                  <a:pt x="7780500" y="3383216"/>
                  <a:pt x="7786629" y="3386059"/>
                </a:cubicBezTo>
                <a:lnTo>
                  <a:pt x="7797635" y="3391163"/>
                </a:lnTo>
                <a:lnTo>
                  <a:pt x="7751371" y="3375306"/>
                </a:lnTo>
                <a:cubicBezTo>
                  <a:pt x="7730973" y="3367888"/>
                  <a:pt x="7709687" y="3359716"/>
                  <a:pt x="7686132" y="3350250"/>
                </a:cubicBezTo>
                <a:cubicBezTo>
                  <a:pt x="7446684" y="3272077"/>
                  <a:pt x="7236551" y="3195097"/>
                  <a:pt x="7007614" y="3123240"/>
                </a:cubicBezTo>
                <a:lnTo>
                  <a:pt x="6859772" y="3079572"/>
                </a:lnTo>
                <a:lnTo>
                  <a:pt x="6764427" y="3063902"/>
                </a:lnTo>
                <a:lnTo>
                  <a:pt x="6726430" y="3051315"/>
                </a:lnTo>
                <a:lnTo>
                  <a:pt x="6852045" y="3077288"/>
                </a:lnTo>
                <a:lnTo>
                  <a:pt x="6770627" y="3053239"/>
                </a:lnTo>
                <a:cubicBezTo>
                  <a:pt x="6631358" y="3013357"/>
                  <a:pt x="6515825" y="2987939"/>
                  <a:pt x="6384629" y="2960596"/>
                </a:cubicBezTo>
                <a:lnTo>
                  <a:pt x="6347637" y="2952926"/>
                </a:lnTo>
                <a:lnTo>
                  <a:pt x="6283344" y="2915998"/>
                </a:lnTo>
                <a:lnTo>
                  <a:pt x="6268390" y="2907362"/>
                </a:lnTo>
                <a:lnTo>
                  <a:pt x="6241099" y="2899247"/>
                </a:lnTo>
                <a:lnTo>
                  <a:pt x="6246846" y="2902492"/>
                </a:lnTo>
                <a:lnTo>
                  <a:pt x="6330376" y="2949346"/>
                </a:lnTo>
                <a:lnTo>
                  <a:pt x="6246754" y="2932007"/>
                </a:lnTo>
                <a:cubicBezTo>
                  <a:pt x="6222418" y="2926931"/>
                  <a:pt x="6193356" y="2920477"/>
                  <a:pt x="6161653" y="2913443"/>
                </a:cubicBezTo>
                <a:lnTo>
                  <a:pt x="6105491" y="2901170"/>
                </a:lnTo>
                <a:lnTo>
                  <a:pt x="5884620" y="2870554"/>
                </a:lnTo>
                <a:lnTo>
                  <a:pt x="5773120" y="2855950"/>
                </a:lnTo>
                <a:lnTo>
                  <a:pt x="5610512" y="2774660"/>
                </a:lnTo>
                <a:lnTo>
                  <a:pt x="5591558" y="2772139"/>
                </a:lnTo>
                <a:lnTo>
                  <a:pt x="5591117" y="2772138"/>
                </a:lnTo>
                <a:lnTo>
                  <a:pt x="5594551" y="2773964"/>
                </a:lnTo>
                <a:cubicBezTo>
                  <a:pt x="5628066" y="2790570"/>
                  <a:pt x="5659061" y="2806454"/>
                  <a:pt x="5689224" y="2822109"/>
                </a:cubicBezTo>
                <a:lnTo>
                  <a:pt x="5747720" y="2852623"/>
                </a:lnTo>
                <a:lnTo>
                  <a:pt x="5731958" y="2850558"/>
                </a:lnTo>
                <a:lnTo>
                  <a:pt x="5734145" y="2852759"/>
                </a:lnTo>
                <a:lnTo>
                  <a:pt x="5613838" y="2794159"/>
                </a:lnTo>
                <a:lnTo>
                  <a:pt x="5551868" y="2764784"/>
                </a:lnTo>
                <a:lnTo>
                  <a:pt x="5515980" y="2756651"/>
                </a:lnTo>
                <a:lnTo>
                  <a:pt x="5530774" y="2754785"/>
                </a:lnTo>
                <a:lnTo>
                  <a:pt x="5512207" y="2745983"/>
                </a:lnTo>
                <a:lnTo>
                  <a:pt x="5472962" y="2726962"/>
                </a:lnTo>
                <a:lnTo>
                  <a:pt x="5424662" y="2722491"/>
                </a:lnTo>
                <a:cubicBezTo>
                  <a:pt x="5421275" y="2722480"/>
                  <a:pt x="5402048" y="2733699"/>
                  <a:pt x="5409385" y="2733724"/>
                </a:cubicBezTo>
                <a:cubicBezTo>
                  <a:pt x="5443789" y="2741174"/>
                  <a:pt x="5477653" y="2741289"/>
                  <a:pt x="5512053" y="2749304"/>
                </a:cubicBezTo>
                <a:cubicBezTo>
                  <a:pt x="5470288" y="2749161"/>
                  <a:pt x="5428561" y="2737738"/>
                  <a:pt x="5390747" y="2737612"/>
                </a:cubicBezTo>
                <a:cubicBezTo>
                  <a:pt x="5386796" y="2737598"/>
                  <a:pt x="5367569" y="2748817"/>
                  <a:pt x="5375471" y="2748844"/>
                </a:cubicBezTo>
                <a:cubicBezTo>
                  <a:pt x="5403953" y="2754582"/>
                  <a:pt x="5432442" y="2758486"/>
                  <a:pt x="5460438" y="2762389"/>
                </a:cubicBezTo>
                <a:lnTo>
                  <a:pt x="5493950" y="2767920"/>
                </a:lnTo>
                <a:lnTo>
                  <a:pt x="5471997" y="2765319"/>
                </a:lnTo>
                <a:cubicBezTo>
                  <a:pt x="5450203" y="2763341"/>
                  <a:pt x="5428479" y="2762281"/>
                  <a:pt x="5405909" y="2760231"/>
                </a:cubicBezTo>
                <a:cubicBezTo>
                  <a:pt x="5398007" y="2760202"/>
                  <a:pt x="5382732" y="2771435"/>
                  <a:pt x="5386683" y="2771449"/>
                </a:cubicBezTo>
                <a:cubicBezTo>
                  <a:pt x="5386683" y="2771449"/>
                  <a:pt x="5386683" y="2771449"/>
                  <a:pt x="5394582" y="2771476"/>
                </a:cubicBezTo>
                <a:cubicBezTo>
                  <a:pt x="5386669" y="2775398"/>
                  <a:pt x="5375357" y="2782695"/>
                  <a:pt x="5382693" y="2782720"/>
                </a:cubicBezTo>
                <a:cubicBezTo>
                  <a:pt x="5386644" y="2782734"/>
                  <a:pt x="5397932" y="2782771"/>
                  <a:pt x="5413171" y="2782823"/>
                </a:cubicBezTo>
                <a:cubicBezTo>
                  <a:pt x="5405820" y="2786748"/>
                  <a:pt x="5394507" y="2794045"/>
                  <a:pt x="5397894" y="2794056"/>
                </a:cubicBezTo>
                <a:cubicBezTo>
                  <a:pt x="5397894" y="2794056"/>
                  <a:pt x="5397894" y="2794056"/>
                  <a:pt x="5435694" y="2798132"/>
                </a:cubicBezTo>
                <a:cubicBezTo>
                  <a:pt x="5432295" y="2802071"/>
                  <a:pt x="5424381" y="2805992"/>
                  <a:pt x="5428320" y="2809391"/>
                </a:cubicBezTo>
                <a:cubicBezTo>
                  <a:pt x="5466094" y="2820804"/>
                  <a:pt x="5504449" y="2828831"/>
                  <a:pt x="5542238" y="2836293"/>
                </a:cubicBezTo>
                <a:cubicBezTo>
                  <a:pt x="5580025" y="2844320"/>
                  <a:pt x="5621755" y="2855745"/>
                  <a:pt x="5659543" y="2863206"/>
                </a:cubicBezTo>
                <a:cubicBezTo>
                  <a:pt x="5659543" y="2863206"/>
                  <a:pt x="5656144" y="2867145"/>
                  <a:pt x="5659530" y="2867156"/>
                </a:cubicBezTo>
                <a:cubicBezTo>
                  <a:pt x="5678704" y="2871169"/>
                  <a:pt x="5701268" y="2875194"/>
                  <a:pt x="5724383" y="2882607"/>
                </a:cubicBezTo>
                <a:cubicBezTo>
                  <a:pt x="5724383" y="2882607"/>
                  <a:pt x="5724383" y="2882607"/>
                  <a:pt x="5739608" y="2886607"/>
                </a:cubicBezTo>
                <a:cubicBezTo>
                  <a:pt x="5716483" y="2882582"/>
                  <a:pt x="5697871" y="2878570"/>
                  <a:pt x="5678691" y="2875119"/>
                </a:cubicBezTo>
                <a:cubicBezTo>
                  <a:pt x="5671355" y="2875095"/>
                  <a:pt x="5656078" y="2886327"/>
                  <a:pt x="5659466" y="2886338"/>
                </a:cubicBezTo>
                <a:cubicBezTo>
                  <a:pt x="5697818" y="2893803"/>
                  <a:pt x="5735622" y="2897880"/>
                  <a:pt x="5769418" y="2917176"/>
                </a:cubicBezTo>
                <a:cubicBezTo>
                  <a:pt x="5775337" y="2919735"/>
                  <a:pt x="5787631" y="2914065"/>
                  <a:pt x="5791748" y="2909636"/>
                </a:cubicBezTo>
                <a:lnTo>
                  <a:pt x="5792467" y="2906535"/>
                </a:lnTo>
                <a:lnTo>
                  <a:pt x="5794851" y="2906895"/>
                </a:lnTo>
                <a:cubicBezTo>
                  <a:pt x="5801057" y="2907832"/>
                  <a:pt x="5813467" y="2909709"/>
                  <a:pt x="5838288" y="2913457"/>
                </a:cubicBezTo>
                <a:cubicBezTo>
                  <a:pt x="5834325" y="2917396"/>
                  <a:pt x="5826410" y="2920754"/>
                  <a:pt x="5830363" y="2920767"/>
                </a:cubicBezTo>
                <a:cubicBezTo>
                  <a:pt x="5830349" y="2924717"/>
                  <a:pt x="5830349" y="2924717"/>
                  <a:pt x="5834300" y="2924731"/>
                </a:cubicBezTo>
                <a:cubicBezTo>
                  <a:pt x="5834300" y="2924731"/>
                  <a:pt x="5834300" y="2924731"/>
                  <a:pt x="5841637" y="2924755"/>
                </a:cubicBezTo>
                <a:cubicBezTo>
                  <a:pt x="5834287" y="2928679"/>
                  <a:pt x="5826371" y="2932602"/>
                  <a:pt x="5830322" y="2932617"/>
                </a:cubicBezTo>
                <a:cubicBezTo>
                  <a:pt x="5841600" y="2936038"/>
                  <a:pt x="5856824" y="2940040"/>
                  <a:pt x="5868098" y="2944026"/>
                </a:cubicBezTo>
                <a:cubicBezTo>
                  <a:pt x="5868098" y="2944026"/>
                  <a:pt x="5868098" y="2944026"/>
                  <a:pt x="5864699" y="2947964"/>
                </a:cubicBezTo>
                <a:cubicBezTo>
                  <a:pt x="5864699" y="2947964"/>
                  <a:pt x="5864699" y="2947964"/>
                  <a:pt x="5819036" y="2932578"/>
                </a:cubicBezTo>
                <a:cubicBezTo>
                  <a:pt x="5815083" y="2932564"/>
                  <a:pt x="5807736" y="2935924"/>
                  <a:pt x="5803771" y="2939860"/>
                </a:cubicBezTo>
                <a:cubicBezTo>
                  <a:pt x="5758080" y="2932373"/>
                  <a:pt x="5716354" y="2920384"/>
                  <a:pt x="5671228" y="2912896"/>
                </a:cubicBezTo>
                <a:cubicBezTo>
                  <a:pt x="5663339" y="2908920"/>
                  <a:pt x="5648063" y="2920153"/>
                  <a:pt x="5652014" y="2920167"/>
                </a:cubicBezTo>
                <a:cubicBezTo>
                  <a:pt x="5701076" y="2932181"/>
                  <a:pt x="5746741" y="2947567"/>
                  <a:pt x="5796395" y="2951120"/>
                </a:cubicBezTo>
                <a:cubicBezTo>
                  <a:pt x="5799782" y="2951132"/>
                  <a:pt x="5807683" y="2951159"/>
                  <a:pt x="5811080" y="2947784"/>
                </a:cubicBezTo>
                <a:lnTo>
                  <a:pt x="5903086" y="2972818"/>
                </a:lnTo>
                <a:lnTo>
                  <a:pt x="5687673" y="2937586"/>
                </a:lnTo>
                <a:cubicBezTo>
                  <a:pt x="5377091" y="2872744"/>
                  <a:pt x="5049718" y="2791958"/>
                  <a:pt x="4719184" y="2750615"/>
                </a:cubicBezTo>
                <a:lnTo>
                  <a:pt x="4382672" y="2700550"/>
                </a:lnTo>
                <a:lnTo>
                  <a:pt x="4155766" y="2681011"/>
                </a:lnTo>
                <a:lnTo>
                  <a:pt x="4080636" y="2676237"/>
                </a:lnTo>
                <a:lnTo>
                  <a:pt x="4153957" y="2687369"/>
                </a:lnTo>
                <a:cubicBezTo>
                  <a:pt x="4332020" y="2715325"/>
                  <a:pt x="4497175" y="2743694"/>
                  <a:pt x="4668991" y="2772032"/>
                </a:cubicBezTo>
                <a:cubicBezTo>
                  <a:pt x="4812484" y="2799493"/>
                  <a:pt x="4983617" y="2808295"/>
                  <a:pt x="5126279" y="2836735"/>
                </a:cubicBezTo>
                <a:cubicBezTo>
                  <a:pt x="5213590" y="2856941"/>
                  <a:pt x="5263952" y="2871052"/>
                  <a:pt x="5361298" y="2891350"/>
                </a:cubicBezTo>
                <a:cubicBezTo>
                  <a:pt x="5414302" y="2904333"/>
                  <a:pt x="5477190" y="2915599"/>
                  <a:pt x="5533371" y="2922853"/>
                </a:cubicBezTo>
                <a:cubicBezTo>
                  <a:pt x="5655140" y="2952092"/>
                  <a:pt x="5541113" y="2939538"/>
                  <a:pt x="5506658" y="2930506"/>
                </a:cubicBezTo>
                <a:cubicBezTo>
                  <a:pt x="5260683" y="2886811"/>
                  <a:pt x="5049313" y="2853958"/>
                  <a:pt x="4825214" y="2810299"/>
                </a:cubicBezTo>
                <a:cubicBezTo>
                  <a:pt x="4555850" y="2770338"/>
                  <a:pt x="4305038" y="2734330"/>
                  <a:pt x="4060098" y="2703310"/>
                </a:cubicBezTo>
                <a:cubicBezTo>
                  <a:pt x="3930849" y="2682885"/>
                  <a:pt x="3806680" y="2668881"/>
                  <a:pt x="3681777" y="2654253"/>
                </a:cubicBezTo>
                <a:lnTo>
                  <a:pt x="3651693" y="2650103"/>
                </a:lnTo>
                <a:lnTo>
                  <a:pt x="3228801" y="2634677"/>
                </a:lnTo>
                <a:cubicBezTo>
                  <a:pt x="3074150" y="2631395"/>
                  <a:pt x="2919972" y="2630622"/>
                  <a:pt x="2767096" y="2632798"/>
                </a:cubicBezTo>
                <a:lnTo>
                  <a:pt x="2305018" y="2650341"/>
                </a:lnTo>
                <a:lnTo>
                  <a:pt x="2302787" y="2650048"/>
                </a:lnTo>
                <a:lnTo>
                  <a:pt x="2302208" y="2649185"/>
                </a:lnTo>
                <a:cubicBezTo>
                  <a:pt x="2301746" y="2648970"/>
                  <a:pt x="2301155" y="2649206"/>
                  <a:pt x="2299970" y="2649676"/>
                </a:cubicBezTo>
                <a:lnTo>
                  <a:pt x="2302787" y="2650048"/>
                </a:lnTo>
                <a:lnTo>
                  <a:pt x="2303035" y="2650417"/>
                </a:lnTo>
                <a:lnTo>
                  <a:pt x="2301072" y="2650492"/>
                </a:lnTo>
                <a:lnTo>
                  <a:pt x="2286462" y="2645479"/>
                </a:lnTo>
                <a:cubicBezTo>
                  <a:pt x="2284551" y="2636135"/>
                  <a:pt x="2327668" y="2651953"/>
                  <a:pt x="2351093" y="2645828"/>
                </a:cubicBezTo>
                <a:cubicBezTo>
                  <a:pt x="2353459" y="2644887"/>
                  <a:pt x="2359597" y="2639256"/>
                  <a:pt x="2361961" y="2638314"/>
                </a:cubicBezTo>
                <a:cubicBezTo>
                  <a:pt x="2377896" y="2635169"/>
                  <a:pt x="2398166" y="2634021"/>
                  <a:pt x="2420177" y="2631647"/>
                </a:cubicBezTo>
                <a:lnTo>
                  <a:pt x="2462362" y="2631488"/>
                </a:lnTo>
                <a:lnTo>
                  <a:pt x="2471891" y="2628601"/>
                </a:lnTo>
                <a:lnTo>
                  <a:pt x="2474769" y="2627378"/>
                </a:lnTo>
                <a:lnTo>
                  <a:pt x="2495390" y="2620903"/>
                </a:lnTo>
                <a:lnTo>
                  <a:pt x="2493611" y="2619706"/>
                </a:lnTo>
                <a:cubicBezTo>
                  <a:pt x="2491856" y="2618659"/>
                  <a:pt x="2490291" y="2617854"/>
                  <a:pt x="2489263" y="2617464"/>
                </a:cubicBezTo>
                <a:cubicBezTo>
                  <a:pt x="2483184" y="2616691"/>
                  <a:pt x="2430712" y="2617887"/>
                  <a:pt x="2464324" y="2614090"/>
                </a:cubicBezTo>
                <a:cubicBezTo>
                  <a:pt x="2500133" y="2609952"/>
                  <a:pt x="2432911" y="2610100"/>
                  <a:pt x="2424071" y="2610425"/>
                </a:cubicBezTo>
                <a:cubicBezTo>
                  <a:pt x="2400089" y="2609861"/>
                  <a:pt x="2379089" y="2608642"/>
                  <a:pt x="2370644" y="2608810"/>
                </a:cubicBezTo>
                <a:cubicBezTo>
                  <a:pt x="2322312" y="2606497"/>
                  <a:pt x="2277611" y="2605265"/>
                  <a:pt x="2234043" y="2604049"/>
                </a:cubicBezTo>
                <a:lnTo>
                  <a:pt x="2224941" y="2603721"/>
                </a:lnTo>
                <a:lnTo>
                  <a:pt x="2233721" y="2599345"/>
                </a:lnTo>
                <a:lnTo>
                  <a:pt x="2236620" y="2597551"/>
                </a:lnTo>
                <a:lnTo>
                  <a:pt x="2264975" y="2597663"/>
                </a:lnTo>
                <a:cubicBezTo>
                  <a:pt x="2282484" y="2597612"/>
                  <a:pt x="2326451" y="2602990"/>
                  <a:pt x="2338670" y="2598130"/>
                </a:cubicBezTo>
                <a:cubicBezTo>
                  <a:pt x="2343401" y="2596247"/>
                  <a:pt x="2339351" y="2588289"/>
                  <a:pt x="2345264" y="2582215"/>
                </a:cubicBezTo>
                <a:cubicBezTo>
                  <a:pt x="2353770" y="2575643"/>
                  <a:pt x="2361424" y="2579511"/>
                  <a:pt x="2378710" y="2579018"/>
                </a:cubicBezTo>
                <a:cubicBezTo>
                  <a:pt x="2392277" y="2576811"/>
                  <a:pt x="2402133" y="2572893"/>
                  <a:pt x="2410972" y="2572569"/>
                </a:cubicBezTo>
                <a:lnTo>
                  <a:pt x="2421323" y="2572294"/>
                </a:lnTo>
                <a:lnTo>
                  <a:pt x="2420874" y="2572150"/>
                </a:lnTo>
                <a:cubicBezTo>
                  <a:pt x="2420133" y="2571772"/>
                  <a:pt x="2419774" y="2571357"/>
                  <a:pt x="2419900" y="2570909"/>
                </a:cubicBezTo>
                <a:cubicBezTo>
                  <a:pt x="2420196" y="2569860"/>
                  <a:pt x="2422891" y="2568922"/>
                  <a:pt x="2426900" y="2568107"/>
                </a:cubicBezTo>
                <a:lnTo>
                  <a:pt x="2434499" y="2566967"/>
                </a:lnTo>
                <a:lnTo>
                  <a:pt x="2430692" y="2564991"/>
                </a:lnTo>
                <a:cubicBezTo>
                  <a:pt x="2428737" y="2563243"/>
                  <a:pt x="2427077" y="2561377"/>
                  <a:pt x="2425220" y="2560521"/>
                </a:cubicBezTo>
                <a:cubicBezTo>
                  <a:pt x="2418745" y="2559905"/>
                  <a:pt x="2405571" y="2561955"/>
                  <a:pt x="2392791" y="2560125"/>
                </a:cubicBezTo>
                <a:cubicBezTo>
                  <a:pt x="2383952" y="2560450"/>
                  <a:pt x="2341335" y="2557725"/>
                  <a:pt x="2368475" y="2553313"/>
                </a:cubicBezTo>
                <a:cubicBezTo>
                  <a:pt x="2384802" y="2550010"/>
                  <a:pt x="2407376" y="2554325"/>
                  <a:pt x="2415822" y="2554157"/>
                </a:cubicBezTo>
                <a:cubicBezTo>
                  <a:pt x="2424886" y="2554274"/>
                  <a:pt x="2430798" y="2548200"/>
                  <a:pt x="2433163" y="2547260"/>
                </a:cubicBezTo>
                <a:cubicBezTo>
                  <a:pt x="2439469" y="2548472"/>
                  <a:pt x="2443580" y="2550030"/>
                  <a:pt x="2452023" y="2549861"/>
                </a:cubicBezTo>
                <a:lnTo>
                  <a:pt x="2452947" y="2549493"/>
                </a:lnTo>
                <a:lnTo>
                  <a:pt x="2448913" y="2549299"/>
                </a:lnTo>
                <a:cubicBezTo>
                  <a:pt x="2436051" y="2548003"/>
                  <a:pt x="2447217" y="2543562"/>
                  <a:pt x="2447217" y="2543562"/>
                </a:cubicBezTo>
                <a:cubicBezTo>
                  <a:pt x="2457072" y="2539643"/>
                  <a:pt x="2484547" y="2541479"/>
                  <a:pt x="2489275" y="2539597"/>
                </a:cubicBezTo>
                <a:cubicBezTo>
                  <a:pt x="2489275" y="2539597"/>
                  <a:pt x="2489191" y="2538035"/>
                  <a:pt x="2489115" y="2535674"/>
                </a:cubicBezTo>
                <a:lnTo>
                  <a:pt x="2489099" y="2534479"/>
                </a:lnTo>
                <a:lnTo>
                  <a:pt x="2470314" y="2535542"/>
                </a:lnTo>
                <a:cubicBezTo>
                  <a:pt x="2461630" y="2535971"/>
                  <a:pt x="2453155" y="2536252"/>
                  <a:pt x="2445049" y="2536153"/>
                </a:cubicBezTo>
                <a:cubicBezTo>
                  <a:pt x="2430691" y="2536811"/>
                  <a:pt x="2415660" y="2536143"/>
                  <a:pt x="2400486" y="2535197"/>
                </a:cubicBezTo>
                <a:lnTo>
                  <a:pt x="2389218" y="2534549"/>
                </a:lnTo>
                <a:lnTo>
                  <a:pt x="2391482" y="2533934"/>
                </a:lnTo>
                <a:lnTo>
                  <a:pt x="2407462" y="2529528"/>
                </a:lnTo>
                <a:lnTo>
                  <a:pt x="2407473" y="2526141"/>
                </a:lnTo>
                <a:cubicBezTo>
                  <a:pt x="2409501" y="2510915"/>
                  <a:pt x="2387636" y="2508866"/>
                  <a:pt x="2359620" y="2511098"/>
                </a:cubicBezTo>
                <a:lnTo>
                  <a:pt x="2358436" y="2511247"/>
                </a:lnTo>
                <a:lnTo>
                  <a:pt x="2199945" y="2556048"/>
                </a:lnTo>
                <a:cubicBezTo>
                  <a:pt x="2141769" y="2575400"/>
                  <a:pt x="2083829" y="2596853"/>
                  <a:pt x="2025751" y="2618299"/>
                </a:cubicBezTo>
                <a:cubicBezTo>
                  <a:pt x="2007755" y="2626389"/>
                  <a:pt x="1991696" y="2636275"/>
                  <a:pt x="1974791" y="2641685"/>
                </a:cubicBezTo>
                <a:lnTo>
                  <a:pt x="1960088" y="2644820"/>
                </a:lnTo>
                <a:lnTo>
                  <a:pt x="1960649" y="2641977"/>
                </a:lnTo>
                <a:cubicBezTo>
                  <a:pt x="1988744" y="2631957"/>
                  <a:pt x="2012134" y="2622766"/>
                  <a:pt x="1978492" y="2632904"/>
                </a:cubicBezTo>
                <a:lnTo>
                  <a:pt x="1960224" y="2638681"/>
                </a:lnTo>
                <a:lnTo>
                  <a:pt x="1960223" y="2638667"/>
                </a:lnTo>
                <a:lnTo>
                  <a:pt x="1960080" y="2638727"/>
                </a:lnTo>
                <a:lnTo>
                  <a:pt x="1923902" y="2650168"/>
                </a:lnTo>
                <a:cubicBezTo>
                  <a:pt x="1928119" y="2649707"/>
                  <a:pt x="1937669" y="2647267"/>
                  <a:pt x="1945930" y="2644725"/>
                </a:cubicBezTo>
                <a:lnTo>
                  <a:pt x="1960080" y="2638727"/>
                </a:lnTo>
                <a:lnTo>
                  <a:pt x="1960224" y="2638681"/>
                </a:lnTo>
                <a:lnTo>
                  <a:pt x="1960649" y="2641977"/>
                </a:lnTo>
                <a:cubicBezTo>
                  <a:pt x="1939248" y="2649337"/>
                  <a:pt x="1914511" y="2656521"/>
                  <a:pt x="1912632" y="2654775"/>
                </a:cubicBezTo>
                <a:cubicBezTo>
                  <a:pt x="1914511" y="2656521"/>
                  <a:pt x="1922022" y="2648424"/>
                  <a:pt x="1922022" y="2648424"/>
                </a:cubicBezTo>
                <a:cubicBezTo>
                  <a:pt x="1926383" y="2643723"/>
                  <a:pt x="1918263" y="2644936"/>
                  <a:pt x="1924318" y="2638406"/>
                </a:cubicBezTo>
                <a:cubicBezTo>
                  <a:pt x="1930562" y="2635449"/>
                  <a:pt x="1948628" y="2627911"/>
                  <a:pt x="1961353" y="2621734"/>
                </a:cubicBezTo>
                <a:cubicBezTo>
                  <a:pt x="2039309" y="2588598"/>
                  <a:pt x="2129435" y="2549258"/>
                  <a:pt x="2210437" y="2524781"/>
                </a:cubicBezTo>
                <a:lnTo>
                  <a:pt x="2314896" y="2497397"/>
                </a:lnTo>
                <a:lnTo>
                  <a:pt x="2309738" y="2494583"/>
                </a:lnTo>
                <a:cubicBezTo>
                  <a:pt x="2310700" y="2492117"/>
                  <a:pt x="2323092" y="2488775"/>
                  <a:pt x="2335445" y="2485880"/>
                </a:cubicBezTo>
                <a:lnTo>
                  <a:pt x="2343173" y="2484052"/>
                </a:lnTo>
                <a:lnTo>
                  <a:pt x="2345232" y="2481892"/>
                </a:lnTo>
                <a:lnTo>
                  <a:pt x="2271828" y="2500392"/>
                </a:lnTo>
                <a:cubicBezTo>
                  <a:pt x="2247849" y="2506759"/>
                  <a:pt x="2224310" y="2513596"/>
                  <a:pt x="2198000" y="2522476"/>
                </a:cubicBezTo>
                <a:cubicBezTo>
                  <a:pt x="2104513" y="2552870"/>
                  <a:pt x="2030449" y="2586211"/>
                  <a:pt x="1940794" y="2620644"/>
                </a:cubicBezTo>
                <a:cubicBezTo>
                  <a:pt x="1914790" y="2632967"/>
                  <a:pt x="1898417" y="2638675"/>
                  <a:pt x="1867197" y="2649077"/>
                </a:cubicBezTo>
                <a:cubicBezTo>
                  <a:pt x="1848947" y="2653041"/>
                  <a:pt x="1860105" y="2645414"/>
                  <a:pt x="1876404" y="2639153"/>
                </a:cubicBezTo>
                <a:cubicBezTo>
                  <a:pt x="1882645" y="2636196"/>
                  <a:pt x="1884839" y="2638230"/>
                  <a:pt x="1895684" y="2630310"/>
                </a:cubicBezTo>
                <a:cubicBezTo>
                  <a:pt x="1907371" y="2613939"/>
                  <a:pt x="1940044" y="2601969"/>
                  <a:pt x="1966048" y="2589647"/>
                </a:cubicBezTo>
                <a:cubicBezTo>
                  <a:pt x="2034480" y="2558609"/>
                  <a:pt x="2104495" y="2531836"/>
                  <a:pt x="2175486" y="2508883"/>
                </a:cubicBezTo>
                <a:lnTo>
                  <a:pt x="2285664" y="2479279"/>
                </a:lnTo>
                <a:lnTo>
                  <a:pt x="2310091" y="2471235"/>
                </a:lnTo>
                <a:lnTo>
                  <a:pt x="2393559" y="2445854"/>
                </a:lnTo>
                <a:lnTo>
                  <a:pt x="2355283" y="2453716"/>
                </a:lnTo>
                <a:lnTo>
                  <a:pt x="2316811" y="2464408"/>
                </a:lnTo>
                <a:cubicBezTo>
                  <a:pt x="2286724" y="2473412"/>
                  <a:pt x="2256673" y="2481972"/>
                  <a:pt x="2228751" y="2486264"/>
                </a:cubicBezTo>
                <a:lnTo>
                  <a:pt x="2236647" y="2483712"/>
                </a:lnTo>
                <a:lnTo>
                  <a:pt x="2199547" y="2493785"/>
                </a:lnTo>
                <a:cubicBezTo>
                  <a:pt x="2110849" y="2522787"/>
                  <a:pt x="2028105" y="2557312"/>
                  <a:pt x="1943055" y="2586783"/>
                </a:cubicBezTo>
                <a:cubicBezTo>
                  <a:pt x="2008816" y="2551081"/>
                  <a:pt x="2081004" y="2515996"/>
                  <a:pt x="2158301" y="2494884"/>
                </a:cubicBezTo>
                <a:lnTo>
                  <a:pt x="2174018" y="2489237"/>
                </a:lnTo>
                <a:lnTo>
                  <a:pt x="2173775" y="2489481"/>
                </a:lnTo>
                <a:lnTo>
                  <a:pt x="2132448" y="2510003"/>
                </a:lnTo>
                <a:cubicBezTo>
                  <a:pt x="2083699" y="2535268"/>
                  <a:pt x="2136754" y="2514431"/>
                  <a:pt x="2166291" y="2496974"/>
                </a:cubicBezTo>
                <a:lnTo>
                  <a:pt x="2173775" y="2489481"/>
                </a:lnTo>
                <a:lnTo>
                  <a:pt x="2174916" y="2488916"/>
                </a:lnTo>
                <a:lnTo>
                  <a:pt x="2174018" y="2489237"/>
                </a:lnTo>
                <a:lnTo>
                  <a:pt x="2182425" y="2480819"/>
                </a:lnTo>
                <a:cubicBezTo>
                  <a:pt x="2178664" y="2477329"/>
                  <a:pt x="2128351" y="2500148"/>
                  <a:pt x="2118776" y="2502928"/>
                </a:cubicBezTo>
                <a:cubicBezTo>
                  <a:pt x="2060342" y="2526959"/>
                  <a:pt x="1991776" y="2553741"/>
                  <a:pt x="1934793" y="2576205"/>
                </a:cubicBezTo>
                <a:cubicBezTo>
                  <a:pt x="1994072" y="2543724"/>
                  <a:pt x="2051480" y="2524570"/>
                  <a:pt x="2106338" y="2500624"/>
                </a:cubicBezTo>
                <a:cubicBezTo>
                  <a:pt x="2111554" y="2502546"/>
                  <a:pt x="2114703" y="2499149"/>
                  <a:pt x="2117610" y="2496015"/>
                </a:cubicBezTo>
                <a:cubicBezTo>
                  <a:pt x="2106870" y="2491883"/>
                  <a:pt x="2148403" y="2482301"/>
                  <a:pt x="2159986" y="2477984"/>
                </a:cubicBezTo>
                <a:cubicBezTo>
                  <a:pt x="2190964" y="2467843"/>
                  <a:pt x="2222181" y="2457441"/>
                  <a:pt x="2253585" y="2450611"/>
                </a:cubicBezTo>
                <a:cubicBezTo>
                  <a:pt x="2280515" y="2445461"/>
                  <a:pt x="2294934" y="2437457"/>
                  <a:pt x="2316947" y="2436981"/>
                </a:cubicBezTo>
                <a:cubicBezTo>
                  <a:pt x="2323430" y="2433761"/>
                  <a:pt x="2336894" y="2431187"/>
                  <a:pt x="2353265" y="2425478"/>
                </a:cubicBezTo>
                <a:cubicBezTo>
                  <a:pt x="2364537" y="2420870"/>
                  <a:pt x="2386364" y="2416821"/>
                  <a:pt x="2382605" y="2413333"/>
                </a:cubicBezTo>
                <a:lnTo>
                  <a:pt x="2369376" y="2415055"/>
                </a:lnTo>
                <a:lnTo>
                  <a:pt x="2360823" y="2417180"/>
                </a:lnTo>
                <a:lnTo>
                  <a:pt x="2337786" y="2424889"/>
                </a:lnTo>
                <a:lnTo>
                  <a:pt x="2326580" y="2425032"/>
                </a:lnTo>
                <a:lnTo>
                  <a:pt x="2156939" y="2469327"/>
                </a:lnTo>
                <a:cubicBezTo>
                  <a:pt x="2070436" y="2500364"/>
                  <a:pt x="2010974" y="2529273"/>
                  <a:pt x="1937193" y="2554135"/>
                </a:cubicBezTo>
                <a:lnTo>
                  <a:pt x="1933860" y="2555710"/>
                </a:lnTo>
                <a:lnTo>
                  <a:pt x="1932078" y="2555315"/>
                </a:lnTo>
                <a:lnTo>
                  <a:pt x="1919673" y="2556041"/>
                </a:lnTo>
                <a:lnTo>
                  <a:pt x="1921850" y="2554965"/>
                </a:lnTo>
                <a:cubicBezTo>
                  <a:pt x="1996473" y="2521653"/>
                  <a:pt x="2072419" y="2490056"/>
                  <a:pt x="2147653" y="2463627"/>
                </a:cubicBezTo>
                <a:cubicBezTo>
                  <a:pt x="2193790" y="2449084"/>
                  <a:pt x="2238201" y="2438283"/>
                  <a:pt x="2281944" y="2427656"/>
                </a:cubicBezTo>
                <a:lnTo>
                  <a:pt x="2290001" y="2425495"/>
                </a:lnTo>
                <a:lnTo>
                  <a:pt x="2273802" y="2425701"/>
                </a:lnTo>
                <a:lnTo>
                  <a:pt x="2263993" y="2425523"/>
                </a:lnTo>
                <a:lnTo>
                  <a:pt x="2269869" y="2423419"/>
                </a:lnTo>
                <a:cubicBezTo>
                  <a:pt x="2278771" y="2420335"/>
                  <a:pt x="2283545" y="2418525"/>
                  <a:pt x="2285489" y="2417502"/>
                </a:cubicBezTo>
                <a:lnTo>
                  <a:pt x="2284921" y="2417011"/>
                </a:lnTo>
                <a:lnTo>
                  <a:pt x="2315940" y="2416187"/>
                </a:lnTo>
                <a:lnTo>
                  <a:pt x="2331001" y="2414496"/>
                </a:lnTo>
                <a:lnTo>
                  <a:pt x="2412231" y="2392707"/>
                </a:lnTo>
                <a:cubicBezTo>
                  <a:pt x="2356379" y="2398238"/>
                  <a:pt x="2296481" y="2408765"/>
                  <a:pt x="2241667" y="2424492"/>
                </a:cubicBezTo>
                <a:cubicBezTo>
                  <a:pt x="2187409" y="2440250"/>
                  <a:pt x="2131455" y="2457836"/>
                  <a:pt x="2074473" y="2480299"/>
                </a:cubicBezTo>
                <a:cubicBezTo>
                  <a:pt x="2028313" y="2498953"/>
                  <a:pt x="1980031" y="2518793"/>
                  <a:pt x="1931536" y="2538866"/>
                </a:cubicBezTo>
                <a:lnTo>
                  <a:pt x="1930997" y="2539090"/>
                </a:lnTo>
                <a:lnTo>
                  <a:pt x="1916471" y="2541742"/>
                </a:lnTo>
                <a:cubicBezTo>
                  <a:pt x="1911957" y="2542722"/>
                  <a:pt x="1909332" y="2543514"/>
                  <a:pt x="1910308" y="2543818"/>
                </a:cubicBezTo>
                <a:cubicBezTo>
                  <a:pt x="1904720" y="2540145"/>
                  <a:pt x="1903836" y="2529891"/>
                  <a:pt x="1912299" y="2532526"/>
                </a:cubicBezTo>
                <a:cubicBezTo>
                  <a:pt x="1899931" y="2528674"/>
                  <a:pt x="1914523" y="2531286"/>
                  <a:pt x="1896797" y="2533815"/>
                </a:cubicBezTo>
                <a:cubicBezTo>
                  <a:pt x="1873594" y="2536571"/>
                  <a:pt x="1887302" y="2528927"/>
                  <a:pt x="1887302" y="2528927"/>
                </a:cubicBezTo>
                <a:cubicBezTo>
                  <a:pt x="1896565" y="2523762"/>
                  <a:pt x="1924045" y="2522018"/>
                  <a:pt x="1928490" y="2519539"/>
                </a:cubicBezTo>
                <a:cubicBezTo>
                  <a:pt x="1928490" y="2519539"/>
                  <a:pt x="1927346" y="2513388"/>
                  <a:pt x="1926574" y="2507030"/>
                </a:cubicBezTo>
                <a:cubicBezTo>
                  <a:pt x="1934926" y="2505768"/>
                  <a:pt x="1949778" y="2504274"/>
                  <a:pt x="1949778" y="2504274"/>
                </a:cubicBezTo>
                <a:cubicBezTo>
                  <a:pt x="1953450" y="2495439"/>
                  <a:pt x="1935466" y="2502073"/>
                  <a:pt x="1935466" y="2502073"/>
                </a:cubicBezTo>
                <a:cubicBezTo>
                  <a:pt x="1925151" y="2500469"/>
                  <a:pt x="1887896" y="2496918"/>
                  <a:pt x="1889580" y="2499374"/>
                </a:cubicBezTo>
                <a:cubicBezTo>
                  <a:pt x="1886753" y="2490768"/>
                  <a:pt x="1907194" y="2492947"/>
                  <a:pt x="1924549" y="2490624"/>
                </a:cubicBezTo>
                <a:cubicBezTo>
                  <a:pt x="1935494" y="2487916"/>
                  <a:pt x="1983090" y="2478914"/>
                  <a:pt x="1954018" y="2477586"/>
                </a:cubicBezTo>
                <a:cubicBezTo>
                  <a:pt x="1941391" y="2477840"/>
                  <a:pt x="1930164" y="2480139"/>
                  <a:pt x="1915313" y="2481631"/>
                </a:cubicBezTo>
                <a:cubicBezTo>
                  <a:pt x="1901300" y="2483223"/>
                  <a:pt x="1890298" y="2484265"/>
                  <a:pt x="1880908" y="2485038"/>
                </a:cubicBezTo>
                <a:lnTo>
                  <a:pt x="1858989" y="2486626"/>
                </a:lnTo>
                <a:lnTo>
                  <a:pt x="1865008" y="2484262"/>
                </a:lnTo>
                <a:lnTo>
                  <a:pt x="1907734" y="2465354"/>
                </a:lnTo>
                <a:lnTo>
                  <a:pt x="1931271" y="2458592"/>
                </a:lnTo>
                <a:cubicBezTo>
                  <a:pt x="1946533" y="2455456"/>
                  <a:pt x="1939595" y="2455790"/>
                  <a:pt x="1928695" y="2456139"/>
                </a:cubicBezTo>
                <a:lnTo>
                  <a:pt x="1928555" y="2456140"/>
                </a:lnTo>
                <a:lnTo>
                  <a:pt x="1930399" y="2455323"/>
                </a:lnTo>
                <a:cubicBezTo>
                  <a:pt x="1952636" y="2445885"/>
                  <a:pt x="1975715" y="2436558"/>
                  <a:pt x="2000844" y="2427066"/>
                </a:cubicBezTo>
                <a:cubicBezTo>
                  <a:pt x="2002539" y="2425237"/>
                  <a:pt x="2028730" y="2416486"/>
                  <a:pt x="2024969" y="2412998"/>
                </a:cubicBezTo>
                <a:cubicBezTo>
                  <a:pt x="2020895" y="2409220"/>
                  <a:pt x="1990841" y="2426534"/>
                  <a:pt x="1984289" y="2429202"/>
                </a:cubicBezTo>
                <a:lnTo>
                  <a:pt x="1916984" y="2456210"/>
                </a:lnTo>
                <a:lnTo>
                  <a:pt x="1911659" y="2456242"/>
                </a:lnTo>
                <a:cubicBezTo>
                  <a:pt x="1906512" y="2455993"/>
                  <a:pt x="1902654" y="2455315"/>
                  <a:pt x="1902369" y="2453777"/>
                </a:cubicBezTo>
                <a:cubicBezTo>
                  <a:pt x="1898722" y="2448457"/>
                  <a:pt x="1994027" y="2434349"/>
                  <a:pt x="1960398" y="2431604"/>
                </a:cubicBezTo>
                <a:cubicBezTo>
                  <a:pt x="1951677" y="2433074"/>
                  <a:pt x="1895896" y="2439850"/>
                  <a:pt x="1892531" y="2434938"/>
                </a:cubicBezTo>
                <a:cubicBezTo>
                  <a:pt x="1890568" y="2432074"/>
                  <a:pt x="1901821" y="2415618"/>
                  <a:pt x="1899598" y="2416857"/>
                </a:cubicBezTo>
                <a:cubicBezTo>
                  <a:pt x="1901821" y="2415618"/>
                  <a:pt x="1904046" y="2414378"/>
                  <a:pt x="1906268" y="2413138"/>
                </a:cubicBezTo>
                <a:cubicBezTo>
                  <a:pt x="1895953" y="2411536"/>
                  <a:pt x="1858929" y="2418038"/>
                  <a:pt x="1887769" y="2409310"/>
                </a:cubicBezTo>
                <a:cubicBezTo>
                  <a:pt x="1920884" y="2401592"/>
                  <a:pt x="1874861" y="2409154"/>
                  <a:pt x="1857786" y="2411886"/>
                </a:cubicBezTo>
                <a:lnTo>
                  <a:pt x="1853867" y="2412450"/>
                </a:lnTo>
                <a:lnTo>
                  <a:pt x="1951236" y="2371817"/>
                </a:lnTo>
                <a:cubicBezTo>
                  <a:pt x="1959173" y="2367033"/>
                  <a:pt x="1974807" y="2357721"/>
                  <a:pt x="1953405" y="2365081"/>
                </a:cubicBezTo>
                <a:cubicBezTo>
                  <a:pt x="1926003" y="2375137"/>
                  <a:pt x="1900555" y="2387491"/>
                  <a:pt x="1872487" y="2394497"/>
                </a:cubicBezTo>
                <a:cubicBezTo>
                  <a:pt x="1882709" y="2388188"/>
                  <a:pt x="1893165" y="2382885"/>
                  <a:pt x="1903744" y="2378090"/>
                </a:cubicBezTo>
                <a:lnTo>
                  <a:pt x="1927804" y="2368040"/>
                </a:lnTo>
                <a:lnTo>
                  <a:pt x="1932055" y="2367083"/>
                </a:lnTo>
                <a:cubicBezTo>
                  <a:pt x="1942978" y="2364528"/>
                  <a:pt x="1948107" y="2362764"/>
                  <a:pt x="1949627" y="2361518"/>
                </a:cubicBezTo>
                <a:lnTo>
                  <a:pt x="1947121" y="2359999"/>
                </a:lnTo>
                <a:lnTo>
                  <a:pt x="1967781" y="2351419"/>
                </a:lnTo>
                <a:cubicBezTo>
                  <a:pt x="1978399" y="2346660"/>
                  <a:pt x="1988915" y="2341411"/>
                  <a:pt x="1999219" y="2335175"/>
                </a:cubicBezTo>
                <a:cubicBezTo>
                  <a:pt x="2005170" y="2340698"/>
                  <a:pt x="2003394" y="2326900"/>
                  <a:pt x="1999219" y="2335175"/>
                </a:cubicBezTo>
                <a:lnTo>
                  <a:pt x="1978832" y="2342687"/>
                </a:lnTo>
                <a:lnTo>
                  <a:pt x="1936412" y="2358323"/>
                </a:lnTo>
                <a:lnTo>
                  <a:pt x="1932994" y="2358048"/>
                </a:lnTo>
                <a:cubicBezTo>
                  <a:pt x="1928842" y="2357772"/>
                  <a:pt x="1925462" y="2357464"/>
                  <a:pt x="1925042" y="2356850"/>
                </a:cubicBezTo>
                <a:cubicBezTo>
                  <a:pt x="1923359" y="2354394"/>
                  <a:pt x="1968734" y="2346631"/>
                  <a:pt x="1977996" y="2341466"/>
                </a:cubicBezTo>
                <a:cubicBezTo>
                  <a:pt x="1961182" y="2340095"/>
                  <a:pt x="1955825" y="2346475"/>
                  <a:pt x="1934844" y="2347991"/>
                </a:cubicBezTo>
                <a:cubicBezTo>
                  <a:pt x="1934844" y="2347991"/>
                  <a:pt x="1893376" y="2356970"/>
                  <a:pt x="1891693" y="2354515"/>
                </a:cubicBezTo>
                <a:lnTo>
                  <a:pt x="1917429" y="2336772"/>
                </a:lnTo>
                <a:cubicBezTo>
                  <a:pt x="1915745" y="2334316"/>
                  <a:pt x="1802054" y="2348493"/>
                  <a:pt x="1854097" y="2337012"/>
                </a:cubicBezTo>
                <a:cubicBezTo>
                  <a:pt x="1886021" y="2332788"/>
                  <a:pt x="1910415" y="2326540"/>
                  <a:pt x="1935068" y="2316188"/>
                </a:cubicBezTo>
                <a:cubicBezTo>
                  <a:pt x="1953054" y="2309554"/>
                  <a:pt x="1969328" y="2314623"/>
                  <a:pt x="1987481" y="2304501"/>
                </a:cubicBezTo>
                <a:lnTo>
                  <a:pt x="1988635" y="2306184"/>
                </a:lnTo>
                <a:lnTo>
                  <a:pt x="1988848" y="2306495"/>
                </a:lnTo>
                <a:cubicBezTo>
                  <a:pt x="1989077" y="2306827"/>
                  <a:pt x="1989189" y="2306993"/>
                  <a:pt x="1989021" y="2306745"/>
                </a:cubicBezTo>
                <a:lnTo>
                  <a:pt x="1988635" y="2306184"/>
                </a:lnTo>
                <a:lnTo>
                  <a:pt x="1987995" y="2305249"/>
                </a:lnTo>
                <a:cubicBezTo>
                  <a:pt x="1987710" y="2304833"/>
                  <a:pt x="1987481" y="2304501"/>
                  <a:pt x="1987481" y="2304501"/>
                </a:cubicBezTo>
                <a:cubicBezTo>
                  <a:pt x="1976563" y="2293052"/>
                  <a:pt x="1932846" y="2317428"/>
                  <a:pt x="1923071" y="2312130"/>
                </a:cubicBezTo>
                <a:cubicBezTo>
                  <a:pt x="1920476" y="2313576"/>
                  <a:pt x="1914376" y="2299442"/>
                  <a:pt x="1916600" y="2298204"/>
                </a:cubicBezTo>
                <a:cubicBezTo>
                  <a:pt x="1897841" y="2298479"/>
                  <a:pt x="1883223" y="2310023"/>
                  <a:pt x="1866689" y="2309062"/>
                </a:cubicBezTo>
                <a:cubicBezTo>
                  <a:pt x="1860279" y="2308674"/>
                  <a:pt x="1858598" y="2306219"/>
                  <a:pt x="1853008" y="2302546"/>
                </a:cubicBezTo>
                <a:cubicBezTo>
                  <a:pt x="1836733" y="2297479"/>
                  <a:pt x="1819119" y="2303906"/>
                  <a:pt x="1801394" y="2306436"/>
                </a:cubicBezTo>
                <a:cubicBezTo>
                  <a:pt x="1763060" y="2310274"/>
                  <a:pt x="1731907" y="2320856"/>
                  <a:pt x="1694113" y="2320999"/>
                </a:cubicBezTo>
                <a:cubicBezTo>
                  <a:pt x="1733617" y="2309154"/>
                  <a:pt x="1763600" y="2306580"/>
                  <a:pt x="1803384" y="2295143"/>
                </a:cubicBezTo>
                <a:cubicBezTo>
                  <a:pt x="1812647" y="2289979"/>
                  <a:pt x="1833627" y="2288463"/>
                  <a:pt x="1859703" y="2284672"/>
                </a:cubicBezTo>
                <a:cubicBezTo>
                  <a:pt x="1872872" y="2280724"/>
                  <a:pt x="1946005" y="2271626"/>
                  <a:pt x="1899747" y="2269132"/>
                </a:cubicBezTo>
                <a:cubicBezTo>
                  <a:pt x="1891025" y="2270603"/>
                  <a:pt x="1852692" y="2274439"/>
                  <a:pt x="1846193" y="2274670"/>
                </a:cubicBezTo>
                <a:cubicBezTo>
                  <a:pt x="1842286" y="2273453"/>
                  <a:pt x="1838639" y="2268133"/>
                  <a:pt x="1838639" y="2268133"/>
                </a:cubicBezTo>
                <a:cubicBezTo>
                  <a:pt x="1822105" y="2267170"/>
                  <a:pt x="1806715" y="2272357"/>
                  <a:pt x="1793267" y="2275895"/>
                </a:cubicBezTo>
                <a:cubicBezTo>
                  <a:pt x="1780640" y="2276149"/>
                  <a:pt x="1755985" y="2286502"/>
                  <a:pt x="1748433" y="2279963"/>
                </a:cubicBezTo>
                <a:cubicBezTo>
                  <a:pt x="1740882" y="2273427"/>
                  <a:pt x="1770063" y="2278651"/>
                  <a:pt x="1757695" y="2274799"/>
                </a:cubicBezTo>
                <a:cubicBezTo>
                  <a:pt x="1741422" y="2269732"/>
                  <a:pt x="1703086" y="2273571"/>
                  <a:pt x="1748461" y="2265807"/>
                </a:cubicBezTo>
                <a:cubicBezTo>
                  <a:pt x="1781206" y="2258297"/>
                  <a:pt x="1798020" y="2259669"/>
                  <a:pt x="1833620" y="2246609"/>
                </a:cubicBezTo>
                <a:cubicBezTo>
                  <a:pt x="1824344" y="2243721"/>
                  <a:pt x="1793053" y="2247379"/>
                  <a:pt x="1772660" y="2249494"/>
                </a:cubicBezTo>
                <a:lnTo>
                  <a:pt x="1770061" y="2249713"/>
                </a:lnTo>
                <a:lnTo>
                  <a:pt x="1806552" y="2231781"/>
                </a:lnTo>
                <a:lnTo>
                  <a:pt x="1756039" y="2250546"/>
                </a:lnTo>
                <a:lnTo>
                  <a:pt x="1746370" y="2248304"/>
                </a:lnTo>
                <a:cubicBezTo>
                  <a:pt x="1742513" y="2246107"/>
                  <a:pt x="1756836" y="2244590"/>
                  <a:pt x="1766922" y="2241937"/>
                </a:cubicBezTo>
                <a:cubicBezTo>
                  <a:pt x="1705813" y="2240938"/>
                  <a:pt x="1652321" y="2260015"/>
                  <a:pt x="1592894" y="2261472"/>
                </a:cubicBezTo>
                <a:lnTo>
                  <a:pt x="1582833" y="2262157"/>
                </a:lnTo>
                <a:lnTo>
                  <a:pt x="1583345" y="2261870"/>
                </a:lnTo>
                <a:cubicBezTo>
                  <a:pt x="1591040" y="2257346"/>
                  <a:pt x="1620804" y="2248511"/>
                  <a:pt x="1631649" y="2240589"/>
                </a:cubicBezTo>
                <a:cubicBezTo>
                  <a:pt x="1645643" y="2229275"/>
                  <a:pt x="1606914" y="2247775"/>
                  <a:pt x="1602127" y="2249164"/>
                </a:cubicBezTo>
                <a:cubicBezTo>
                  <a:pt x="1592807" y="2253397"/>
                  <a:pt x="1585402" y="2256550"/>
                  <a:pt x="1578872" y="2259179"/>
                </a:cubicBezTo>
                <a:lnTo>
                  <a:pt x="1568527" y="2263133"/>
                </a:lnTo>
                <a:lnTo>
                  <a:pt x="1531617" y="2265649"/>
                </a:lnTo>
                <a:lnTo>
                  <a:pt x="1531855" y="2262702"/>
                </a:lnTo>
                <a:cubicBezTo>
                  <a:pt x="1532324" y="2263137"/>
                  <a:pt x="1530806" y="2263794"/>
                  <a:pt x="1528130" y="2264547"/>
                </a:cubicBezTo>
                <a:lnTo>
                  <a:pt x="1519728" y="2266459"/>
                </a:lnTo>
                <a:lnTo>
                  <a:pt x="1492141" y="2268341"/>
                </a:lnTo>
                <a:lnTo>
                  <a:pt x="1501166" y="2264362"/>
                </a:lnTo>
                <a:cubicBezTo>
                  <a:pt x="1503358" y="2266397"/>
                  <a:pt x="1505239" y="2268141"/>
                  <a:pt x="1504314" y="2260967"/>
                </a:cubicBezTo>
                <a:cubicBezTo>
                  <a:pt x="1504314" y="2260967"/>
                  <a:pt x="1502861" y="2262534"/>
                  <a:pt x="1501166" y="2264362"/>
                </a:cubicBezTo>
                <a:lnTo>
                  <a:pt x="1498542" y="2257998"/>
                </a:lnTo>
                <a:lnTo>
                  <a:pt x="1526457" y="2252696"/>
                </a:lnTo>
                <a:lnTo>
                  <a:pt x="1513963" y="2253188"/>
                </a:lnTo>
                <a:lnTo>
                  <a:pt x="1392809" y="2279403"/>
                </a:lnTo>
                <a:cubicBezTo>
                  <a:pt x="1373915" y="2285089"/>
                  <a:pt x="1356710" y="2292810"/>
                  <a:pt x="1339244" y="2295980"/>
                </a:cubicBezTo>
                <a:lnTo>
                  <a:pt x="1324258" y="2297180"/>
                </a:lnTo>
                <a:lnTo>
                  <a:pt x="1325184" y="2294434"/>
                </a:lnTo>
                <a:cubicBezTo>
                  <a:pt x="1354343" y="2288143"/>
                  <a:pt x="1378727" y="2282067"/>
                  <a:pt x="1344054" y="2287753"/>
                </a:cubicBezTo>
                <a:lnTo>
                  <a:pt x="1325189" y="2291110"/>
                </a:lnTo>
                <a:lnTo>
                  <a:pt x="1325190" y="2291095"/>
                </a:lnTo>
                <a:lnTo>
                  <a:pt x="1325038" y="2291137"/>
                </a:lnTo>
                <a:lnTo>
                  <a:pt x="1287685" y="2297787"/>
                </a:lnTo>
                <a:cubicBezTo>
                  <a:pt x="1291927" y="2297877"/>
                  <a:pt x="1301712" y="2296697"/>
                  <a:pt x="1310234" y="2295248"/>
                </a:cubicBezTo>
                <a:lnTo>
                  <a:pt x="1325038" y="2291137"/>
                </a:lnTo>
                <a:lnTo>
                  <a:pt x="1325189" y="2291110"/>
                </a:lnTo>
                <a:lnTo>
                  <a:pt x="1325184" y="2294434"/>
                </a:lnTo>
                <a:cubicBezTo>
                  <a:pt x="1303008" y="2298954"/>
                  <a:pt x="1277550" y="2302867"/>
                  <a:pt x="1275913" y="2300894"/>
                </a:cubicBezTo>
                <a:cubicBezTo>
                  <a:pt x="1277550" y="2302867"/>
                  <a:pt x="1286048" y="2295813"/>
                  <a:pt x="1286048" y="2295813"/>
                </a:cubicBezTo>
                <a:cubicBezTo>
                  <a:pt x="1290982" y="2291717"/>
                  <a:pt x="1282772" y="2291866"/>
                  <a:pt x="1289625" y="2286177"/>
                </a:cubicBezTo>
                <a:cubicBezTo>
                  <a:pt x="1296197" y="2284056"/>
                  <a:pt x="1315090" y="2278927"/>
                  <a:pt x="1328510" y="2274453"/>
                </a:cubicBezTo>
                <a:cubicBezTo>
                  <a:pt x="1410105" y="2251714"/>
                  <a:pt x="1504574" y="2224401"/>
                  <a:pt x="1588067" y="2210640"/>
                </a:cubicBezTo>
                <a:lnTo>
                  <a:pt x="1622112" y="2206319"/>
                </a:lnTo>
                <a:lnTo>
                  <a:pt x="1620305" y="2204330"/>
                </a:lnTo>
                <a:cubicBezTo>
                  <a:pt x="1620305" y="2204330"/>
                  <a:pt x="1618701" y="2204235"/>
                  <a:pt x="1616496" y="2204473"/>
                </a:cubicBezTo>
                <a:lnTo>
                  <a:pt x="1613234" y="2205421"/>
                </a:lnTo>
                <a:lnTo>
                  <a:pt x="1608013" y="2205416"/>
                </a:lnTo>
                <a:lnTo>
                  <a:pt x="1607327" y="2204636"/>
                </a:lnTo>
                <a:cubicBezTo>
                  <a:pt x="1606840" y="2204483"/>
                  <a:pt x="1606284" y="2204794"/>
                  <a:pt x="1605172" y="2205414"/>
                </a:cubicBezTo>
                <a:lnTo>
                  <a:pt x="1608013" y="2205416"/>
                </a:lnTo>
                <a:lnTo>
                  <a:pt x="1609077" y="2206629"/>
                </a:lnTo>
                <a:lnTo>
                  <a:pt x="1594729" y="2203715"/>
                </a:lnTo>
                <a:lnTo>
                  <a:pt x="1576034" y="2206741"/>
                </a:lnTo>
                <a:cubicBezTo>
                  <a:pt x="1479396" y="2224746"/>
                  <a:pt x="1401630" y="2248195"/>
                  <a:pt x="1308265" y="2270704"/>
                </a:cubicBezTo>
                <a:cubicBezTo>
                  <a:pt x="1280881" y="2279549"/>
                  <a:pt x="1263907" y="2283085"/>
                  <a:pt x="1231602" y="2289347"/>
                </a:cubicBezTo>
                <a:cubicBezTo>
                  <a:pt x="1212991" y="2290912"/>
                  <a:pt x="1225046" y="2284795"/>
                  <a:pt x="1242019" y="2280701"/>
                </a:cubicBezTo>
                <a:cubicBezTo>
                  <a:pt x="1248592" y="2278579"/>
                  <a:pt x="1250502" y="2280881"/>
                  <a:pt x="1262283" y="2274435"/>
                </a:cubicBezTo>
                <a:cubicBezTo>
                  <a:pt x="1275995" y="2259720"/>
                  <a:pt x="1309945" y="2252091"/>
                  <a:pt x="1337329" y="2243247"/>
                </a:cubicBezTo>
                <a:cubicBezTo>
                  <a:pt x="1409209" y="2221350"/>
                  <a:pt x="1482107" y="2203890"/>
                  <a:pt x="1555474" y="2190341"/>
                </a:cubicBezTo>
                <a:lnTo>
                  <a:pt x="1774701" y="2161151"/>
                </a:lnTo>
                <a:lnTo>
                  <a:pt x="1775599" y="2160623"/>
                </a:lnTo>
                <a:lnTo>
                  <a:pt x="1786257" y="2155679"/>
                </a:lnTo>
                <a:lnTo>
                  <a:pt x="1706801" y="2161449"/>
                </a:lnTo>
                <a:cubicBezTo>
                  <a:pt x="1665264" y="2165447"/>
                  <a:pt x="1623725" y="2170764"/>
                  <a:pt x="1581292" y="2178492"/>
                </a:cubicBezTo>
                <a:cubicBezTo>
                  <a:pt x="1489580" y="2195741"/>
                  <a:pt x="1403055" y="2219237"/>
                  <a:pt x="1314901" y="2237423"/>
                </a:cubicBezTo>
                <a:cubicBezTo>
                  <a:pt x="1384739" y="2210557"/>
                  <a:pt x="1460868" y="2185135"/>
                  <a:pt x="1540251" y="2174232"/>
                </a:cubicBezTo>
                <a:lnTo>
                  <a:pt x="1556568" y="2170672"/>
                </a:lnTo>
                <a:lnTo>
                  <a:pt x="1556295" y="2170882"/>
                </a:lnTo>
                <a:lnTo>
                  <a:pt x="1512655" y="2185867"/>
                </a:lnTo>
                <a:cubicBezTo>
                  <a:pt x="1461041" y="2204594"/>
                  <a:pt x="1516352" y="2190816"/>
                  <a:pt x="1547905" y="2177340"/>
                </a:cubicBezTo>
                <a:lnTo>
                  <a:pt x="1556295" y="2170882"/>
                </a:lnTo>
                <a:lnTo>
                  <a:pt x="1557499" y="2170468"/>
                </a:lnTo>
                <a:lnTo>
                  <a:pt x="1556568" y="2170672"/>
                </a:lnTo>
                <a:lnTo>
                  <a:pt x="1562670" y="2165974"/>
                </a:lnTo>
                <a:lnTo>
                  <a:pt x="1533881" y="2168725"/>
                </a:lnTo>
                <a:lnTo>
                  <a:pt x="1533050" y="2168805"/>
                </a:lnTo>
                <a:lnTo>
                  <a:pt x="1500018" y="2177079"/>
                </a:lnTo>
                <a:cubicBezTo>
                  <a:pt x="1438958" y="2193322"/>
                  <a:pt x="1367497" y="2210982"/>
                  <a:pt x="1308083" y="2225862"/>
                </a:cubicBezTo>
                <a:cubicBezTo>
                  <a:pt x="1371073" y="2201347"/>
                  <a:pt x="1430482" y="2189805"/>
                  <a:pt x="1487984" y="2173178"/>
                </a:cubicBezTo>
                <a:cubicBezTo>
                  <a:pt x="1492905" y="2175761"/>
                  <a:pt x="1496469" y="2172804"/>
                  <a:pt x="1499758" y="2170072"/>
                </a:cubicBezTo>
                <a:cubicBezTo>
                  <a:pt x="1489643" y="2164580"/>
                  <a:pt x="1532070" y="2160470"/>
                  <a:pt x="1544116" y="2157692"/>
                </a:cubicBezTo>
                <a:lnTo>
                  <a:pt x="1638742" y="2142966"/>
                </a:lnTo>
                <a:lnTo>
                  <a:pt x="1638857" y="2142580"/>
                </a:lnTo>
                <a:lnTo>
                  <a:pt x="1641184" y="2133230"/>
                </a:lnTo>
                <a:lnTo>
                  <a:pt x="1641075" y="2133240"/>
                </a:lnTo>
                <a:cubicBezTo>
                  <a:pt x="1606688" y="2137275"/>
                  <a:pt x="1572744" y="2142259"/>
                  <a:pt x="1542218" y="2148713"/>
                </a:cubicBezTo>
                <a:cubicBezTo>
                  <a:pt x="1452417" y="2168262"/>
                  <a:pt x="1389708" y="2189212"/>
                  <a:pt x="1313326" y="2204290"/>
                </a:cubicBezTo>
                <a:lnTo>
                  <a:pt x="1309814" y="2205419"/>
                </a:lnTo>
                <a:lnTo>
                  <a:pt x="1308100" y="2204797"/>
                </a:lnTo>
                <a:lnTo>
                  <a:pt x="1295707" y="2203906"/>
                </a:lnTo>
                <a:lnTo>
                  <a:pt x="1298003" y="2203121"/>
                </a:lnTo>
                <a:cubicBezTo>
                  <a:pt x="1376317" y="2179775"/>
                  <a:pt x="1455724" y="2158300"/>
                  <a:pt x="1533748" y="2141857"/>
                </a:cubicBezTo>
                <a:cubicBezTo>
                  <a:pt x="1581385" y="2133423"/>
                  <a:pt x="1626821" y="2128478"/>
                  <a:pt x="1671576" y="2123616"/>
                </a:cubicBezTo>
                <a:lnTo>
                  <a:pt x="1683024" y="2122096"/>
                </a:lnTo>
                <a:lnTo>
                  <a:pt x="1705228" y="2114554"/>
                </a:lnTo>
                <a:lnTo>
                  <a:pt x="1715456" y="2112939"/>
                </a:lnTo>
                <a:lnTo>
                  <a:pt x="1714993" y="2112856"/>
                </a:lnTo>
                <a:cubicBezTo>
                  <a:pt x="1714209" y="2112576"/>
                  <a:pt x="1713801" y="2112211"/>
                  <a:pt x="1713867" y="2111750"/>
                </a:cubicBezTo>
                <a:cubicBezTo>
                  <a:pt x="1714025" y="2110672"/>
                  <a:pt x="1716572" y="2109392"/>
                  <a:pt x="1720445" y="2108063"/>
                </a:cubicBezTo>
                <a:lnTo>
                  <a:pt x="1725364" y="2106654"/>
                </a:lnTo>
                <a:lnTo>
                  <a:pt x="1718780" y="2106719"/>
                </a:lnTo>
                <a:cubicBezTo>
                  <a:pt x="1689530" y="2108224"/>
                  <a:pt x="1660242" y="2111012"/>
                  <a:pt x="1632047" y="2115252"/>
                </a:cubicBezTo>
                <a:cubicBezTo>
                  <a:pt x="1576204" y="2123835"/>
                  <a:pt x="1518441" y="2134013"/>
                  <a:pt x="1459027" y="2148891"/>
                </a:cubicBezTo>
                <a:cubicBezTo>
                  <a:pt x="1410835" y="2161398"/>
                  <a:pt x="1360387" y="2174808"/>
                  <a:pt x="1309698" y="2188415"/>
                </a:cubicBezTo>
                <a:lnTo>
                  <a:pt x="1309135" y="2188568"/>
                </a:lnTo>
                <a:lnTo>
                  <a:pt x="1294386" y="2189314"/>
                </a:lnTo>
                <a:cubicBezTo>
                  <a:pt x="1289785" y="2189699"/>
                  <a:pt x="1287079" y="2190143"/>
                  <a:pt x="1288007" y="2190572"/>
                </a:cubicBezTo>
                <a:cubicBezTo>
                  <a:pt x="1282942" y="2186204"/>
                  <a:pt x="1283396" y="2175922"/>
                  <a:pt x="1291447" y="2179632"/>
                </a:cubicBezTo>
                <a:cubicBezTo>
                  <a:pt x="1279681" y="2174208"/>
                  <a:pt x="1293810" y="2178693"/>
                  <a:pt x="1275907" y="2178901"/>
                </a:cubicBezTo>
                <a:cubicBezTo>
                  <a:pt x="1252543" y="2178622"/>
                  <a:pt x="1267126" y="2172822"/>
                  <a:pt x="1267126" y="2172822"/>
                </a:cubicBezTo>
                <a:cubicBezTo>
                  <a:pt x="1276982" y="2168904"/>
                  <a:pt x="1304455" y="2170737"/>
                  <a:pt x="1309185" y="2168857"/>
                </a:cubicBezTo>
                <a:cubicBezTo>
                  <a:pt x="1309185" y="2168857"/>
                  <a:pt x="1308849" y="2162609"/>
                  <a:pt x="1308907" y="2156205"/>
                </a:cubicBezTo>
                <a:cubicBezTo>
                  <a:pt x="1317353" y="2156036"/>
                  <a:pt x="1332273" y="2156485"/>
                  <a:pt x="1332273" y="2156485"/>
                </a:cubicBezTo>
                <a:cubicBezTo>
                  <a:pt x="1337061" y="2148200"/>
                  <a:pt x="1318369" y="2152444"/>
                  <a:pt x="1318369" y="2152444"/>
                </a:cubicBezTo>
                <a:cubicBezTo>
                  <a:pt x="1308348" y="2149517"/>
                  <a:pt x="1271870" y="2141160"/>
                  <a:pt x="1273220" y="2143813"/>
                </a:cubicBezTo>
                <a:cubicBezTo>
                  <a:pt x="1271536" y="2134913"/>
                  <a:pt x="1291519" y="2139727"/>
                  <a:pt x="1309028" y="2139675"/>
                </a:cubicBezTo>
                <a:cubicBezTo>
                  <a:pt x="1320233" y="2138410"/>
                  <a:pt x="1368594" y="2135660"/>
                  <a:pt x="1339942" y="2130572"/>
                </a:cubicBezTo>
                <a:cubicBezTo>
                  <a:pt x="1327386" y="2129185"/>
                  <a:pt x="1315958" y="2130008"/>
                  <a:pt x="1301039" y="2129560"/>
                </a:cubicBezTo>
                <a:cubicBezTo>
                  <a:pt x="1286934" y="2129320"/>
                  <a:pt x="1275894" y="2128926"/>
                  <a:pt x="1266483" y="2128474"/>
                </a:cubicBezTo>
                <a:lnTo>
                  <a:pt x="1244543" y="2127205"/>
                </a:lnTo>
                <a:lnTo>
                  <a:pt x="1250818" y="2125641"/>
                </a:lnTo>
                <a:lnTo>
                  <a:pt x="1295636" y="2112437"/>
                </a:lnTo>
                <a:lnTo>
                  <a:pt x="1319851" y="2108787"/>
                </a:lnTo>
                <a:cubicBezTo>
                  <a:pt x="1335389" y="2107658"/>
                  <a:pt x="1328465" y="2107088"/>
                  <a:pt x="1317615" y="2106020"/>
                </a:cubicBezTo>
                <a:lnTo>
                  <a:pt x="1317475" y="2106003"/>
                </a:lnTo>
                <a:lnTo>
                  <a:pt x="1319409" y="2105433"/>
                </a:lnTo>
                <a:cubicBezTo>
                  <a:pt x="1342685" y="2098959"/>
                  <a:pt x="1366779" y="2092705"/>
                  <a:pt x="1392926" y="2086554"/>
                </a:cubicBezTo>
                <a:cubicBezTo>
                  <a:pt x="1394847" y="2084961"/>
                  <a:pt x="1421950" y="2079683"/>
                  <a:pt x="1418673" y="2075737"/>
                </a:cubicBezTo>
                <a:cubicBezTo>
                  <a:pt x="1415124" y="2071461"/>
                  <a:pt x="1383078" y="2084731"/>
                  <a:pt x="1376234" y="2086525"/>
                </a:cubicBezTo>
                <a:lnTo>
                  <a:pt x="1305993" y="2104571"/>
                </a:lnTo>
                <a:lnTo>
                  <a:pt x="1300711" y="2103913"/>
                </a:lnTo>
                <a:cubicBezTo>
                  <a:pt x="1295637" y="2102997"/>
                  <a:pt x="1291901" y="2101824"/>
                  <a:pt x="1291818" y="2100262"/>
                </a:cubicBezTo>
                <a:cubicBezTo>
                  <a:pt x="1288893" y="2094514"/>
                  <a:pt x="1385222" y="2092892"/>
                  <a:pt x="1352232" y="2085806"/>
                </a:cubicBezTo>
                <a:cubicBezTo>
                  <a:pt x="1343394" y="2086131"/>
                  <a:pt x="1287207" y="2085613"/>
                  <a:pt x="1284507" y="2080306"/>
                </a:cubicBezTo>
                <a:cubicBezTo>
                  <a:pt x="1282932" y="2077211"/>
                  <a:pt x="1296226" y="2062354"/>
                  <a:pt x="1293861" y="2063293"/>
                </a:cubicBezTo>
                <a:cubicBezTo>
                  <a:pt x="1296226" y="2062354"/>
                  <a:pt x="1298593" y="2061413"/>
                  <a:pt x="1300956" y="2060472"/>
                </a:cubicBezTo>
                <a:cubicBezTo>
                  <a:pt x="1290935" y="2057545"/>
                  <a:pt x="1253384" y="2059187"/>
                  <a:pt x="1283111" y="2054275"/>
                </a:cubicBezTo>
                <a:cubicBezTo>
                  <a:pt x="1316949" y="2050922"/>
                  <a:pt x="1270332" y="2052447"/>
                  <a:pt x="1253048" y="2052939"/>
                </a:cubicBezTo>
                <a:lnTo>
                  <a:pt x="1249089" y="2052990"/>
                </a:lnTo>
                <a:lnTo>
                  <a:pt x="1350906" y="2025337"/>
                </a:lnTo>
                <a:cubicBezTo>
                  <a:pt x="1359398" y="2021622"/>
                  <a:pt x="1376107" y="2014417"/>
                  <a:pt x="1353930" y="2018939"/>
                </a:cubicBezTo>
                <a:cubicBezTo>
                  <a:pt x="1325457" y="2025354"/>
                  <a:pt x="1298618" y="2034301"/>
                  <a:pt x="1269878" y="2037605"/>
                </a:cubicBezTo>
                <a:cubicBezTo>
                  <a:pt x="1280834" y="2032677"/>
                  <a:pt x="1291891" y="2028775"/>
                  <a:pt x="1303003" y="2025392"/>
                </a:cubicBezTo>
                <a:lnTo>
                  <a:pt x="1328164" y="2018550"/>
                </a:lnTo>
                <a:lnTo>
                  <a:pt x="1332501" y="2018153"/>
                </a:lnTo>
                <a:cubicBezTo>
                  <a:pt x="1343663" y="2017036"/>
                  <a:pt x="1348977" y="2015953"/>
                  <a:pt x="1350648" y="2014915"/>
                </a:cubicBezTo>
                <a:lnTo>
                  <a:pt x="1348360" y="2013082"/>
                </a:lnTo>
                <a:lnTo>
                  <a:pt x="1369958" y="2007257"/>
                </a:lnTo>
                <a:cubicBezTo>
                  <a:pt x="1381105" y="2003915"/>
                  <a:pt x="1392213" y="2000076"/>
                  <a:pt x="1403236" y="1995230"/>
                </a:cubicBezTo>
                <a:cubicBezTo>
                  <a:pt x="1408424" y="2001478"/>
                  <a:pt x="1408453" y="1987568"/>
                  <a:pt x="1403236" y="1995230"/>
                </a:cubicBezTo>
                <a:lnTo>
                  <a:pt x="1382049" y="2000034"/>
                </a:lnTo>
                <a:lnTo>
                  <a:pt x="1337959" y="2010032"/>
                </a:lnTo>
                <a:lnTo>
                  <a:pt x="1334604" y="2009317"/>
                </a:lnTo>
                <a:cubicBezTo>
                  <a:pt x="1330524" y="2008504"/>
                  <a:pt x="1327214" y="2007760"/>
                  <a:pt x="1326877" y="2007097"/>
                </a:cubicBezTo>
                <a:cubicBezTo>
                  <a:pt x="1325526" y="2004443"/>
                  <a:pt x="1371524" y="2002634"/>
                  <a:pt x="1381378" y="1998714"/>
                </a:cubicBezTo>
                <a:cubicBezTo>
                  <a:pt x="1364882" y="1995171"/>
                  <a:pt x="1358745" y="2000803"/>
                  <a:pt x="1337745" y="1999583"/>
                </a:cubicBezTo>
                <a:cubicBezTo>
                  <a:pt x="1337745" y="1999583"/>
                  <a:pt x="1295463" y="2003106"/>
                  <a:pt x="1294113" y="2000451"/>
                </a:cubicBezTo>
                <a:lnTo>
                  <a:pt x="1321931" y="1986200"/>
                </a:lnTo>
                <a:cubicBezTo>
                  <a:pt x="1320581" y="1983548"/>
                  <a:pt x="1206012" y="1982852"/>
                  <a:pt x="1259105" y="1978220"/>
                </a:cubicBezTo>
                <a:cubicBezTo>
                  <a:pt x="1291307" y="1978174"/>
                  <a:pt x="1316307" y="1975144"/>
                  <a:pt x="1342094" y="1968079"/>
                </a:cubicBezTo>
                <a:cubicBezTo>
                  <a:pt x="1360789" y="1963834"/>
                  <a:pt x="1376266" y="1970973"/>
                  <a:pt x="1395580" y="1963291"/>
                </a:cubicBezTo>
                <a:lnTo>
                  <a:pt x="1396506" y="1965110"/>
                </a:lnTo>
                <a:lnTo>
                  <a:pt x="1396814" y="1965717"/>
                </a:lnTo>
                <a:cubicBezTo>
                  <a:pt x="1396952" y="1965986"/>
                  <a:pt x="1396862" y="1965807"/>
                  <a:pt x="1396679" y="1965447"/>
                </a:cubicBezTo>
                <a:lnTo>
                  <a:pt x="1396506" y="1965110"/>
                </a:lnTo>
                <a:lnTo>
                  <a:pt x="1395992" y="1964100"/>
                </a:lnTo>
                <a:cubicBezTo>
                  <a:pt x="1395764" y="1963651"/>
                  <a:pt x="1395580" y="1963291"/>
                  <a:pt x="1395580" y="1963291"/>
                </a:cubicBezTo>
                <a:cubicBezTo>
                  <a:pt x="1386241" y="1950523"/>
                  <a:pt x="1339729" y="1969021"/>
                  <a:pt x="1330724" y="1962498"/>
                </a:cubicBezTo>
                <a:cubicBezTo>
                  <a:pt x="1327965" y="1963596"/>
                  <a:pt x="1323750" y="1948790"/>
                  <a:pt x="1326115" y="1947851"/>
                </a:cubicBezTo>
                <a:cubicBezTo>
                  <a:pt x="1307480" y="1945690"/>
                  <a:pt x="1291487" y="1955240"/>
                  <a:pt x="1275217" y="1952139"/>
                </a:cubicBezTo>
                <a:cubicBezTo>
                  <a:pt x="1268912" y="1950926"/>
                  <a:pt x="1267563" y="1948272"/>
                  <a:pt x="1262497" y="1943905"/>
                </a:cubicBezTo>
                <a:cubicBezTo>
                  <a:pt x="1247020" y="1936769"/>
                  <a:pt x="1228719" y="1940856"/>
                  <a:pt x="1210815" y="1941064"/>
                </a:cubicBezTo>
                <a:cubicBezTo>
                  <a:pt x="1172308" y="1939896"/>
                  <a:pt x="1140045" y="1946344"/>
                  <a:pt x="1102551" y="1941584"/>
                </a:cubicBezTo>
                <a:cubicBezTo>
                  <a:pt x="1143260" y="1934965"/>
                  <a:pt x="1173322" y="1936302"/>
                  <a:pt x="1214254" y="1930127"/>
                </a:cubicBezTo>
                <a:cubicBezTo>
                  <a:pt x="1224109" y="1926206"/>
                  <a:pt x="1245108" y="1927426"/>
                  <a:pt x="1271457" y="1927050"/>
                </a:cubicBezTo>
                <a:cubicBezTo>
                  <a:pt x="1285025" y="1924844"/>
                  <a:pt x="1358721" y="1925312"/>
                  <a:pt x="1313179" y="1916838"/>
                </a:cubicBezTo>
                <a:cubicBezTo>
                  <a:pt x="1304339" y="1917165"/>
                  <a:pt x="1265831" y="1915995"/>
                  <a:pt x="1259357" y="1915379"/>
                </a:cubicBezTo>
                <a:cubicBezTo>
                  <a:pt x="1255642" y="1913666"/>
                  <a:pt x="1252716" y="1907918"/>
                  <a:pt x="1252716" y="1907918"/>
                </a:cubicBezTo>
                <a:cubicBezTo>
                  <a:pt x="1236448" y="1904817"/>
                  <a:pt x="1220514" y="1907963"/>
                  <a:pt x="1206719" y="1909728"/>
                </a:cubicBezTo>
                <a:cubicBezTo>
                  <a:pt x="1194165" y="1908339"/>
                  <a:pt x="1168377" y="1915406"/>
                  <a:pt x="1161737" y="1907944"/>
                </a:cubicBezTo>
                <a:cubicBezTo>
                  <a:pt x="1155097" y="1900481"/>
                  <a:pt x="1183356" y="1909449"/>
                  <a:pt x="1171591" y="1904025"/>
                </a:cubicBezTo>
                <a:cubicBezTo>
                  <a:pt x="1156112" y="1896888"/>
                  <a:pt x="1117603" y="1895720"/>
                  <a:pt x="1163601" y="1893911"/>
                </a:cubicBezTo>
                <a:cubicBezTo>
                  <a:pt x="1197045" y="1890712"/>
                  <a:pt x="1213539" y="1894256"/>
                  <a:pt x="1250529" y="1885924"/>
                </a:cubicBezTo>
                <a:cubicBezTo>
                  <a:pt x="1241707" y="1881856"/>
                  <a:pt x="1210207" y="1881423"/>
                  <a:pt x="1189714" y="1880876"/>
                </a:cubicBezTo>
                <a:lnTo>
                  <a:pt x="1187106" y="1880754"/>
                </a:lnTo>
                <a:lnTo>
                  <a:pt x="1225617" y="1867709"/>
                </a:lnTo>
                <a:lnTo>
                  <a:pt x="1173096" y="1879761"/>
                </a:lnTo>
                <a:lnTo>
                  <a:pt x="1163800" y="1876285"/>
                </a:lnTo>
                <a:cubicBezTo>
                  <a:pt x="1160260" y="1873606"/>
                  <a:pt x="1174658" y="1873960"/>
                  <a:pt x="1185004" y="1872637"/>
                </a:cubicBezTo>
                <a:cubicBezTo>
                  <a:pt x="1124541" y="1863715"/>
                  <a:pt x="1069026" y="1875693"/>
                  <a:pt x="1009913" y="1869425"/>
                </a:cubicBezTo>
                <a:lnTo>
                  <a:pt x="999847" y="1868800"/>
                </a:lnTo>
                <a:lnTo>
                  <a:pt x="1000391" y="1868580"/>
                </a:lnTo>
                <a:cubicBezTo>
                  <a:pt x="1008609" y="1865094"/>
                  <a:pt x="1039269" y="1860195"/>
                  <a:pt x="1051050" y="1853748"/>
                </a:cubicBezTo>
                <a:cubicBezTo>
                  <a:pt x="1066393" y="1844345"/>
                  <a:pt x="1025591" y="1857663"/>
                  <a:pt x="1020664" y="1858419"/>
                </a:cubicBezTo>
                <a:cubicBezTo>
                  <a:pt x="1010875" y="1861407"/>
                  <a:pt x="1003122" y="1863572"/>
                  <a:pt x="996305" y="1865332"/>
                </a:cubicBezTo>
                <a:lnTo>
                  <a:pt x="985536" y="1867910"/>
                </a:lnTo>
                <a:lnTo>
                  <a:pt x="948612" y="1865616"/>
                </a:lnTo>
                <a:lnTo>
                  <a:pt x="949230" y="1862724"/>
                </a:lnTo>
                <a:cubicBezTo>
                  <a:pt x="949641" y="1863218"/>
                  <a:pt x="948048" y="1863670"/>
                  <a:pt x="945298" y="1864070"/>
                </a:cubicBezTo>
                <a:lnTo>
                  <a:pt x="936720" y="1864878"/>
                </a:lnTo>
                <a:lnTo>
                  <a:pt x="909121" y="1863161"/>
                </a:lnTo>
                <a:lnTo>
                  <a:pt x="918585" y="1860387"/>
                </a:lnTo>
                <a:cubicBezTo>
                  <a:pt x="920496" y="1862690"/>
                  <a:pt x="922134" y="1864664"/>
                  <a:pt x="922147" y="1857432"/>
                </a:cubicBezTo>
                <a:cubicBezTo>
                  <a:pt x="922147" y="1857432"/>
                  <a:pt x="920504" y="1858796"/>
                  <a:pt x="918585" y="1860387"/>
                </a:cubicBezTo>
                <a:lnTo>
                  <a:pt x="916809" y="1853737"/>
                </a:lnTo>
                <a:lnTo>
                  <a:pt x="945177" y="1852103"/>
                </a:lnTo>
                <a:lnTo>
                  <a:pt x="915874" y="1849436"/>
                </a:lnTo>
                <a:lnTo>
                  <a:pt x="930282" y="1844013"/>
                </a:lnTo>
                <a:lnTo>
                  <a:pt x="936282" y="1841337"/>
                </a:lnTo>
                <a:lnTo>
                  <a:pt x="1029434" y="1843518"/>
                </a:lnTo>
                <a:cubicBezTo>
                  <a:pt x="1090278" y="1844112"/>
                  <a:pt x="1150815" y="1843166"/>
                  <a:pt x="1211761" y="1838602"/>
                </a:cubicBezTo>
                <a:cubicBezTo>
                  <a:pt x="1222965" y="1837336"/>
                  <a:pt x="1277968" y="1842047"/>
                  <a:pt x="1282757" y="1833762"/>
                </a:cubicBezTo>
                <a:cubicBezTo>
                  <a:pt x="1281182" y="1830667"/>
                  <a:pt x="1274707" y="1830053"/>
                  <a:pt x="1274707" y="1830053"/>
                </a:cubicBezTo>
                <a:lnTo>
                  <a:pt x="1258215" y="1829823"/>
                </a:lnTo>
                <a:lnTo>
                  <a:pt x="1248725" y="1832478"/>
                </a:lnTo>
                <a:lnTo>
                  <a:pt x="1233736" y="1833678"/>
                </a:lnTo>
                <a:lnTo>
                  <a:pt x="1234665" y="1830931"/>
                </a:lnTo>
                <a:lnTo>
                  <a:pt x="1236339" y="1830560"/>
                </a:lnTo>
                <a:lnTo>
                  <a:pt x="1234923" y="1830629"/>
                </a:lnTo>
                <a:lnTo>
                  <a:pt x="1234665" y="1830931"/>
                </a:lnTo>
                <a:cubicBezTo>
                  <a:pt x="1212489" y="1835452"/>
                  <a:pt x="1187030" y="1839363"/>
                  <a:pt x="1185392" y="1837393"/>
                </a:cubicBezTo>
                <a:cubicBezTo>
                  <a:pt x="1186211" y="1838378"/>
                  <a:pt x="1188745" y="1837109"/>
                  <a:pt x="1191073" y="1835591"/>
                </a:cubicBezTo>
                <a:lnTo>
                  <a:pt x="1193823" y="1833633"/>
                </a:lnTo>
                <a:lnTo>
                  <a:pt x="1182231" y="1833656"/>
                </a:lnTo>
                <a:cubicBezTo>
                  <a:pt x="1162649" y="1834638"/>
                  <a:pt x="1139740" y="1837468"/>
                  <a:pt x="1126525" y="1833153"/>
                </a:cubicBezTo>
                <a:cubicBezTo>
                  <a:pt x="1122811" y="1831440"/>
                  <a:pt x="1119884" y="1825690"/>
                  <a:pt x="1117520" y="1826633"/>
                </a:cubicBezTo>
                <a:cubicBezTo>
                  <a:pt x="1104966" y="1825243"/>
                  <a:pt x="1069158" y="1829382"/>
                  <a:pt x="1055254" y="1825340"/>
                </a:cubicBezTo>
                <a:cubicBezTo>
                  <a:pt x="1048555" y="1824283"/>
                  <a:pt x="1044505" y="1816323"/>
                  <a:pt x="1044505" y="1816323"/>
                </a:cubicBezTo>
                <a:cubicBezTo>
                  <a:pt x="1044505" y="1816323"/>
                  <a:pt x="1042928" y="1816021"/>
                  <a:pt x="1040711" y="1815970"/>
                </a:cubicBezTo>
                <a:lnTo>
                  <a:pt x="1037354" y="1816488"/>
                </a:lnTo>
                <a:lnTo>
                  <a:pt x="1032177" y="1815805"/>
                </a:lnTo>
                <a:lnTo>
                  <a:pt x="1031598" y="1814943"/>
                </a:lnTo>
                <a:cubicBezTo>
                  <a:pt x="1031135" y="1814729"/>
                  <a:pt x="1030544" y="1814964"/>
                  <a:pt x="1029360" y="1815434"/>
                </a:cubicBezTo>
                <a:lnTo>
                  <a:pt x="1032177" y="1815805"/>
                </a:lnTo>
                <a:lnTo>
                  <a:pt x="1033077" y="1817146"/>
                </a:lnTo>
                <a:cubicBezTo>
                  <a:pt x="1025647" y="1813722"/>
                  <a:pt x="1015851" y="1811237"/>
                  <a:pt x="1015851" y="1811237"/>
                </a:cubicBezTo>
                <a:cubicBezTo>
                  <a:pt x="1013941" y="1801893"/>
                  <a:pt x="1057059" y="1817711"/>
                  <a:pt x="1080482" y="1811586"/>
                </a:cubicBezTo>
                <a:cubicBezTo>
                  <a:pt x="1082848" y="1810646"/>
                  <a:pt x="1088986" y="1805015"/>
                  <a:pt x="1091351" y="1804074"/>
                </a:cubicBezTo>
                <a:cubicBezTo>
                  <a:pt x="1107286" y="1800927"/>
                  <a:pt x="1127554" y="1799777"/>
                  <a:pt x="1149567" y="1797405"/>
                </a:cubicBezTo>
                <a:cubicBezTo>
                  <a:pt x="1153988" y="1797243"/>
                  <a:pt x="1174621" y="1797279"/>
                  <a:pt x="1194446" y="1797236"/>
                </a:cubicBezTo>
                <a:lnTo>
                  <a:pt x="1194507" y="1797236"/>
                </a:lnTo>
                <a:lnTo>
                  <a:pt x="1204161" y="1793136"/>
                </a:lnTo>
                <a:lnTo>
                  <a:pt x="1224781" y="1786662"/>
                </a:lnTo>
                <a:lnTo>
                  <a:pt x="1223001" y="1785465"/>
                </a:lnTo>
                <a:cubicBezTo>
                  <a:pt x="1221246" y="1784419"/>
                  <a:pt x="1219681" y="1783612"/>
                  <a:pt x="1218655" y="1783223"/>
                </a:cubicBezTo>
                <a:cubicBezTo>
                  <a:pt x="1212573" y="1782451"/>
                  <a:pt x="1160102" y="1783645"/>
                  <a:pt x="1193714" y="1779849"/>
                </a:cubicBezTo>
                <a:cubicBezTo>
                  <a:pt x="1229524" y="1775711"/>
                  <a:pt x="1162300" y="1775858"/>
                  <a:pt x="1153461" y="1776183"/>
                </a:cubicBezTo>
                <a:cubicBezTo>
                  <a:pt x="1129478" y="1775619"/>
                  <a:pt x="1108479" y="1774399"/>
                  <a:pt x="1100034" y="1774568"/>
                </a:cubicBezTo>
                <a:cubicBezTo>
                  <a:pt x="1051702" y="1772255"/>
                  <a:pt x="1007001" y="1771024"/>
                  <a:pt x="963432" y="1769807"/>
                </a:cubicBezTo>
                <a:lnTo>
                  <a:pt x="954330" y="1769479"/>
                </a:lnTo>
                <a:lnTo>
                  <a:pt x="963110" y="1765103"/>
                </a:lnTo>
                <a:lnTo>
                  <a:pt x="966011" y="1763310"/>
                </a:lnTo>
                <a:lnTo>
                  <a:pt x="994365" y="1763422"/>
                </a:lnTo>
                <a:cubicBezTo>
                  <a:pt x="1011875" y="1763370"/>
                  <a:pt x="1055842" y="1768748"/>
                  <a:pt x="1068060" y="1763888"/>
                </a:cubicBezTo>
                <a:cubicBezTo>
                  <a:pt x="1072791" y="1762007"/>
                  <a:pt x="1068740" y="1754047"/>
                  <a:pt x="1074655" y="1747974"/>
                </a:cubicBezTo>
                <a:cubicBezTo>
                  <a:pt x="1083160" y="1741402"/>
                  <a:pt x="1090813" y="1745270"/>
                  <a:pt x="1108099" y="1744776"/>
                </a:cubicBezTo>
                <a:cubicBezTo>
                  <a:pt x="1121667" y="1742568"/>
                  <a:pt x="1131520" y="1738650"/>
                  <a:pt x="1140361" y="1738326"/>
                </a:cubicBezTo>
                <a:lnTo>
                  <a:pt x="1150712" y="1738051"/>
                </a:lnTo>
                <a:lnTo>
                  <a:pt x="1150264" y="1737910"/>
                </a:lnTo>
                <a:cubicBezTo>
                  <a:pt x="1149523" y="1737529"/>
                  <a:pt x="1149164" y="1737116"/>
                  <a:pt x="1149291" y="1736667"/>
                </a:cubicBezTo>
                <a:cubicBezTo>
                  <a:pt x="1149586" y="1735617"/>
                  <a:pt x="1152279" y="1734680"/>
                  <a:pt x="1156291" y="1733865"/>
                </a:cubicBezTo>
                <a:lnTo>
                  <a:pt x="1163889" y="1732725"/>
                </a:lnTo>
                <a:lnTo>
                  <a:pt x="1160082" y="1730749"/>
                </a:lnTo>
                <a:cubicBezTo>
                  <a:pt x="1158127" y="1728999"/>
                  <a:pt x="1156467" y="1727136"/>
                  <a:pt x="1154610" y="1726279"/>
                </a:cubicBezTo>
                <a:cubicBezTo>
                  <a:pt x="1148136" y="1725663"/>
                  <a:pt x="1134960" y="1727712"/>
                  <a:pt x="1122181" y="1725882"/>
                </a:cubicBezTo>
                <a:cubicBezTo>
                  <a:pt x="1113342" y="1726207"/>
                  <a:pt x="1070725" y="1723483"/>
                  <a:pt x="1097862" y="1719071"/>
                </a:cubicBezTo>
                <a:cubicBezTo>
                  <a:pt x="1114191" y="1715768"/>
                  <a:pt x="1136766" y="1720084"/>
                  <a:pt x="1145210" y="1719914"/>
                </a:cubicBezTo>
                <a:cubicBezTo>
                  <a:pt x="1149744" y="1719973"/>
                  <a:pt x="1153486" y="1718483"/>
                  <a:pt x="1156395" y="1716861"/>
                </a:cubicBezTo>
                <a:lnTo>
                  <a:pt x="1157898" y="1715922"/>
                </a:lnTo>
                <a:lnTo>
                  <a:pt x="952329" y="1724010"/>
                </a:lnTo>
                <a:cubicBezTo>
                  <a:pt x="1016682" y="1720841"/>
                  <a:pt x="1081612" y="1713161"/>
                  <a:pt x="1142039" y="1702081"/>
                </a:cubicBezTo>
                <a:lnTo>
                  <a:pt x="1144810" y="1701277"/>
                </a:lnTo>
                <a:lnTo>
                  <a:pt x="1129876" y="1700955"/>
                </a:lnTo>
                <a:lnTo>
                  <a:pt x="1118607" y="1700307"/>
                </a:lnTo>
                <a:lnTo>
                  <a:pt x="1120872" y="1699692"/>
                </a:lnTo>
                <a:lnTo>
                  <a:pt x="1139639" y="1694519"/>
                </a:lnTo>
                <a:lnTo>
                  <a:pt x="1167797" y="1694449"/>
                </a:lnTo>
                <a:lnTo>
                  <a:pt x="1168070" y="1694453"/>
                </a:lnTo>
                <a:lnTo>
                  <a:pt x="1176520" y="1686962"/>
                </a:lnTo>
                <a:cubicBezTo>
                  <a:pt x="1176520" y="1686962"/>
                  <a:pt x="1176520" y="1686962"/>
                  <a:pt x="1157332" y="1686898"/>
                </a:cubicBezTo>
                <a:lnTo>
                  <a:pt x="1181945" y="1685149"/>
                </a:lnTo>
                <a:lnTo>
                  <a:pt x="1176739" y="1684514"/>
                </a:lnTo>
                <a:lnTo>
                  <a:pt x="1191463" y="1680799"/>
                </a:lnTo>
                <a:lnTo>
                  <a:pt x="1187778" y="1680129"/>
                </a:lnTo>
                <a:cubicBezTo>
                  <a:pt x="1184389" y="1679673"/>
                  <a:pt x="1182363" y="1679648"/>
                  <a:pt x="1182701" y="1680312"/>
                </a:cubicBezTo>
                <a:lnTo>
                  <a:pt x="1187970" y="1675717"/>
                </a:lnTo>
                <a:lnTo>
                  <a:pt x="1134793" y="1675538"/>
                </a:lnTo>
                <a:cubicBezTo>
                  <a:pt x="1134793" y="1675538"/>
                  <a:pt x="1134793" y="1675538"/>
                  <a:pt x="1161335" y="1671679"/>
                </a:cubicBezTo>
                <a:lnTo>
                  <a:pt x="1181518" y="1665196"/>
                </a:lnTo>
                <a:lnTo>
                  <a:pt x="1175961" y="1664972"/>
                </a:lnTo>
                <a:lnTo>
                  <a:pt x="1175423" y="1664941"/>
                </a:lnTo>
                <a:lnTo>
                  <a:pt x="1070466" y="1671372"/>
                </a:lnTo>
                <a:lnTo>
                  <a:pt x="1125689" y="1662306"/>
                </a:lnTo>
                <a:lnTo>
                  <a:pt x="1096570" y="1661927"/>
                </a:lnTo>
                <a:cubicBezTo>
                  <a:pt x="1093151" y="1661492"/>
                  <a:pt x="1075052" y="1661680"/>
                  <a:pt x="1063618" y="1661005"/>
                </a:cubicBezTo>
                <a:lnTo>
                  <a:pt x="1058260" y="1660357"/>
                </a:lnTo>
                <a:lnTo>
                  <a:pt x="1055306" y="1661422"/>
                </a:lnTo>
                <a:cubicBezTo>
                  <a:pt x="1047809" y="1663688"/>
                  <a:pt x="1040076" y="1664830"/>
                  <a:pt x="1039127" y="1660341"/>
                </a:cubicBezTo>
                <a:lnTo>
                  <a:pt x="1051728" y="1656074"/>
                </a:lnTo>
                <a:lnTo>
                  <a:pt x="1051328" y="1656074"/>
                </a:lnTo>
                <a:lnTo>
                  <a:pt x="1040481" y="1652237"/>
                </a:lnTo>
                <a:lnTo>
                  <a:pt x="1002450" y="1663568"/>
                </a:lnTo>
                <a:cubicBezTo>
                  <a:pt x="1002450" y="1663568"/>
                  <a:pt x="970138" y="1673169"/>
                  <a:pt x="973434" y="1667100"/>
                </a:cubicBezTo>
                <a:lnTo>
                  <a:pt x="982070" y="1664190"/>
                </a:lnTo>
                <a:lnTo>
                  <a:pt x="995224" y="1663584"/>
                </a:lnTo>
                <a:cubicBezTo>
                  <a:pt x="1000349" y="1663176"/>
                  <a:pt x="1004373" y="1662589"/>
                  <a:pt x="1006003" y="1661716"/>
                </a:cubicBezTo>
                <a:lnTo>
                  <a:pt x="1002596" y="1658327"/>
                </a:lnTo>
                <a:lnTo>
                  <a:pt x="1005746" y="1657499"/>
                </a:lnTo>
                <a:cubicBezTo>
                  <a:pt x="1002457" y="1660229"/>
                  <a:pt x="1039422" y="1650098"/>
                  <a:pt x="1034235" y="1643849"/>
                </a:cubicBezTo>
                <a:cubicBezTo>
                  <a:pt x="1032597" y="1641876"/>
                  <a:pt x="997270" y="1653980"/>
                  <a:pt x="990425" y="1656330"/>
                </a:cubicBezTo>
                <a:lnTo>
                  <a:pt x="987656" y="1657035"/>
                </a:lnTo>
                <a:lnTo>
                  <a:pt x="987248" y="1657004"/>
                </a:lnTo>
                <a:lnTo>
                  <a:pt x="977964" y="1657248"/>
                </a:lnTo>
                <a:lnTo>
                  <a:pt x="1030205" y="1640048"/>
                </a:lnTo>
                <a:lnTo>
                  <a:pt x="979836" y="1646637"/>
                </a:lnTo>
                <a:lnTo>
                  <a:pt x="958141" y="1652023"/>
                </a:lnTo>
                <a:lnTo>
                  <a:pt x="971379" y="1647744"/>
                </a:lnTo>
                <a:lnTo>
                  <a:pt x="827226" y="1666604"/>
                </a:lnTo>
                <a:cubicBezTo>
                  <a:pt x="823277" y="1666590"/>
                  <a:pt x="811974" y="1670502"/>
                  <a:pt x="804057" y="1674425"/>
                </a:cubicBezTo>
                <a:cubicBezTo>
                  <a:pt x="774145" y="1674324"/>
                  <a:pt x="743656" y="1677604"/>
                  <a:pt x="713164" y="1681452"/>
                </a:cubicBezTo>
                <a:cubicBezTo>
                  <a:pt x="739706" y="1677592"/>
                  <a:pt x="770208" y="1670362"/>
                  <a:pt x="800698" y="1666515"/>
                </a:cubicBezTo>
                <a:cubicBezTo>
                  <a:pt x="808047" y="1663153"/>
                  <a:pt x="849863" y="1648061"/>
                  <a:pt x="831239" y="1647998"/>
                </a:cubicBezTo>
                <a:cubicBezTo>
                  <a:pt x="755046" y="1647742"/>
                  <a:pt x="679390" y="1654819"/>
                  <a:pt x="603185" y="1658514"/>
                </a:cubicBezTo>
                <a:cubicBezTo>
                  <a:pt x="599233" y="1658500"/>
                  <a:pt x="591900" y="1658475"/>
                  <a:pt x="587948" y="1658463"/>
                </a:cubicBezTo>
                <a:cubicBezTo>
                  <a:pt x="618437" y="1654616"/>
                  <a:pt x="644978" y="1650756"/>
                  <a:pt x="671530" y="1643511"/>
                </a:cubicBezTo>
                <a:cubicBezTo>
                  <a:pt x="682816" y="1643549"/>
                  <a:pt x="721246" y="1628445"/>
                  <a:pt x="706008" y="1628393"/>
                </a:cubicBezTo>
                <a:cubicBezTo>
                  <a:pt x="629813" y="1628136"/>
                  <a:pt x="546270" y="1631804"/>
                  <a:pt x="466680" y="1634921"/>
                </a:cubicBezTo>
                <a:cubicBezTo>
                  <a:pt x="535011" y="1623868"/>
                  <a:pt x="607291" y="1612828"/>
                  <a:pt x="675606" y="1605722"/>
                </a:cubicBezTo>
                <a:cubicBezTo>
                  <a:pt x="682943" y="1605747"/>
                  <a:pt x="709506" y="1594552"/>
                  <a:pt x="713470" y="1590616"/>
                </a:cubicBezTo>
                <a:lnTo>
                  <a:pt x="717422" y="1590630"/>
                </a:lnTo>
                <a:cubicBezTo>
                  <a:pt x="789692" y="1582973"/>
                  <a:pt x="865345" y="1575893"/>
                  <a:pt x="941553" y="1572202"/>
                </a:cubicBezTo>
                <a:cubicBezTo>
                  <a:pt x="929701" y="1572162"/>
                  <a:pt x="918411" y="1572122"/>
                  <a:pt x="907123" y="1572085"/>
                </a:cubicBezTo>
                <a:cubicBezTo>
                  <a:pt x="968101" y="1564954"/>
                  <a:pt x="1028505" y="1561210"/>
                  <a:pt x="1085536" y="1554067"/>
                </a:cubicBezTo>
                <a:cubicBezTo>
                  <a:pt x="1085536" y="1554067"/>
                  <a:pt x="1085536" y="1554067"/>
                  <a:pt x="1055621" y="1553967"/>
                </a:cubicBezTo>
                <a:cubicBezTo>
                  <a:pt x="1062973" y="1550042"/>
                  <a:pt x="1070876" y="1550069"/>
                  <a:pt x="1078211" y="1550092"/>
                </a:cubicBezTo>
                <a:cubicBezTo>
                  <a:pt x="1085562" y="1546168"/>
                  <a:pt x="1108727" y="1538911"/>
                  <a:pt x="1116079" y="1534986"/>
                </a:cubicBezTo>
                <a:cubicBezTo>
                  <a:pt x="1078262" y="1534859"/>
                  <a:pt x="1040448" y="1534731"/>
                  <a:pt x="1006020" y="1534615"/>
                </a:cubicBezTo>
                <a:cubicBezTo>
                  <a:pt x="1021259" y="1534667"/>
                  <a:pt x="1036497" y="1534719"/>
                  <a:pt x="1055699" y="1530834"/>
                </a:cubicBezTo>
                <a:cubicBezTo>
                  <a:pt x="983459" y="1530590"/>
                  <a:pt x="907226" y="1541616"/>
                  <a:pt x="831570" y="1549261"/>
                </a:cubicBezTo>
                <a:cubicBezTo>
                  <a:pt x="846824" y="1545365"/>
                  <a:pt x="861521" y="1538077"/>
                  <a:pt x="861534" y="1534129"/>
                </a:cubicBezTo>
                <a:cubicBezTo>
                  <a:pt x="924202" y="1528698"/>
                  <a:pt x="986875" y="1521293"/>
                  <a:pt x="1049130" y="1512474"/>
                </a:cubicBezTo>
                <a:lnTo>
                  <a:pt x="1204413" y="1487199"/>
                </a:lnTo>
                <a:lnTo>
                  <a:pt x="1184697" y="1488638"/>
                </a:lnTo>
                <a:cubicBezTo>
                  <a:pt x="1178393" y="1487424"/>
                  <a:pt x="1177042" y="1484770"/>
                  <a:pt x="1171977" y="1480403"/>
                </a:cubicBezTo>
                <a:lnTo>
                  <a:pt x="1159075" y="1478243"/>
                </a:lnTo>
                <a:lnTo>
                  <a:pt x="1051890" y="1489069"/>
                </a:lnTo>
                <a:lnTo>
                  <a:pt x="1098707" y="1478199"/>
                </a:lnTo>
                <a:lnTo>
                  <a:pt x="1065783" y="1479169"/>
                </a:lnTo>
                <a:cubicBezTo>
                  <a:pt x="1048218" y="1480040"/>
                  <a:pt x="1030779" y="1480463"/>
                  <a:pt x="1012032" y="1478082"/>
                </a:cubicBezTo>
                <a:cubicBezTo>
                  <a:pt x="1052739" y="1471464"/>
                  <a:pt x="1082803" y="1472799"/>
                  <a:pt x="1123735" y="1466625"/>
                </a:cubicBezTo>
                <a:cubicBezTo>
                  <a:pt x="1128662" y="1464665"/>
                  <a:pt x="1136376" y="1463989"/>
                  <a:pt x="1146149" y="1463758"/>
                </a:cubicBezTo>
                <a:lnTo>
                  <a:pt x="1161298" y="1463666"/>
                </a:lnTo>
                <a:lnTo>
                  <a:pt x="1181240" y="1459037"/>
                </a:lnTo>
                <a:lnTo>
                  <a:pt x="1192511" y="1452863"/>
                </a:lnTo>
                <a:lnTo>
                  <a:pt x="1168837" y="1451879"/>
                </a:lnTo>
                <a:lnTo>
                  <a:pt x="1167711" y="1450833"/>
                </a:lnTo>
                <a:lnTo>
                  <a:pt x="1002300" y="1466333"/>
                </a:lnTo>
                <a:cubicBezTo>
                  <a:pt x="1006263" y="1462397"/>
                  <a:pt x="1006263" y="1462397"/>
                  <a:pt x="998925" y="1462373"/>
                </a:cubicBezTo>
                <a:cubicBezTo>
                  <a:pt x="998925" y="1462373"/>
                  <a:pt x="998925" y="1462373"/>
                  <a:pt x="996528" y="1462364"/>
                </a:cubicBezTo>
                <a:lnTo>
                  <a:pt x="983689" y="1462321"/>
                </a:lnTo>
                <a:cubicBezTo>
                  <a:pt x="987074" y="1462332"/>
                  <a:pt x="1021552" y="1447216"/>
                  <a:pt x="1006314" y="1447163"/>
                </a:cubicBezTo>
                <a:cubicBezTo>
                  <a:pt x="934074" y="1446921"/>
                  <a:pt x="861802" y="1454577"/>
                  <a:pt x="786164" y="1457706"/>
                </a:cubicBezTo>
                <a:cubicBezTo>
                  <a:pt x="774861" y="1461616"/>
                  <a:pt x="755648" y="1468888"/>
                  <a:pt x="751683" y="1472825"/>
                </a:cubicBezTo>
                <a:cubicBezTo>
                  <a:pt x="751683" y="1472825"/>
                  <a:pt x="751683" y="1472825"/>
                  <a:pt x="725144" y="1476686"/>
                </a:cubicBezTo>
                <a:cubicBezTo>
                  <a:pt x="709917" y="1472683"/>
                  <a:pt x="694679" y="1472633"/>
                  <a:pt x="680018" y="1468634"/>
                </a:cubicBezTo>
                <a:cubicBezTo>
                  <a:pt x="717857" y="1461426"/>
                  <a:pt x="751735" y="1457590"/>
                  <a:pt x="786188" y="1450373"/>
                </a:cubicBezTo>
                <a:cubicBezTo>
                  <a:pt x="797489" y="1446460"/>
                  <a:pt x="835354" y="1431353"/>
                  <a:pt x="820102" y="1435253"/>
                </a:cubicBezTo>
                <a:cubicBezTo>
                  <a:pt x="748424" y="1435011"/>
                  <a:pt x="680105" y="1442680"/>
                  <a:pt x="611225" y="1449784"/>
                </a:cubicBezTo>
                <a:cubicBezTo>
                  <a:pt x="607841" y="1449772"/>
                  <a:pt x="607852" y="1445823"/>
                  <a:pt x="603901" y="1445809"/>
                </a:cubicBezTo>
                <a:cubicBezTo>
                  <a:pt x="653028" y="1438640"/>
                  <a:pt x="702734" y="1427524"/>
                  <a:pt x="751875" y="1415841"/>
                </a:cubicBezTo>
                <a:cubicBezTo>
                  <a:pt x="759778" y="1415866"/>
                  <a:pt x="801592" y="1400774"/>
                  <a:pt x="786356" y="1400722"/>
                </a:cubicBezTo>
                <a:cubicBezTo>
                  <a:pt x="664983" y="1408212"/>
                  <a:pt x="539650" y="1419073"/>
                  <a:pt x="417689" y="1433897"/>
                </a:cubicBezTo>
                <a:cubicBezTo>
                  <a:pt x="414304" y="1433885"/>
                  <a:pt x="406401" y="1433859"/>
                  <a:pt x="399063" y="1433835"/>
                </a:cubicBezTo>
                <a:cubicBezTo>
                  <a:pt x="395127" y="1429872"/>
                  <a:pt x="379888" y="1429821"/>
                  <a:pt x="368601" y="1429782"/>
                </a:cubicBezTo>
                <a:cubicBezTo>
                  <a:pt x="368601" y="1429782"/>
                  <a:pt x="368601" y="1429782"/>
                  <a:pt x="399101" y="1422551"/>
                </a:cubicBezTo>
                <a:cubicBezTo>
                  <a:pt x="406452" y="1418627"/>
                  <a:pt x="444319" y="1403519"/>
                  <a:pt x="425694" y="1403456"/>
                </a:cubicBezTo>
                <a:cubicBezTo>
                  <a:pt x="360774" y="1407188"/>
                  <a:pt x="289072" y="1414282"/>
                  <a:pt x="220768" y="1418001"/>
                </a:cubicBezTo>
                <a:cubicBezTo>
                  <a:pt x="148487" y="1429042"/>
                  <a:pt x="80169" y="1436710"/>
                  <a:pt x="11853" y="1443816"/>
                </a:cubicBezTo>
                <a:cubicBezTo>
                  <a:pt x="11853" y="1443816"/>
                  <a:pt x="11853" y="1443816"/>
                  <a:pt x="0" y="1443775"/>
                </a:cubicBezTo>
                <a:cubicBezTo>
                  <a:pt x="102784" y="1425502"/>
                  <a:pt x="205580" y="1402716"/>
                  <a:pt x="307786" y="1387827"/>
                </a:cubicBezTo>
                <a:cubicBezTo>
                  <a:pt x="315689" y="1387853"/>
                  <a:pt x="353565" y="1369362"/>
                  <a:pt x="342276" y="1369323"/>
                </a:cubicBezTo>
                <a:cubicBezTo>
                  <a:pt x="342276" y="1369323"/>
                  <a:pt x="342276" y="1369323"/>
                  <a:pt x="459738" y="1350536"/>
                </a:cubicBezTo>
                <a:cubicBezTo>
                  <a:pt x="459738" y="1350536"/>
                  <a:pt x="459738" y="1350536"/>
                  <a:pt x="474974" y="1350587"/>
                </a:cubicBezTo>
                <a:cubicBezTo>
                  <a:pt x="459723" y="1354485"/>
                  <a:pt x="441059" y="1365706"/>
                  <a:pt x="459698" y="1361821"/>
                </a:cubicBezTo>
                <a:cubicBezTo>
                  <a:pt x="467599" y="1361847"/>
                  <a:pt x="474936" y="1361869"/>
                  <a:pt x="486237" y="1357959"/>
                </a:cubicBezTo>
                <a:cubicBezTo>
                  <a:pt x="474936" y="1361869"/>
                  <a:pt x="467599" y="1361847"/>
                  <a:pt x="456297" y="1365758"/>
                </a:cubicBezTo>
                <a:cubicBezTo>
                  <a:pt x="444433" y="1369668"/>
                  <a:pt x="406566" y="1384774"/>
                  <a:pt x="429155" y="1380901"/>
                </a:cubicBezTo>
                <a:cubicBezTo>
                  <a:pt x="486185" y="1373194"/>
                  <a:pt x="543227" y="1362099"/>
                  <a:pt x="600256" y="1354959"/>
                </a:cubicBezTo>
                <a:cubicBezTo>
                  <a:pt x="547164" y="1366063"/>
                  <a:pt x="494075" y="1377169"/>
                  <a:pt x="444382" y="1384901"/>
                </a:cubicBezTo>
                <a:cubicBezTo>
                  <a:pt x="433081" y="1388248"/>
                  <a:pt x="399166" y="1403368"/>
                  <a:pt x="410455" y="1403406"/>
                </a:cubicBezTo>
                <a:cubicBezTo>
                  <a:pt x="463534" y="1396249"/>
                  <a:pt x="513226" y="1388519"/>
                  <a:pt x="562353" y="1381349"/>
                </a:cubicBezTo>
                <a:cubicBezTo>
                  <a:pt x="562353" y="1381349"/>
                  <a:pt x="562353" y="1381349"/>
                  <a:pt x="531852" y="1388581"/>
                </a:cubicBezTo>
                <a:cubicBezTo>
                  <a:pt x="527901" y="1388568"/>
                  <a:pt x="486082" y="1403661"/>
                  <a:pt x="497937" y="1403701"/>
                </a:cubicBezTo>
                <a:cubicBezTo>
                  <a:pt x="592757" y="1404019"/>
                  <a:pt x="687611" y="1393055"/>
                  <a:pt x="786418" y="1382104"/>
                </a:cubicBezTo>
                <a:cubicBezTo>
                  <a:pt x="786418" y="1382104"/>
                  <a:pt x="786418" y="1382104"/>
                  <a:pt x="794462" y="1381637"/>
                </a:cubicBezTo>
                <a:lnTo>
                  <a:pt x="843633" y="1378785"/>
                </a:lnTo>
                <a:lnTo>
                  <a:pt x="845762" y="1377835"/>
                </a:lnTo>
                <a:lnTo>
                  <a:pt x="852032" y="1377982"/>
                </a:lnTo>
                <a:lnTo>
                  <a:pt x="879939" y="1369372"/>
                </a:lnTo>
                <a:cubicBezTo>
                  <a:pt x="889055" y="1365098"/>
                  <a:pt x="894852" y="1361310"/>
                  <a:pt x="889202" y="1363266"/>
                </a:cubicBezTo>
                <a:cubicBezTo>
                  <a:pt x="866061" y="1363188"/>
                  <a:pt x="847439" y="1363126"/>
                  <a:pt x="828234" y="1367011"/>
                </a:cubicBezTo>
                <a:cubicBezTo>
                  <a:pt x="828234" y="1367011"/>
                  <a:pt x="828234" y="1367011"/>
                  <a:pt x="767264" y="1370754"/>
                </a:cubicBezTo>
                <a:cubicBezTo>
                  <a:pt x="763314" y="1370741"/>
                  <a:pt x="763314" y="1370741"/>
                  <a:pt x="759930" y="1370730"/>
                </a:cubicBezTo>
                <a:cubicBezTo>
                  <a:pt x="714200" y="1373961"/>
                  <a:pt x="668459" y="1381707"/>
                  <a:pt x="623293" y="1385504"/>
                </a:cubicBezTo>
                <a:cubicBezTo>
                  <a:pt x="665086" y="1377745"/>
                  <a:pt x="706876" y="1370551"/>
                  <a:pt x="744703" y="1366729"/>
                </a:cubicBezTo>
                <a:cubicBezTo>
                  <a:pt x="786498" y="1358971"/>
                  <a:pt x="828272" y="1355727"/>
                  <a:pt x="866113" y="1347955"/>
                </a:cubicBezTo>
                <a:cubicBezTo>
                  <a:pt x="874029" y="1344032"/>
                  <a:pt x="915842" y="1329505"/>
                  <a:pt x="900604" y="1329452"/>
                </a:cubicBezTo>
                <a:cubicBezTo>
                  <a:pt x="854875" y="1332683"/>
                  <a:pt x="805195" y="1336466"/>
                  <a:pt x="760033" y="1340263"/>
                </a:cubicBezTo>
                <a:cubicBezTo>
                  <a:pt x="714289" y="1347443"/>
                  <a:pt x="668549" y="1355190"/>
                  <a:pt x="623384" y="1358421"/>
                </a:cubicBezTo>
                <a:cubicBezTo>
                  <a:pt x="638071" y="1355086"/>
                  <a:pt x="653323" y="1351188"/>
                  <a:pt x="668575" y="1347290"/>
                </a:cubicBezTo>
                <a:cubicBezTo>
                  <a:pt x="672527" y="1347303"/>
                  <a:pt x="707006" y="1332185"/>
                  <a:pt x="687814" y="1332121"/>
                </a:cubicBezTo>
                <a:cubicBezTo>
                  <a:pt x="682166" y="1334076"/>
                  <a:pt x="676520" y="1335044"/>
                  <a:pt x="670379" y="1335518"/>
                </a:cubicBezTo>
                <a:lnTo>
                  <a:pt x="658896" y="1335758"/>
                </a:lnTo>
                <a:lnTo>
                  <a:pt x="736517" y="1325373"/>
                </a:lnTo>
                <a:cubicBezTo>
                  <a:pt x="762632" y="1322076"/>
                  <a:pt x="788322" y="1319201"/>
                  <a:pt x="813163" y="1317309"/>
                </a:cubicBezTo>
                <a:lnTo>
                  <a:pt x="893038" y="1307007"/>
                </a:lnTo>
                <a:lnTo>
                  <a:pt x="872912" y="1306305"/>
                </a:lnTo>
                <a:lnTo>
                  <a:pt x="863810" y="1305979"/>
                </a:lnTo>
                <a:lnTo>
                  <a:pt x="872591" y="1301601"/>
                </a:lnTo>
                <a:lnTo>
                  <a:pt x="875491" y="1299809"/>
                </a:lnTo>
                <a:lnTo>
                  <a:pt x="903846" y="1299920"/>
                </a:lnTo>
                <a:lnTo>
                  <a:pt x="923984" y="1300976"/>
                </a:lnTo>
                <a:lnTo>
                  <a:pt x="983909" y="1285045"/>
                </a:lnTo>
                <a:lnTo>
                  <a:pt x="984134" y="1284472"/>
                </a:lnTo>
                <a:lnTo>
                  <a:pt x="988382" y="1283245"/>
                </a:lnTo>
                <a:lnTo>
                  <a:pt x="992278" y="1278841"/>
                </a:lnTo>
                <a:cubicBezTo>
                  <a:pt x="985148" y="1280228"/>
                  <a:pt x="972719" y="1283994"/>
                  <a:pt x="965085" y="1287918"/>
                </a:cubicBezTo>
                <a:cubicBezTo>
                  <a:pt x="957749" y="1287893"/>
                  <a:pt x="927260" y="1291176"/>
                  <a:pt x="900720" y="1295037"/>
                </a:cubicBezTo>
                <a:cubicBezTo>
                  <a:pt x="908069" y="1291111"/>
                  <a:pt x="915984" y="1287753"/>
                  <a:pt x="904696" y="1287714"/>
                </a:cubicBezTo>
                <a:cubicBezTo>
                  <a:pt x="767546" y="1287253"/>
                  <a:pt x="630887" y="1309360"/>
                  <a:pt x="494228" y="1331468"/>
                </a:cubicBezTo>
                <a:cubicBezTo>
                  <a:pt x="494228" y="1331468"/>
                  <a:pt x="494228" y="1331468"/>
                  <a:pt x="421961" y="1339124"/>
                </a:cubicBezTo>
                <a:cubicBezTo>
                  <a:pt x="433260" y="1335212"/>
                  <a:pt x="452475" y="1327944"/>
                  <a:pt x="452488" y="1323994"/>
                </a:cubicBezTo>
                <a:cubicBezTo>
                  <a:pt x="513468" y="1316299"/>
                  <a:pt x="573883" y="1309168"/>
                  <a:pt x="630914" y="1301460"/>
                </a:cubicBezTo>
                <a:cubicBezTo>
                  <a:pt x="691907" y="1290383"/>
                  <a:pt x="752322" y="1283252"/>
                  <a:pt x="813315" y="1272172"/>
                </a:cubicBezTo>
                <a:cubicBezTo>
                  <a:pt x="824605" y="1272211"/>
                  <a:pt x="855130" y="1257080"/>
                  <a:pt x="843842" y="1257042"/>
                </a:cubicBezTo>
                <a:cubicBezTo>
                  <a:pt x="813353" y="1260889"/>
                  <a:pt x="782863" y="1264171"/>
                  <a:pt x="748987" y="1268007"/>
                </a:cubicBezTo>
                <a:cubicBezTo>
                  <a:pt x="718496" y="1271853"/>
                  <a:pt x="684056" y="1275687"/>
                  <a:pt x="653566" y="1278970"/>
                </a:cubicBezTo>
                <a:cubicBezTo>
                  <a:pt x="665430" y="1275624"/>
                  <a:pt x="676744" y="1267763"/>
                  <a:pt x="665458" y="1267725"/>
                </a:cubicBezTo>
                <a:cubicBezTo>
                  <a:pt x="653604" y="1267686"/>
                  <a:pt x="642303" y="1271597"/>
                  <a:pt x="631015" y="1271559"/>
                </a:cubicBezTo>
                <a:cubicBezTo>
                  <a:pt x="615778" y="1271508"/>
                  <a:pt x="604474" y="1275418"/>
                  <a:pt x="593189" y="1275381"/>
                </a:cubicBezTo>
                <a:cubicBezTo>
                  <a:pt x="596573" y="1275392"/>
                  <a:pt x="596587" y="1271443"/>
                  <a:pt x="600537" y="1271456"/>
                </a:cubicBezTo>
                <a:cubicBezTo>
                  <a:pt x="760327" y="1252810"/>
                  <a:pt x="923474" y="1242076"/>
                  <a:pt x="1083272" y="1220047"/>
                </a:cubicBezTo>
                <a:cubicBezTo>
                  <a:pt x="1094561" y="1220083"/>
                  <a:pt x="1125091" y="1204954"/>
                  <a:pt x="1121139" y="1204940"/>
                </a:cubicBezTo>
                <a:lnTo>
                  <a:pt x="1130988" y="1201532"/>
                </a:lnTo>
                <a:lnTo>
                  <a:pt x="1084587" y="1211723"/>
                </a:lnTo>
                <a:cubicBezTo>
                  <a:pt x="1052281" y="1217987"/>
                  <a:pt x="1084327" y="1204718"/>
                  <a:pt x="1098293" y="1200344"/>
                </a:cubicBezTo>
                <a:lnTo>
                  <a:pt x="1120375" y="1194210"/>
                </a:lnTo>
                <a:lnTo>
                  <a:pt x="1022359" y="1207992"/>
                </a:lnTo>
                <a:lnTo>
                  <a:pt x="1038646" y="1201823"/>
                </a:lnTo>
                <a:lnTo>
                  <a:pt x="1040600" y="1200544"/>
                </a:lnTo>
                <a:lnTo>
                  <a:pt x="1041587" y="1196774"/>
                </a:lnTo>
                <a:cubicBezTo>
                  <a:pt x="972718" y="1200491"/>
                  <a:pt x="904978" y="1204212"/>
                  <a:pt x="836095" y="1211314"/>
                </a:cubicBezTo>
                <a:cubicBezTo>
                  <a:pt x="802218" y="1215150"/>
                  <a:pt x="767788" y="1215035"/>
                  <a:pt x="737864" y="1218883"/>
                </a:cubicBezTo>
                <a:cubicBezTo>
                  <a:pt x="703426" y="1222152"/>
                  <a:pt x="668983" y="1225986"/>
                  <a:pt x="635095" y="1233206"/>
                </a:cubicBezTo>
                <a:cubicBezTo>
                  <a:pt x="596703" y="1237026"/>
                  <a:pt x="562825" y="1240862"/>
                  <a:pt x="524987" y="1248069"/>
                </a:cubicBezTo>
                <a:cubicBezTo>
                  <a:pt x="528385" y="1244695"/>
                  <a:pt x="532350" y="1240759"/>
                  <a:pt x="525012" y="1240734"/>
                </a:cubicBezTo>
                <a:cubicBezTo>
                  <a:pt x="486618" y="1244555"/>
                  <a:pt x="444844" y="1247798"/>
                  <a:pt x="403616" y="1255559"/>
                </a:cubicBezTo>
                <a:cubicBezTo>
                  <a:pt x="490596" y="1236668"/>
                  <a:pt x="582069" y="1225693"/>
                  <a:pt x="672986" y="1210765"/>
                </a:cubicBezTo>
                <a:cubicBezTo>
                  <a:pt x="672986" y="1210765"/>
                  <a:pt x="672986" y="1210765"/>
                  <a:pt x="741316" y="1199712"/>
                </a:cubicBezTo>
                <a:cubicBezTo>
                  <a:pt x="763890" y="1199788"/>
                  <a:pt x="787045" y="1195916"/>
                  <a:pt x="809634" y="1192042"/>
                </a:cubicBezTo>
                <a:lnTo>
                  <a:pt x="866233" y="1187557"/>
                </a:lnTo>
                <a:lnTo>
                  <a:pt x="872015" y="1187100"/>
                </a:lnTo>
                <a:lnTo>
                  <a:pt x="944755" y="1163592"/>
                </a:lnTo>
                <a:lnTo>
                  <a:pt x="868192" y="1170658"/>
                </a:lnTo>
                <a:cubicBezTo>
                  <a:pt x="808840" y="1176100"/>
                  <a:pt x="748998" y="1180554"/>
                  <a:pt x="695664" y="1180375"/>
                </a:cubicBezTo>
                <a:cubicBezTo>
                  <a:pt x="718816" y="1176503"/>
                  <a:pt x="738018" y="1173181"/>
                  <a:pt x="756658" y="1169297"/>
                </a:cubicBezTo>
                <a:cubicBezTo>
                  <a:pt x="817613" y="1169501"/>
                  <a:pt x="878028" y="1162371"/>
                  <a:pt x="939007" y="1154676"/>
                </a:cubicBezTo>
                <a:lnTo>
                  <a:pt x="943673" y="1153483"/>
                </a:lnTo>
                <a:lnTo>
                  <a:pt x="944626" y="1152790"/>
                </a:lnTo>
                <a:lnTo>
                  <a:pt x="945519" y="1153012"/>
                </a:lnTo>
                <a:lnTo>
                  <a:pt x="952137" y="1151320"/>
                </a:lnTo>
                <a:lnTo>
                  <a:pt x="957257" y="1149040"/>
                </a:lnTo>
                <a:cubicBezTo>
                  <a:pt x="959994" y="1148086"/>
                  <a:pt x="962527" y="1147788"/>
                  <a:pt x="965945" y="1148562"/>
                </a:cubicBezTo>
                <a:lnTo>
                  <a:pt x="957486" y="1150789"/>
                </a:lnTo>
                <a:lnTo>
                  <a:pt x="969496" y="1150829"/>
                </a:lnTo>
                <a:cubicBezTo>
                  <a:pt x="969496" y="1150829"/>
                  <a:pt x="969496" y="1150829"/>
                  <a:pt x="975639" y="1149933"/>
                </a:cubicBezTo>
                <a:lnTo>
                  <a:pt x="1009689" y="1144963"/>
                </a:lnTo>
                <a:lnTo>
                  <a:pt x="1056014" y="1132122"/>
                </a:lnTo>
                <a:cubicBezTo>
                  <a:pt x="1060940" y="1131365"/>
                  <a:pt x="1083123" y="1123505"/>
                  <a:pt x="1079575" y="1119228"/>
                </a:cubicBezTo>
                <a:lnTo>
                  <a:pt x="1050826" y="1125875"/>
                </a:lnTo>
                <a:cubicBezTo>
                  <a:pt x="1023442" y="1134717"/>
                  <a:pt x="993322" y="1143055"/>
                  <a:pt x="965945" y="1148562"/>
                </a:cubicBezTo>
                <a:cubicBezTo>
                  <a:pt x="987992" y="1140537"/>
                  <a:pt x="1012225" y="1133335"/>
                  <a:pt x="1037487" y="1126116"/>
                </a:cubicBezTo>
                <a:lnTo>
                  <a:pt x="1068737" y="1117044"/>
                </a:lnTo>
                <a:lnTo>
                  <a:pt x="992366" y="1126575"/>
                </a:lnTo>
                <a:cubicBezTo>
                  <a:pt x="916354" y="1134852"/>
                  <a:pt x="840274" y="1143059"/>
                  <a:pt x="767993" y="1154101"/>
                </a:cubicBezTo>
                <a:cubicBezTo>
                  <a:pt x="718866" y="1161834"/>
                  <a:pt x="669162" y="1172950"/>
                  <a:pt x="627373" y="1180145"/>
                </a:cubicBezTo>
                <a:cubicBezTo>
                  <a:pt x="620021" y="1184069"/>
                  <a:pt x="578205" y="1199162"/>
                  <a:pt x="589494" y="1199200"/>
                </a:cubicBezTo>
                <a:cubicBezTo>
                  <a:pt x="612070" y="1199276"/>
                  <a:pt x="631245" y="1203291"/>
                  <a:pt x="657783" y="1199431"/>
                </a:cubicBezTo>
                <a:cubicBezTo>
                  <a:pt x="597081" y="1208817"/>
                  <a:pt x="538210" y="1218069"/>
                  <a:pt x="481667" y="1227824"/>
                </a:cubicBezTo>
                <a:lnTo>
                  <a:pt x="323124" y="1258526"/>
                </a:lnTo>
                <a:lnTo>
                  <a:pt x="319352" y="1250471"/>
                </a:lnTo>
                <a:cubicBezTo>
                  <a:pt x="305907" y="1244158"/>
                  <a:pt x="266645" y="1244661"/>
                  <a:pt x="221342" y="1247047"/>
                </a:cubicBezTo>
                <a:cubicBezTo>
                  <a:pt x="156425" y="1250778"/>
                  <a:pt x="80758" y="1261805"/>
                  <a:pt x="27128" y="1265577"/>
                </a:cubicBezTo>
                <a:cubicBezTo>
                  <a:pt x="84167" y="1254483"/>
                  <a:pt x="133888" y="1239418"/>
                  <a:pt x="183041" y="1224349"/>
                </a:cubicBezTo>
                <a:cubicBezTo>
                  <a:pt x="187006" y="1220414"/>
                  <a:pt x="221470" y="1209245"/>
                  <a:pt x="209618" y="1209205"/>
                </a:cubicBezTo>
                <a:cubicBezTo>
                  <a:pt x="202281" y="1209180"/>
                  <a:pt x="194379" y="1209154"/>
                  <a:pt x="187043" y="1209130"/>
                </a:cubicBezTo>
                <a:cubicBezTo>
                  <a:pt x="221495" y="1201911"/>
                  <a:pt x="251423" y="1198061"/>
                  <a:pt x="285876" y="1190279"/>
                </a:cubicBezTo>
                <a:cubicBezTo>
                  <a:pt x="285862" y="1194228"/>
                  <a:pt x="285862" y="1194228"/>
                  <a:pt x="289813" y="1194241"/>
                </a:cubicBezTo>
                <a:cubicBezTo>
                  <a:pt x="289813" y="1194241"/>
                  <a:pt x="289813" y="1194241"/>
                  <a:pt x="418558" y="1175491"/>
                </a:cubicBezTo>
                <a:cubicBezTo>
                  <a:pt x="415162" y="1179430"/>
                  <a:pt x="407245" y="1183352"/>
                  <a:pt x="407231" y="1187302"/>
                </a:cubicBezTo>
                <a:cubicBezTo>
                  <a:pt x="407231" y="1187302"/>
                  <a:pt x="407220" y="1190688"/>
                  <a:pt x="411183" y="1187315"/>
                </a:cubicBezTo>
                <a:cubicBezTo>
                  <a:pt x="449012" y="1183494"/>
                  <a:pt x="483452" y="1179659"/>
                  <a:pt x="521291" y="1172451"/>
                </a:cubicBezTo>
                <a:cubicBezTo>
                  <a:pt x="517329" y="1175825"/>
                  <a:pt x="521279" y="1175837"/>
                  <a:pt x="525229" y="1175851"/>
                </a:cubicBezTo>
                <a:cubicBezTo>
                  <a:pt x="540481" y="1172517"/>
                  <a:pt x="551784" y="1168607"/>
                  <a:pt x="567020" y="1168657"/>
                </a:cubicBezTo>
                <a:cubicBezTo>
                  <a:pt x="604858" y="1161450"/>
                  <a:pt x="646652" y="1153692"/>
                  <a:pt x="684492" y="1146484"/>
                </a:cubicBezTo>
                <a:cubicBezTo>
                  <a:pt x="684492" y="1146484"/>
                  <a:pt x="684492" y="1146484"/>
                  <a:pt x="707116" y="1144894"/>
                </a:cubicBezTo>
                <a:lnTo>
                  <a:pt x="722925" y="1143784"/>
                </a:lnTo>
                <a:lnTo>
                  <a:pt x="703185" y="1146759"/>
                </a:lnTo>
                <a:cubicBezTo>
                  <a:pt x="660902" y="1153739"/>
                  <a:pt x="618123" y="1161212"/>
                  <a:pt x="574355" y="1168682"/>
                </a:cubicBezTo>
                <a:cubicBezTo>
                  <a:pt x="490774" y="1183634"/>
                  <a:pt x="403807" y="1198575"/>
                  <a:pt x="319674" y="1209576"/>
                </a:cubicBezTo>
                <a:cubicBezTo>
                  <a:pt x="301038" y="1213463"/>
                  <a:pt x="274458" y="1228607"/>
                  <a:pt x="281795" y="1228632"/>
                </a:cubicBezTo>
                <a:cubicBezTo>
                  <a:pt x="437647" y="1206024"/>
                  <a:pt x="593524" y="1176081"/>
                  <a:pt x="749370" y="1154036"/>
                </a:cubicBezTo>
                <a:lnTo>
                  <a:pt x="1074010" y="1115513"/>
                </a:lnTo>
                <a:lnTo>
                  <a:pt x="1115182" y="1103559"/>
                </a:lnTo>
                <a:cubicBezTo>
                  <a:pt x="1139961" y="1096876"/>
                  <a:pt x="1165493" y="1091237"/>
                  <a:pt x="1190544" y="1085510"/>
                </a:cubicBezTo>
                <a:lnTo>
                  <a:pt x="1190886" y="1085423"/>
                </a:lnTo>
                <a:lnTo>
                  <a:pt x="1094974" y="1095209"/>
                </a:lnTo>
                <a:lnTo>
                  <a:pt x="1128861" y="1090995"/>
                </a:lnTo>
                <a:cubicBezTo>
                  <a:pt x="1136775" y="1087071"/>
                  <a:pt x="1178578" y="1075930"/>
                  <a:pt x="1167303" y="1071942"/>
                </a:cubicBezTo>
                <a:cubicBezTo>
                  <a:pt x="1128925" y="1071813"/>
                  <a:pt x="1095062" y="1071698"/>
                  <a:pt x="1060620" y="1075531"/>
                </a:cubicBezTo>
                <a:cubicBezTo>
                  <a:pt x="1098460" y="1067759"/>
                  <a:pt x="1140252" y="1060566"/>
                  <a:pt x="1178654" y="1053361"/>
                </a:cubicBezTo>
                <a:cubicBezTo>
                  <a:pt x="1186005" y="1049436"/>
                  <a:pt x="1224435" y="1034331"/>
                  <a:pt x="1209183" y="1038231"/>
                </a:cubicBezTo>
                <a:cubicBezTo>
                  <a:pt x="1136928" y="1041371"/>
                  <a:pt x="1064672" y="1045077"/>
                  <a:pt x="992406" y="1052732"/>
                </a:cubicBezTo>
                <a:cubicBezTo>
                  <a:pt x="1007656" y="1048835"/>
                  <a:pt x="1022932" y="1037603"/>
                  <a:pt x="1015596" y="1037578"/>
                </a:cubicBezTo>
                <a:cubicBezTo>
                  <a:pt x="901538" y="1052427"/>
                  <a:pt x="787505" y="1059378"/>
                  <a:pt x="677409" y="1070293"/>
                </a:cubicBezTo>
                <a:cubicBezTo>
                  <a:pt x="563350" y="1085142"/>
                  <a:pt x="449292" y="1099990"/>
                  <a:pt x="339172" y="1118803"/>
                </a:cubicBezTo>
                <a:cubicBezTo>
                  <a:pt x="343119" y="1118816"/>
                  <a:pt x="343133" y="1114867"/>
                  <a:pt x="339184" y="1114853"/>
                </a:cubicBezTo>
                <a:cubicBezTo>
                  <a:pt x="290056" y="1122022"/>
                  <a:pt x="236990" y="1125795"/>
                  <a:pt x="187300" y="1132960"/>
                </a:cubicBezTo>
                <a:cubicBezTo>
                  <a:pt x="251677" y="1121893"/>
                  <a:pt x="320006" y="1110839"/>
                  <a:pt x="384937" y="1103724"/>
                </a:cubicBezTo>
                <a:cubicBezTo>
                  <a:pt x="380987" y="1103711"/>
                  <a:pt x="380973" y="1107660"/>
                  <a:pt x="384924" y="1107674"/>
                </a:cubicBezTo>
                <a:cubicBezTo>
                  <a:pt x="384924" y="1107674"/>
                  <a:pt x="384924" y="1107674"/>
                  <a:pt x="479796" y="1092760"/>
                </a:cubicBezTo>
                <a:cubicBezTo>
                  <a:pt x="491094" y="1088848"/>
                  <a:pt x="514273" y="1077640"/>
                  <a:pt x="517671" y="1073704"/>
                </a:cubicBezTo>
                <a:cubicBezTo>
                  <a:pt x="517671" y="1073704"/>
                  <a:pt x="517671" y="1073704"/>
                  <a:pt x="525575" y="1073730"/>
                </a:cubicBezTo>
                <a:cubicBezTo>
                  <a:pt x="517658" y="1077653"/>
                  <a:pt x="517658" y="1077653"/>
                  <a:pt x="521610" y="1077666"/>
                </a:cubicBezTo>
                <a:cubicBezTo>
                  <a:pt x="567351" y="1069922"/>
                  <a:pt x="612518" y="1066124"/>
                  <a:pt x="658256" y="1058943"/>
                </a:cubicBezTo>
                <a:cubicBezTo>
                  <a:pt x="658256" y="1058943"/>
                  <a:pt x="658256" y="1058943"/>
                  <a:pt x="726588" y="1047888"/>
                </a:cubicBezTo>
                <a:cubicBezTo>
                  <a:pt x="726588" y="1047888"/>
                  <a:pt x="726588" y="1047888"/>
                  <a:pt x="794894" y="1044169"/>
                </a:cubicBezTo>
                <a:cubicBezTo>
                  <a:pt x="806179" y="1044206"/>
                  <a:pt x="840660" y="1029090"/>
                  <a:pt x="836722" y="1025127"/>
                </a:cubicBezTo>
                <a:cubicBezTo>
                  <a:pt x="848588" y="1021782"/>
                  <a:pt x="871201" y="1010575"/>
                  <a:pt x="848614" y="1013882"/>
                </a:cubicBezTo>
                <a:cubicBezTo>
                  <a:pt x="833360" y="1017781"/>
                  <a:pt x="818110" y="1021679"/>
                  <a:pt x="802846" y="1028963"/>
                </a:cubicBezTo>
                <a:cubicBezTo>
                  <a:pt x="798895" y="1028949"/>
                  <a:pt x="794943" y="1028937"/>
                  <a:pt x="791557" y="1028923"/>
                </a:cubicBezTo>
                <a:cubicBezTo>
                  <a:pt x="738489" y="1032696"/>
                  <a:pt x="681461" y="1039837"/>
                  <a:pt x="627806" y="1051506"/>
                </a:cubicBezTo>
                <a:cubicBezTo>
                  <a:pt x="631769" y="1047569"/>
                  <a:pt x="631769" y="1047569"/>
                  <a:pt x="631769" y="1047569"/>
                </a:cubicBezTo>
                <a:cubicBezTo>
                  <a:pt x="662272" y="1039772"/>
                  <a:pt x="688810" y="1036477"/>
                  <a:pt x="719302" y="1032631"/>
                </a:cubicBezTo>
                <a:cubicBezTo>
                  <a:pt x="745842" y="1028770"/>
                  <a:pt x="776332" y="1024923"/>
                  <a:pt x="802869" y="1021628"/>
                </a:cubicBezTo>
                <a:cubicBezTo>
                  <a:pt x="810207" y="1021652"/>
                  <a:pt x="818124" y="1017730"/>
                  <a:pt x="825476" y="1013804"/>
                </a:cubicBezTo>
                <a:cubicBezTo>
                  <a:pt x="924267" y="1006803"/>
                  <a:pt x="1023061" y="999236"/>
                  <a:pt x="1121869" y="988286"/>
                </a:cubicBezTo>
                <a:cubicBezTo>
                  <a:pt x="1121869" y="988286"/>
                  <a:pt x="1121869" y="988286"/>
                  <a:pt x="1269792" y="973549"/>
                </a:cubicBezTo>
                <a:cubicBezTo>
                  <a:pt x="1319471" y="969768"/>
                  <a:pt x="1368585" y="966547"/>
                  <a:pt x="1418266" y="962765"/>
                </a:cubicBezTo>
                <a:cubicBezTo>
                  <a:pt x="1436889" y="962829"/>
                  <a:pt x="1467418" y="947697"/>
                  <a:pt x="1456131" y="947660"/>
                </a:cubicBezTo>
                <a:cubicBezTo>
                  <a:pt x="1395164" y="951404"/>
                  <a:pt x="1330809" y="955136"/>
                  <a:pt x="1269829" y="962265"/>
                </a:cubicBezTo>
                <a:cubicBezTo>
                  <a:pt x="1269829" y="962265"/>
                  <a:pt x="1269829" y="962265"/>
                  <a:pt x="1084077" y="980824"/>
                </a:cubicBezTo>
                <a:lnTo>
                  <a:pt x="712057" y="1009716"/>
                </a:lnTo>
                <a:lnTo>
                  <a:pt x="767104" y="1000067"/>
                </a:lnTo>
                <a:cubicBezTo>
                  <a:pt x="807475" y="994984"/>
                  <a:pt x="848407" y="991314"/>
                  <a:pt x="890467" y="987506"/>
                </a:cubicBezTo>
                <a:cubicBezTo>
                  <a:pt x="970070" y="980439"/>
                  <a:pt x="1053629" y="972821"/>
                  <a:pt x="1137172" y="969154"/>
                </a:cubicBezTo>
                <a:cubicBezTo>
                  <a:pt x="1137172" y="969154"/>
                  <a:pt x="1137172" y="969154"/>
                  <a:pt x="1163711" y="965858"/>
                </a:cubicBezTo>
                <a:cubicBezTo>
                  <a:pt x="1178961" y="961960"/>
                  <a:pt x="1212878" y="946841"/>
                  <a:pt x="1201588" y="946802"/>
                </a:cubicBezTo>
                <a:cubicBezTo>
                  <a:pt x="1057616" y="961552"/>
                  <a:pt x="913106" y="968399"/>
                  <a:pt x="772509" y="987110"/>
                </a:cubicBezTo>
                <a:cubicBezTo>
                  <a:pt x="787761" y="983775"/>
                  <a:pt x="803023" y="975927"/>
                  <a:pt x="787786" y="975876"/>
                </a:cubicBezTo>
                <a:cubicBezTo>
                  <a:pt x="772547" y="975825"/>
                  <a:pt x="753357" y="975760"/>
                  <a:pt x="738668" y="979661"/>
                </a:cubicBezTo>
                <a:cubicBezTo>
                  <a:pt x="768608" y="971862"/>
                  <a:pt x="803050" y="968029"/>
                  <a:pt x="833539" y="964746"/>
                </a:cubicBezTo>
                <a:cubicBezTo>
                  <a:pt x="821675" y="968090"/>
                  <a:pt x="814326" y="972016"/>
                  <a:pt x="825615" y="972054"/>
                </a:cubicBezTo>
                <a:cubicBezTo>
                  <a:pt x="966171" y="965192"/>
                  <a:pt x="1102833" y="943084"/>
                  <a:pt x="1247342" y="935672"/>
                </a:cubicBezTo>
                <a:cubicBezTo>
                  <a:pt x="1262594" y="931774"/>
                  <a:pt x="1296510" y="916655"/>
                  <a:pt x="1285222" y="916615"/>
                </a:cubicBezTo>
                <a:cubicBezTo>
                  <a:pt x="1183040" y="924170"/>
                  <a:pt x="1084232" y="935124"/>
                  <a:pt x="985427" y="946075"/>
                </a:cubicBezTo>
                <a:cubicBezTo>
                  <a:pt x="1049806" y="935007"/>
                  <a:pt x="1118122" y="927902"/>
                  <a:pt x="1186453" y="916284"/>
                </a:cubicBezTo>
                <a:cubicBezTo>
                  <a:pt x="1251385" y="909168"/>
                  <a:pt x="1319712" y="898112"/>
                  <a:pt x="1384080" y="890432"/>
                </a:cubicBezTo>
                <a:cubicBezTo>
                  <a:pt x="1528604" y="879634"/>
                  <a:pt x="1676528" y="864900"/>
                  <a:pt x="1824421" y="858062"/>
                </a:cubicBezTo>
                <a:cubicBezTo>
                  <a:pt x="1843611" y="858127"/>
                  <a:pt x="1874140" y="842995"/>
                  <a:pt x="1862852" y="842957"/>
                </a:cubicBezTo>
                <a:cubicBezTo>
                  <a:pt x="1726245" y="849833"/>
                  <a:pt x="1589058" y="860654"/>
                  <a:pt x="1452436" y="872042"/>
                </a:cubicBezTo>
                <a:cubicBezTo>
                  <a:pt x="1456399" y="868106"/>
                  <a:pt x="1452449" y="868093"/>
                  <a:pt x="1445099" y="872018"/>
                </a:cubicBezTo>
                <a:cubicBezTo>
                  <a:pt x="1433246" y="871979"/>
                  <a:pt x="1425908" y="871953"/>
                  <a:pt x="1414609" y="875300"/>
                </a:cubicBezTo>
                <a:cubicBezTo>
                  <a:pt x="1353640" y="879044"/>
                  <a:pt x="1289272" y="886726"/>
                  <a:pt x="1224907" y="893845"/>
                </a:cubicBezTo>
                <a:cubicBezTo>
                  <a:pt x="1224907" y="893845"/>
                  <a:pt x="1224907" y="893845"/>
                  <a:pt x="1148689" y="900921"/>
                </a:cubicBezTo>
                <a:cubicBezTo>
                  <a:pt x="1156039" y="897562"/>
                  <a:pt x="1171293" y="893664"/>
                  <a:pt x="1179204" y="889743"/>
                </a:cubicBezTo>
                <a:cubicBezTo>
                  <a:pt x="1300603" y="874917"/>
                  <a:pt x="1425908" y="871953"/>
                  <a:pt x="1547291" y="860514"/>
                </a:cubicBezTo>
                <a:cubicBezTo>
                  <a:pt x="1547291" y="860514"/>
                  <a:pt x="1547291" y="860514"/>
                  <a:pt x="1729630" y="849844"/>
                </a:cubicBezTo>
                <a:cubicBezTo>
                  <a:pt x="1790597" y="846663"/>
                  <a:pt x="1854965" y="838981"/>
                  <a:pt x="1915919" y="839187"/>
                </a:cubicBezTo>
                <a:cubicBezTo>
                  <a:pt x="1915919" y="839187"/>
                  <a:pt x="1915919" y="839187"/>
                  <a:pt x="2283954" y="825191"/>
                </a:cubicBezTo>
                <a:cubicBezTo>
                  <a:pt x="2344910" y="825397"/>
                  <a:pt x="2405877" y="821653"/>
                  <a:pt x="2466266" y="821857"/>
                </a:cubicBezTo>
                <a:cubicBezTo>
                  <a:pt x="2466266" y="821857"/>
                  <a:pt x="2466266" y="821857"/>
                  <a:pt x="2544841" y="822121"/>
                </a:cubicBezTo>
                <a:lnTo>
                  <a:pt x="2626200" y="822394"/>
                </a:lnTo>
                <a:lnTo>
                  <a:pt x="2619653" y="821079"/>
                </a:lnTo>
                <a:lnTo>
                  <a:pt x="2627241" y="819581"/>
                </a:lnTo>
                <a:lnTo>
                  <a:pt x="2627011" y="819551"/>
                </a:lnTo>
                <a:lnTo>
                  <a:pt x="2621051" y="816512"/>
                </a:lnTo>
                <a:lnTo>
                  <a:pt x="2598270" y="820143"/>
                </a:lnTo>
                <a:cubicBezTo>
                  <a:pt x="2598270" y="820143"/>
                  <a:pt x="2578916" y="823214"/>
                  <a:pt x="2581278" y="819967"/>
                </a:cubicBezTo>
                <a:lnTo>
                  <a:pt x="2586477" y="818948"/>
                </a:lnTo>
                <a:lnTo>
                  <a:pt x="2594104" y="819601"/>
                </a:lnTo>
                <a:cubicBezTo>
                  <a:pt x="2597088" y="819757"/>
                  <a:pt x="2599454" y="819726"/>
                  <a:pt x="2600459" y="819346"/>
                </a:cubicBezTo>
                <a:lnTo>
                  <a:pt x="2598753" y="817133"/>
                </a:lnTo>
                <a:lnTo>
                  <a:pt x="2600632" y="816897"/>
                </a:lnTo>
                <a:cubicBezTo>
                  <a:pt x="2598529" y="818220"/>
                  <a:pt x="2620605" y="815198"/>
                  <a:pt x="2618091" y="811201"/>
                </a:cubicBezTo>
                <a:cubicBezTo>
                  <a:pt x="2617298" y="809940"/>
                  <a:pt x="2596015" y="814222"/>
                  <a:pt x="2591891" y="815055"/>
                </a:cubicBezTo>
                <a:lnTo>
                  <a:pt x="2590242" y="815250"/>
                </a:lnTo>
                <a:lnTo>
                  <a:pt x="2590009" y="815201"/>
                </a:lnTo>
                <a:lnTo>
                  <a:pt x="2584639" y="814634"/>
                </a:lnTo>
                <a:lnTo>
                  <a:pt x="2616059" y="808704"/>
                </a:lnTo>
                <a:lnTo>
                  <a:pt x="2586528" y="808661"/>
                </a:lnTo>
                <a:lnTo>
                  <a:pt x="2573613" y="810112"/>
                </a:lnTo>
                <a:lnTo>
                  <a:pt x="2581570" y="808655"/>
                </a:lnTo>
                <a:lnTo>
                  <a:pt x="2497052" y="808535"/>
                </a:lnTo>
                <a:cubicBezTo>
                  <a:pt x="2494776" y="808226"/>
                  <a:pt x="2487965" y="809619"/>
                  <a:pt x="2483103" y="811277"/>
                </a:cubicBezTo>
                <a:cubicBezTo>
                  <a:pt x="2465872" y="808938"/>
                  <a:pt x="2448049" y="808505"/>
                  <a:pt x="2430183" y="808397"/>
                </a:cubicBezTo>
                <a:cubicBezTo>
                  <a:pt x="2445774" y="808196"/>
                  <a:pt x="2463904" y="806354"/>
                  <a:pt x="2481770" y="806461"/>
                </a:cubicBezTo>
                <a:cubicBezTo>
                  <a:pt x="2486262" y="805084"/>
                  <a:pt x="2511512" y="799574"/>
                  <a:pt x="2500783" y="798117"/>
                </a:cubicBezTo>
                <a:cubicBezTo>
                  <a:pt x="2456891" y="792162"/>
                  <a:pt x="2412748" y="790474"/>
                  <a:pt x="2368548" y="786793"/>
                </a:cubicBezTo>
                <a:cubicBezTo>
                  <a:pt x="2366272" y="786484"/>
                  <a:pt x="2362047" y="785911"/>
                  <a:pt x="2359771" y="785602"/>
                </a:cubicBezTo>
                <a:cubicBezTo>
                  <a:pt x="2377635" y="785710"/>
                  <a:pt x="2393226" y="785508"/>
                  <a:pt x="2409081" y="783357"/>
                </a:cubicBezTo>
                <a:cubicBezTo>
                  <a:pt x="2415582" y="784240"/>
                  <a:pt x="2438883" y="778464"/>
                  <a:pt x="2430103" y="777272"/>
                </a:cubicBezTo>
                <a:cubicBezTo>
                  <a:pt x="2386210" y="771316"/>
                  <a:pt x="2337783" y="767061"/>
                  <a:pt x="2291675" y="762790"/>
                </a:cubicBezTo>
                <a:cubicBezTo>
                  <a:pt x="2331898" y="761629"/>
                  <a:pt x="2374397" y="760777"/>
                  <a:pt x="2414311" y="761889"/>
                </a:cubicBezTo>
                <a:cubicBezTo>
                  <a:pt x="2418537" y="762462"/>
                  <a:pt x="2434699" y="758036"/>
                  <a:pt x="2437284" y="756070"/>
                </a:cubicBezTo>
                <a:lnTo>
                  <a:pt x="2439561" y="756379"/>
                </a:lnTo>
                <a:cubicBezTo>
                  <a:pt x="2481794" y="757475"/>
                  <a:pt x="2525936" y="759162"/>
                  <a:pt x="2570138" y="762844"/>
                </a:cubicBezTo>
                <a:cubicBezTo>
                  <a:pt x="2563311" y="761918"/>
                  <a:pt x="2556807" y="761035"/>
                  <a:pt x="2550304" y="760152"/>
                </a:cubicBezTo>
                <a:cubicBezTo>
                  <a:pt x="2585991" y="760692"/>
                  <a:pt x="2621090" y="763138"/>
                  <a:pt x="2654502" y="763369"/>
                </a:cubicBezTo>
                <a:cubicBezTo>
                  <a:pt x="2654502" y="763369"/>
                  <a:pt x="2654502" y="763369"/>
                  <a:pt x="2637270" y="761031"/>
                </a:cubicBezTo>
                <a:cubicBezTo>
                  <a:pt x="2641805" y="759329"/>
                  <a:pt x="2646357" y="759947"/>
                  <a:pt x="2650584" y="760519"/>
                </a:cubicBezTo>
                <a:cubicBezTo>
                  <a:pt x="2655120" y="758818"/>
                  <a:pt x="2669024" y="756402"/>
                  <a:pt x="2673559" y="754700"/>
                </a:cubicBezTo>
                <a:cubicBezTo>
                  <a:pt x="2651774" y="751744"/>
                  <a:pt x="2629991" y="748789"/>
                  <a:pt x="2610158" y="746097"/>
                </a:cubicBezTo>
                <a:cubicBezTo>
                  <a:pt x="2618935" y="747288"/>
                  <a:pt x="2627714" y="748479"/>
                  <a:pt x="2639077" y="747705"/>
                </a:cubicBezTo>
                <a:cubicBezTo>
                  <a:pt x="2597462" y="742057"/>
                  <a:pt x="2552687" y="742600"/>
                  <a:pt x="2508501" y="741239"/>
                </a:cubicBezTo>
                <a:cubicBezTo>
                  <a:pt x="2517590" y="740156"/>
                  <a:pt x="2526615" y="737077"/>
                  <a:pt x="2526923" y="734801"/>
                </a:cubicBezTo>
                <a:cubicBezTo>
                  <a:pt x="2563455" y="736449"/>
                  <a:pt x="2600140" y="736959"/>
                  <a:pt x="2636691" y="736622"/>
                </a:cubicBezTo>
                <a:lnTo>
                  <a:pt x="2728112" y="733894"/>
                </a:lnTo>
                <a:lnTo>
                  <a:pt x="2716639" y="733219"/>
                </a:lnTo>
                <a:cubicBezTo>
                  <a:pt x="2713099" y="732039"/>
                  <a:pt x="2712522" y="730406"/>
                  <a:pt x="2709936" y="727504"/>
                </a:cubicBezTo>
                <a:lnTo>
                  <a:pt x="2702664" y="725275"/>
                </a:lnTo>
                <a:lnTo>
                  <a:pt x="2640066" y="723344"/>
                </a:lnTo>
                <a:lnTo>
                  <a:pt x="2667877" y="720648"/>
                </a:lnTo>
                <a:lnTo>
                  <a:pt x="2648828" y="718697"/>
                </a:lnTo>
                <a:cubicBezTo>
                  <a:pt x="2638638" y="717860"/>
                  <a:pt x="2628555" y="716775"/>
                  <a:pt x="2617932" y="713973"/>
                </a:cubicBezTo>
                <a:cubicBezTo>
                  <a:pt x="2641898" y="713262"/>
                  <a:pt x="2659123" y="716323"/>
                  <a:pt x="2683183" y="715886"/>
                </a:cubicBezTo>
                <a:cubicBezTo>
                  <a:pt x="2686172" y="715132"/>
                  <a:pt x="2690670" y="715330"/>
                  <a:pt x="2696320" y="715942"/>
                </a:cubicBezTo>
                <a:lnTo>
                  <a:pt x="2705058" y="717044"/>
                </a:lnTo>
                <a:lnTo>
                  <a:pt x="2716903" y="715896"/>
                </a:lnTo>
                <a:lnTo>
                  <a:pt x="2723870" y="713197"/>
                </a:lnTo>
                <a:lnTo>
                  <a:pt x="2710301" y="710825"/>
                </a:lnTo>
                <a:lnTo>
                  <a:pt x="2709731" y="710136"/>
                </a:lnTo>
                <a:lnTo>
                  <a:pt x="2613218" y="706461"/>
                </a:lnTo>
                <a:cubicBezTo>
                  <a:pt x="2615803" y="704494"/>
                  <a:pt x="2615803" y="704494"/>
                  <a:pt x="2611576" y="703920"/>
                </a:cubicBezTo>
                <a:cubicBezTo>
                  <a:pt x="2611576" y="703920"/>
                  <a:pt x="2611576" y="703920"/>
                  <a:pt x="2610195" y="703733"/>
                </a:cubicBezTo>
                <a:lnTo>
                  <a:pt x="2602799" y="702729"/>
                </a:lnTo>
                <a:cubicBezTo>
                  <a:pt x="2604750" y="702993"/>
                  <a:pt x="2625772" y="696911"/>
                  <a:pt x="2616994" y="695718"/>
                </a:cubicBezTo>
                <a:cubicBezTo>
                  <a:pt x="2575378" y="690071"/>
                  <a:pt x="2533143" y="688974"/>
                  <a:pt x="2489312" y="685011"/>
                </a:cubicBezTo>
                <a:cubicBezTo>
                  <a:pt x="2482499" y="686404"/>
                  <a:pt x="2470872" y="689130"/>
                  <a:pt x="2468287" y="691096"/>
                </a:cubicBezTo>
                <a:cubicBezTo>
                  <a:pt x="2468287" y="691096"/>
                  <a:pt x="2468287" y="691096"/>
                  <a:pt x="2452697" y="691298"/>
                </a:cubicBezTo>
                <a:cubicBezTo>
                  <a:pt x="2444227" y="687831"/>
                  <a:pt x="2435449" y="686640"/>
                  <a:pt x="2427303" y="683218"/>
                </a:cubicBezTo>
                <a:cubicBezTo>
                  <a:pt x="2449661" y="681948"/>
                  <a:pt x="2469477" y="682319"/>
                  <a:pt x="2489885" y="680787"/>
                </a:cubicBezTo>
                <a:cubicBezTo>
                  <a:pt x="2496696" y="679393"/>
                  <a:pt x="2519670" y="673574"/>
                  <a:pt x="2510583" y="674658"/>
                </a:cubicBezTo>
                <a:cubicBezTo>
                  <a:pt x="2469291" y="669054"/>
                  <a:pt x="2429333" y="668267"/>
                  <a:pt x="2389094" y="667109"/>
                </a:cubicBezTo>
                <a:cubicBezTo>
                  <a:pt x="2387145" y="666844"/>
                  <a:pt x="2387452" y="664570"/>
                  <a:pt x="2385176" y="664261"/>
                </a:cubicBezTo>
                <a:cubicBezTo>
                  <a:pt x="2414035" y="663874"/>
                  <a:pt x="2443529" y="661257"/>
                  <a:pt x="2472741" y="658270"/>
                </a:cubicBezTo>
                <a:cubicBezTo>
                  <a:pt x="2477295" y="658887"/>
                  <a:pt x="2502543" y="653376"/>
                  <a:pt x="2493767" y="652184"/>
                </a:cubicBezTo>
                <a:cubicBezTo>
                  <a:pt x="2423245" y="647249"/>
                  <a:pt x="2350184" y="643954"/>
                  <a:pt x="2278765" y="643200"/>
                </a:cubicBezTo>
                <a:cubicBezTo>
                  <a:pt x="2276814" y="642935"/>
                  <a:pt x="2272262" y="642318"/>
                  <a:pt x="2268034" y="641744"/>
                </a:cubicBezTo>
                <a:cubicBezTo>
                  <a:pt x="2266069" y="639160"/>
                  <a:pt x="2257290" y="637969"/>
                  <a:pt x="2250788" y="637086"/>
                </a:cubicBezTo>
                <a:cubicBezTo>
                  <a:pt x="2250788" y="637086"/>
                  <a:pt x="2250788" y="637086"/>
                  <a:pt x="2268917" y="635244"/>
                </a:cubicBezTo>
                <a:cubicBezTo>
                  <a:pt x="2273452" y="633543"/>
                  <a:pt x="2296428" y="627722"/>
                  <a:pt x="2285699" y="626266"/>
                </a:cubicBezTo>
                <a:cubicBezTo>
                  <a:pt x="2247999" y="623467"/>
                  <a:pt x="2206134" y="622091"/>
                  <a:pt x="2166486" y="619027"/>
                </a:cubicBezTo>
                <a:cubicBezTo>
                  <a:pt x="2123986" y="619879"/>
                  <a:pt x="2084028" y="619092"/>
                  <a:pt x="2044114" y="617978"/>
                </a:cubicBezTo>
                <a:cubicBezTo>
                  <a:pt x="2044114" y="617978"/>
                  <a:pt x="2044114" y="617978"/>
                  <a:pt x="2037286" y="617051"/>
                </a:cubicBezTo>
                <a:cubicBezTo>
                  <a:pt x="2097916" y="614355"/>
                  <a:pt x="2158898" y="609060"/>
                  <a:pt x="2218937" y="608270"/>
                </a:cubicBezTo>
                <a:cubicBezTo>
                  <a:pt x="2223490" y="608887"/>
                  <a:pt x="2246728" y="601118"/>
                  <a:pt x="2240225" y="600235"/>
                </a:cubicBezTo>
                <a:cubicBezTo>
                  <a:pt x="2240225" y="600235"/>
                  <a:pt x="2240225" y="600235"/>
                  <a:pt x="2309354" y="598362"/>
                </a:cubicBezTo>
                <a:cubicBezTo>
                  <a:pt x="2309354" y="598362"/>
                  <a:pt x="2309354" y="598362"/>
                  <a:pt x="2318131" y="599553"/>
                </a:cubicBezTo>
                <a:cubicBezTo>
                  <a:pt x="2309044" y="600637"/>
                  <a:pt x="2297431" y="605682"/>
                  <a:pt x="2308470" y="604862"/>
                </a:cubicBezTo>
                <a:cubicBezTo>
                  <a:pt x="2313022" y="605481"/>
                  <a:pt x="2317248" y="606053"/>
                  <a:pt x="2324059" y="604660"/>
                </a:cubicBezTo>
                <a:cubicBezTo>
                  <a:pt x="2317248" y="606053"/>
                  <a:pt x="2313022" y="605481"/>
                  <a:pt x="2306210" y="606872"/>
                </a:cubicBezTo>
                <a:cubicBezTo>
                  <a:pt x="2299075" y="608221"/>
                  <a:pt x="2276099" y="614041"/>
                  <a:pt x="2289413" y="613531"/>
                </a:cubicBezTo>
                <a:cubicBezTo>
                  <a:pt x="2322868" y="613436"/>
                  <a:pt x="2356589" y="611392"/>
                  <a:pt x="2390000" y="611623"/>
                </a:cubicBezTo>
                <a:cubicBezTo>
                  <a:pt x="2358555" y="613976"/>
                  <a:pt x="2327112" y="616330"/>
                  <a:pt x="2297884" y="616997"/>
                </a:cubicBezTo>
                <a:cubicBezTo>
                  <a:pt x="2291115" y="618065"/>
                  <a:pt x="2270417" y="624193"/>
                  <a:pt x="2276920" y="625076"/>
                </a:cubicBezTo>
                <a:cubicBezTo>
                  <a:pt x="2308055" y="624997"/>
                  <a:pt x="2337284" y="624330"/>
                  <a:pt x="2366144" y="623943"/>
                </a:cubicBezTo>
                <a:cubicBezTo>
                  <a:pt x="2366144" y="623943"/>
                  <a:pt x="2366144" y="623943"/>
                  <a:pt x="2348014" y="625786"/>
                </a:cubicBezTo>
                <a:cubicBezTo>
                  <a:pt x="2345738" y="625477"/>
                  <a:pt x="2320486" y="630988"/>
                  <a:pt x="2327316" y="631914"/>
                </a:cubicBezTo>
                <a:cubicBezTo>
                  <a:pt x="2381939" y="639326"/>
                  <a:pt x="2437442" y="640238"/>
                  <a:pt x="2495222" y="641459"/>
                </a:cubicBezTo>
                <a:cubicBezTo>
                  <a:pt x="2495222" y="641459"/>
                  <a:pt x="2495222" y="641459"/>
                  <a:pt x="2499893" y="641803"/>
                </a:cubicBezTo>
                <a:lnTo>
                  <a:pt x="2528448" y="643908"/>
                </a:lnTo>
                <a:lnTo>
                  <a:pt x="2529749" y="643523"/>
                </a:lnTo>
                <a:lnTo>
                  <a:pt x="2533351" y="644086"/>
                </a:lnTo>
                <a:lnTo>
                  <a:pt x="2550091" y="641251"/>
                </a:lnTo>
                <a:cubicBezTo>
                  <a:pt x="2555670" y="639483"/>
                  <a:pt x="2559300" y="637741"/>
                  <a:pt x="2555895" y="638438"/>
                </a:cubicBezTo>
                <a:cubicBezTo>
                  <a:pt x="2542564" y="636629"/>
                  <a:pt x="2531837" y="635174"/>
                  <a:pt x="2520472" y="635949"/>
                </a:cubicBezTo>
                <a:cubicBezTo>
                  <a:pt x="2520472" y="635949"/>
                  <a:pt x="2520472" y="635949"/>
                  <a:pt x="2485047" y="633458"/>
                </a:cubicBezTo>
                <a:cubicBezTo>
                  <a:pt x="2482773" y="633149"/>
                  <a:pt x="2482773" y="633149"/>
                  <a:pt x="2480823" y="632885"/>
                </a:cubicBezTo>
                <a:cubicBezTo>
                  <a:pt x="2454221" y="631261"/>
                  <a:pt x="2427269" y="632238"/>
                  <a:pt x="2400950" y="630983"/>
                </a:cubicBezTo>
                <a:cubicBezTo>
                  <a:pt x="2425627" y="629698"/>
                  <a:pt x="2450260" y="628738"/>
                  <a:pt x="2472352" y="629418"/>
                </a:cubicBezTo>
                <a:cubicBezTo>
                  <a:pt x="2497031" y="628134"/>
                  <a:pt x="2521354" y="629448"/>
                  <a:pt x="2543755" y="627853"/>
                </a:cubicBezTo>
                <a:cubicBezTo>
                  <a:pt x="2548616" y="626196"/>
                  <a:pt x="2573822" y="621012"/>
                  <a:pt x="2565043" y="619819"/>
                </a:cubicBezTo>
                <a:cubicBezTo>
                  <a:pt x="2538443" y="618195"/>
                  <a:pt x="2509522" y="616588"/>
                  <a:pt x="2483205" y="615334"/>
                </a:cubicBezTo>
                <a:cubicBezTo>
                  <a:pt x="2456294" y="615985"/>
                  <a:pt x="2429342" y="616963"/>
                  <a:pt x="2403065" y="615382"/>
                </a:cubicBezTo>
                <a:cubicBezTo>
                  <a:pt x="2411785" y="614579"/>
                  <a:pt x="2420873" y="613495"/>
                  <a:pt x="2429959" y="612412"/>
                </a:cubicBezTo>
                <a:cubicBezTo>
                  <a:pt x="2432237" y="612720"/>
                  <a:pt x="2453260" y="606636"/>
                  <a:pt x="2442203" y="605135"/>
                </a:cubicBezTo>
                <a:cubicBezTo>
                  <a:pt x="2438799" y="605832"/>
                  <a:pt x="2435472" y="605960"/>
                  <a:pt x="2431897" y="605764"/>
                </a:cubicBezTo>
                <a:lnTo>
                  <a:pt x="2425261" y="605028"/>
                </a:lnTo>
                <a:lnTo>
                  <a:pt x="2470787" y="604960"/>
                </a:lnTo>
                <a:cubicBezTo>
                  <a:pt x="2486089" y="605050"/>
                  <a:pt x="2501113" y="605351"/>
                  <a:pt x="2515575" y="606155"/>
                </a:cubicBezTo>
                <a:lnTo>
                  <a:pt x="2562394" y="606306"/>
                </a:lnTo>
                <a:lnTo>
                  <a:pt x="2550849" y="604367"/>
                </a:lnTo>
                <a:lnTo>
                  <a:pt x="2545629" y="603485"/>
                </a:lnTo>
                <a:lnTo>
                  <a:pt x="2551022" y="601633"/>
                </a:lnTo>
                <a:lnTo>
                  <a:pt x="2552830" y="600821"/>
                </a:lnTo>
                <a:lnTo>
                  <a:pt x="2569163" y="603046"/>
                </a:lnTo>
                <a:lnTo>
                  <a:pt x="2580689" y="605191"/>
                </a:lnTo>
                <a:lnTo>
                  <a:pt x="2616439" y="600578"/>
                </a:lnTo>
                <a:lnTo>
                  <a:pt x="2616614" y="600264"/>
                </a:lnTo>
                <a:lnTo>
                  <a:pt x="2619155" y="599881"/>
                </a:lnTo>
                <a:lnTo>
                  <a:pt x="2621736" y="597639"/>
                </a:lnTo>
                <a:cubicBezTo>
                  <a:pt x="2617521" y="597895"/>
                  <a:pt x="2610071" y="599118"/>
                  <a:pt x="2605372" y="600797"/>
                </a:cubicBezTo>
                <a:cubicBezTo>
                  <a:pt x="2601146" y="600224"/>
                  <a:pt x="2583324" y="599792"/>
                  <a:pt x="2567734" y="599994"/>
                </a:cubicBezTo>
                <a:cubicBezTo>
                  <a:pt x="2572270" y="598291"/>
                  <a:pt x="2577086" y="596959"/>
                  <a:pt x="2570584" y="596077"/>
                </a:cubicBezTo>
                <a:cubicBezTo>
                  <a:pt x="2491575" y="585356"/>
                  <a:pt x="2411131" y="587678"/>
                  <a:pt x="2330685" y="590002"/>
                </a:cubicBezTo>
                <a:cubicBezTo>
                  <a:pt x="2330685" y="590002"/>
                  <a:pt x="2330685" y="590002"/>
                  <a:pt x="2288452" y="588905"/>
                </a:cubicBezTo>
                <a:cubicBezTo>
                  <a:pt x="2295262" y="587512"/>
                  <a:pt x="2306890" y="584788"/>
                  <a:pt x="2307199" y="582513"/>
                </a:cubicBezTo>
                <a:cubicBezTo>
                  <a:pt x="2342930" y="582726"/>
                  <a:pt x="2378293" y="583222"/>
                  <a:pt x="2411748" y="583128"/>
                </a:cubicBezTo>
                <a:cubicBezTo>
                  <a:pt x="2447744" y="581393"/>
                  <a:pt x="2483107" y="581889"/>
                  <a:pt x="2519103" y="580153"/>
                </a:cubicBezTo>
                <a:cubicBezTo>
                  <a:pt x="2525607" y="581036"/>
                  <a:pt x="2544354" y="574643"/>
                  <a:pt x="2537850" y="573761"/>
                </a:cubicBezTo>
                <a:cubicBezTo>
                  <a:pt x="2519985" y="573653"/>
                  <a:pt x="2502163" y="573220"/>
                  <a:pt x="2482347" y="572849"/>
                </a:cubicBezTo>
                <a:cubicBezTo>
                  <a:pt x="2464481" y="572741"/>
                  <a:pt x="2444340" y="572325"/>
                  <a:pt x="2426517" y="571892"/>
                </a:cubicBezTo>
                <a:cubicBezTo>
                  <a:pt x="2433610" y="570869"/>
                  <a:pt x="2440730" y="567200"/>
                  <a:pt x="2434227" y="566318"/>
                </a:cubicBezTo>
                <a:cubicBezTo>
                  <a:pt x="2427400" y="565392"/>
                  <a:pt x="2420588" y="566785"/>
                  <a:pt x="2414085" y="565902"/>
                </a:cubicBezTo>
                <a:cubicBezTo>
                  <a:pt x="2405307" y="564711"/>
                  <a:pt x="2398495" y="566103"/>
                  <a:pt x="2391995" y="565222"/>
                </a:cubicBezTo>
                <a:cubicBezTo>
                  <a:pt x="2393944" y="565486"/>
                  <a:pt x="2394253" y="563211"/>
                  <a:pt x="2396528" y="563520"/>
                </a:cubicBezTo>
                <a:cubicBezTo>
                  <a:pt x="2490041" y="564955"/>
                  <a:pt x="2584885" y="571205"/>
                  <a:pt x="2678661" y="570692"/>
                </a:cubicBezTo>
                <a:cubicBezTo>
                  <a:pt x="2685164" y="571573"/>
                  <a:pt x="2703912" y="565180"/>
                  <a:pt x="2701636" y="564871"/>
                </a:cubicBezTo>
                <a:lnTo>
                  <a:pt x="2707572" y="563658"/>
                </a:lnTo>
                <a:lnTo>
                  <a:pt x="2680053" y="565994"/>
                </a:lnTo>
                <a:cubicBezTo>
                  <a:pt x="2660956" y="567141"/>
                  <a:pt x="2680437" y="561937"/>
                  <a:pt x="2688819" y="560482"/>
                </a:cubicBezTo>
                <a:lnTo>
                  <a:pt x="2702014" y="558629"/>
                </a:lnTo>
                <a:lnTo>
                  <a:pt x="2644473" y="559100"/>
                </a:lnTo>
                <a:lnTo>
                  <a:pt x="2654331" y="556786"/>
                </a:lnTo>
                <a:lnTo>
                  <a:pt x="2655555" y="556199"/>
                </a:lnTo>
                <a:lnTo>
                  <a:pt x="2656410" y="554101"/>
                </a:lnTo>
                <a:cubicBezTo>
                  <a:pt x="2616436" y="550993"/>
                  <a:pt x="2577113" y="547974"/>
                  <a:pt x="2536872" y="546816"/>
                </a:cubicBezTo>
                <a:cubicBezTo>
                  <a:pt x="2517055" y="546444"/>
                  <a:pt x="2497220" y="543753"/>
                  <a:pt x="2479681" y="543689"/>
                </a:cubicBezTo>
                <a:cubicBezTo>
                  <a:pt x="2459585" y="542948"/>
                  <a:pt x="2439442" y="542532"/>
                  <a:pt x="2419360" y="544109"/>
                </a:cubicBezTo>
                <a:cubicBezTo>
                  <a:pt x="2396943" y="543384"/>
                  <a:pt x="2377126" y="543012"/>
                  <a:pt x="2354770" y="544282"/>
                </a:cubicBezTo>
                <a:cubicBezTo>
                  <a:pt x="2356985" y="542597"/>
                  <a:pt x="2359570" y="540630"/>
                  <a:pt x="2355343" y="540056"/>
                </a:cubicBezTo>
                <a:cubicBezTo>
                  <a:pt x="2332925" y="539331"/>
                  <a:pt x="2308602" y="538016"/>
                  <a:pt x="2284249" y="539346"/>
                </a:cubicBezTo>
                <a:cubicBezTo>
                  <a:pt x="2335819" y="535089"/>
                  <a:pt x="2389373" y="535737"/>
                  <a:pt x="2442909" y="534064"/>
                </a:cubicBezTo>
                <a:cubicBezTo>
                  <a:pt x="2442909" y="534064"/>
                  <a:pt x="2442909" y="534064"/>
                  <a:pt x="2483132" y="532904"/>
                </a:cubicBezTo>
                <a:cubicBezTo>
                  <a:pt x="2496137" y="534668"/>
                  <a:pt x="2509777" y="534202"/>
                  <a:pt x="2523090" y="533692"/>
                </a:cubicBezTo>
                <a:lnTo>
                  <a:pt x="2556052" y="535421"/>
                </a:lnTo>
                <a:lnTo>
                  <a:pt x="2559420" y="535599"/>
                </a:lnTo>
                <a:lnTo>
                  <a:pt x="2603133" y="527596"/>
                </a:lnTo>
                <a:lnTo>
                  <a:pt x="2558469" y="525832"/>
                </a:lnTo>
                <a:cubicBezTo>
                  <a:pt x="2523848" y="524443"/>
                  <a:pt x="2489020" y="522447"/>
                  <a:pt x="2458297" y="518279"/>
                </a:cubicBezTo>
                <a:cubicBezTo>
                  <a:pt x="2471934" y="517812"/>
                  <a:pt x="2483254" y="517363"/>
                  <a:pt x="2494293" y="516544"/>
                </a:cubicBezTo>
                <a:cubicBezTo>
                  <a:pt x="2529407" y="521309"/>
                  <a:pt x="2564769" y="521805"/>
                  <a:pt x="2600500" y="522018"/>
                </a:cubicBezTo>
                <a:lnTo>
                  <a:pt x="2603281" y="521687"/>
                </a:lnTo>
                <a:lnTo>
                  <a:pt x="2603883" y="521360"/>
                </a:lnTo>
                <a:lnTo>
                  <a:pt x="2604380" y="521556"/>
                </a:lnTo>
                <a:lnTo>
                  <a:pt x="2608323" y="521086"/>
                </a:lnTo>
                <a:lnTo>
                  <a:pt x="2611448" y="520162"/>
                </a:lnTo>
                <a:cubicBezTo>
                  <a:pt x="2613098" y="519820"/>
                  <a:pt x="2614580" y="519843"/>
                  <a:pt x="2616491" y="520549"/>
                </a:cubicBezTo>
                <a:lnTo>
                  <a:pt x="2611447" y="521188"/>
                </a:lnTo>
                <a:lnTo>
                  <a:pt x="2618364" y="522127"/>
                </a:lnTo>
                <a:cubicBezTo>
                  <a:pt x="2618364" y="522127"/>
                  <a:pt x="2618364" y="522127"/>
                  <a:pt x="2621974" y="522078"/>
                </a:cubicBezTo>
                <a:lnTo>
                  <a:pt x="2641977" y="521809"/>
                </a:lnTo>
                <a:lnTo>
                  <a:pt x="2669654" y="517940"/>
                </a:lnTo>
                <a:cubicBezTo>
                  <a:pt x="2672551" y="517880"/>
                  <a:pt x="2685935" y="515040"/>
                  <a:pt x="2684216" y="512305"/>
                </a:cubicBezTo>
                <a:lnTo>
                  <a:pt x="2667139" y="513944"/>
                </a:lnTo>
                <a:cubicBezTo>
                  <a:pt x="2650684" y="516953"/>
                  <a:pt x="2632690" y="519461"/>
                  <a:pt x="2616491" y="520549"/>
                </a:cubicBezTo>
                <a:cubicBezTo>
                  <a:pt x="2629810" y="517605"/>
                  <a:pt x="2644325" y="515301"/>
                  <a:pt x="2659433" y="513066"/>
                </a:cubicBezTo>
                <a:lnTo>
                  <a:pt x="2678136" y="510220"/>
                </a:lnTo>
                <a:lnTo>
                  <a:pt x="2633395" y="509891"/>
                </a:lnTo>
                <a:cubicBezTo>
                  <a:pt x="2588956" y="508867"/>
                  <a:pt x="2544483" y="507797"/>
                  <a:pt x="2501985" y="508650"/>
                </a:cubicBezTo>
                <a:cubicBezTo>
                  <a:pt x="2473080" y="509362"/>
                  <a:pt x="2443589" y="511980"/>
                  <a:pt x="2418956" y="512941"/>
                </a:cubicBezTo>
                <a:cubicBezTo>
                  <a:pt x="2414419" y="514641"/>
                  <a:pt x="2389169" y="520153"/>
                  <a:pt x="2395672" y="521034"/>
                </a:cubicBezTo>
                <a:cubicBezTo>
                  <a:pt x="2408678" y="522799"/>
                  <a:pt x="2419422" y="526576"/>
                  <a:pt x="2435011" y="526374"/>
                </a:cubicBezTo>
                <a:cubicBezTo>
                  <a:pt x="2399311" y="527155"/>
                  <a:pt x="2364678" y="528000"/>
                  <a:pt x="2331347" y="529312"/>
                </a:cubicBezTo>
                <a:lnTo>
                  <a:pt x="2237633" y="534920"/>
                </a:lnTo>
                <a:lnTo>
                  <a:pt x="2236073" y="529989"/>
                </a:lnTo>
                <a:cubicBezTo>
                  <a:pt x="2228806" y="525327"/>
                  <a:pt x="2206139" y="522623"/>
                  <a:pt x="2179848" y="520545"/>
                </a:cubicBezTo>
                <a:cubicBezTo>
                  <a:pt x="2142151" y="517746"/>
                  <a:pt x="2097702" y="518334"/>
                  <a:pt x="2066506" y="516418"/>
                </a:cubicBezTo>
                <a:cubicBezTo>
                  <a:pt x="2100224" y="514373"/>
                  <a:pt x="2130029" y="509481"/>
                  <a:pt x="2159506" y="504544"/>
                </a:cubicBezTo>
                <a:cubicBezTo>
                  <a:pt x="2162090" y="502578"/>
                  <a:pt x="2182804" y="498769"/>
                  <a:pt x="2175977" y="497842"/>
                </a:cubicBezTo>
                <a:cubicBezTo>
                  <a:pt x="2171749" y="497268"/>
                  <a:pt x="2167198" y="496651"/>
                  <a:pt x="2162972" y="496078"/>
                </a:cubicBezTo>
                <a:cubicBezTo>
                  <a:pt x="2183377" y="494543"/>
                  <a:pt x="2200918" y="494607"/>
                  <a:pt x="2221369" y="492747"/>
                </a:cubicBezTo>
                <a:cubicBezTo>
                  <a:pt x="2221059" y="495022"/>
                  <a:pt x="2221059" y="495022"/>
                  <a:pt x="2223336" y="495331"/>
                </a:cubicBezTo>
                <a:cubicBezTo>
                  <a:pt x="2223336" y="495331"/>
                  <a:pt x="2223336" y="495331"/>
                  <a:pt x="2298964" y="494339"/>
                </a:cubicBezTo>
                <a:cubicBezTo>
                  <a:pt x="2296706" y="496351"/>
                  <a:pt x="2291845" y="498008"/>
                  <a:pt x="2291537" y="500283"/>
                </a:cubicBezTo>
                <a:cubicBezTo>
                  <a:pt x="2291537" y="500283"/>
                  <a:pt x="2291271" y="502234"/>
                  <a:pt x="2293813" y="500592"/>
                </a:cubicBezTo>
                <a:cubicBezTo>
                  <a:pt x="2315906" y="501274"/>
                  <a:pt x="2336047" y="501689"/>
                  <a:pt x="2358404" y="500419"/>
                </a:cubicBezTo>
                <a:cubicBezTo>
                  <a:pt x="2355863" y="502061"/>
                  <a:pt x="2358139" y="502369"/>
                  <a:pt x="2360414" y="502678"/>
                </a:cubicBezTo>
                <a:cubicBezTo>
                  <a:pt x="2369459" y="501920"/>
                  <a:pt x="2376270" y="500528"/>
                  <a:pt x="2385048" y="501718"/>
                </a:cubicBezTo>
                <a:cubicBezTo>
                  <a:pt x="2407405" y="500449"/>
                  <a:pt x="2432083" y="499164"/>
                  <a:pt x="2454440" y="497895"/>
                </a:cubicBezTo>
                <a:cubicBezTo>
                  <a:pt x="2454440" y="497895"/>
                  <a:pt x="2454440" y="497895"/>
                  <a:pt x="2467601" y="498704"/>
                </a:cubicBezTo>
                <a:lnTo>
                  <a:pt x="2476797" y="499269"/>
                </a:lnTo>
                <a:lnTo>
                  <a:pt x="2465193" y="499479"/>
                </a:lnTo>
                <a:cubicBezTo>
                  <a:pt x="2440292" y="500278"/>
                  <a:pt x="2415068" y="501324"/>
                  <a:pt x="2389274" y="502293"/>
                </a:cubicBezTo>
                <a:cubicBezTo>
                  <a:pt x="2339964" y="504538"/>
                  <a:pt x="2288703" y="506519"/>
                  <a:pt x="2239376" y="506445"/>
                </a:cubicBezTo>
                <a:cubicBezTo>
                  <a:pt x="2228339" y="507265"/>
                  <a:pt x="2211866" y="513967"/>
                  <a:pt x="2216093" y="514540"/>
                </a:cubicBezTo>
                <a:cubicBezTo>
                  <a:pt x="2307639" y="513391"/>
                  <a:pt x="2399758" y="508018"/>
                  <a:pt x="2491256" y="507193"/>
                </a:cubicBezTo>
                <a:lnTo>
                  <a:pt x="2681291" y="509739"/>
                </a:lnTo>
                <a:lnTo>
                  <a:pt x="2705932" y="505989"/>
                </a:lnTo>
                <a:cubicBezTo>
                  <a:pt x="2720722" y="504027"/>
                  <a:pt x="2735865" y="502722"/>
                  <a:pt x="2750741" y="501332"/>
                </a:cubicBezTo>
                <a:lnTo>
                  <a:pt x="2750944" y="501307"/>
                </a:lnTo>
                <a:lnTo>
                  <a:pt x="2694922" y="499636"/>
                </a:lnTo>
                <a:lnTo>
                  <a:pt x="2714772" y="499791"/>
                </a:lnTo>
                <a:cubicBezTo>
                  <a:pt x="2719633" y="498133"/>
                  <a:pt x="2744575" y="494899"/>
                  <a:pt x="2738381" y="491740"/>
                </a:cubicBezTo>
                <a:cubicBezTo>
                  <a:pt x="2716272" y="488740"/>
                  <a:pt x="2696765" y="486092"/>
                  <a:pt x="2676622" y="485676"/>
                </a:cubicBezTo>
                <a:cubicBezTo>
                  <a:pt x="2699023" y="484082"/>
                  <a:pt x="2723657" y="483122"/>
                  <a:pt x="2746339" y="481897"/>
                </a:cubicBezTo>
                <a:cubicBezTo>
                  <a:pt x="2750874" y="480195"/>
                  <a:pt x="2774175" y="474419"/>
                  <a:pt x="2765087" y="475504"/>
                </a:cubicBezTo>
                <a:cubicBezTo>
                  <a:pt x="2723205" y="471806"/>
                  <a:pt x="2681279" y="468433"/>
                  <a:pt x="2639047" y="467336"/>
                </a:cubicBezTo>
                <a:cubicBezTo>
                  <a:pt x="2648133" y="466253"/>
                  <a:pt x="2657794" y="460944"/>
                  <a:pt x="2653567" y="460371"/>
                </a:cubicBezTo>
                <a:cubicBezTo>
                  <a:pt x="2586700" y="460233"/>
                  <a:pt x="2520451" y="455546"/>
                  <a:pt x="2456167" y="453445"/>
                </a:cubicBezTo>
                <a:cubicBezTo>
                  <a:pt x="2389300" y="453307"/>
                  <a:pt x="2322432" y="453169"/>
                  <a:pt x="2257533" y="455617"/>
                </a:cubicBezTo>
                <a:cubicBezTo>
                  <a:pt x="2259807" y="455926"/>
                  <a:pt x="2260116" y="453651"/>
                  <a:pt x="2257841" y="453341"/>
                </a:cubicBezTo>
                <a:cubicBezTo>
                  <a:pt x="2228981" y="453728"/>
                  <a:pt x="2198110" y="451857"/>
                  <a:pt x="2168927" y="452199"/>
                </a:cubicBezTo>
                <a:cubicBezTo>
                  <a:pt x="2206873" y="450728"/>
                  <a:pt x="2247094" y="449566"/>
                  <a:pt x="2285059" y="450416"/>
                </a:cubicBezTo>
                <a:cubicBezTo>
                  <a:pt x="2282783" y="450107"/>
                  <a:pt x="2282473" y="452382"/>
                  <a:pt x="2284751" y="452691"/>
                </a:cubicBezTo>
                <a:cubicBezTo>
                  <a:pt x="2284751" y="452691"/>
                  <a:pt x="2284751" y="452691"/>
                  <a:pt x="2340564" y="451328"/>
                </a:cubicBezTo>
                <a:cubicBezTo>
                  <a:pt x="2347374" y="449934"/>
                  <a:pt x="2361587" y="445242"/>
                  <a:pt x="2363846" y="443232"/>
                </a:cubicBezTo>
                <a:cubicBezTo>
                  <a:pt x="2363846" y="443232"/>
                  <a:pt x="2363846" y="443232"/>
                  <a:pt x="2368398" y="443850"/>
                </a:cubicBezTo>
                <a:cubicBezTo>
                  <a:pt x="2363537" y="445507"/>
                  <a:pt x="2363537" y="445507"/>
                  <a:pt x="2365814" y="445817"/>
                </a:cubicBezTo>
                <a:cubicBezTo>
                  <a:pt x="2392766" y="444840"/>
                  <a:pt x="2419087" y="446095"/>
                  <a:pt x="2445993" y="445442"/>
                </a:cubicBezTo>
                <a:cubicBezTo>
                  <a:pt x="2445993" y="445442"/>
                  <a:pt x="2445993" y="445442"/>
                  <a:pt x="2486218" y="444280"/>
                </a:cubicBezTo>
                <a:cubicBezTo>
                  <a:pt x="2486218" y="444280"/>
                  <a:pt x="2486218" y="444280"/>
                  <a:pt x="2525868" y="447344"/>
                </a:cubicBezTo>
                <a:cubicBezTo>
                  <a:pt x="2532369" y="448226"/>
                  <a:pt x="2553394" y="442142"/>
                  <a:pt x="2551427" y="439558"/>
                </a:cubicBezTo>
                <a:cubicBezTo>
                  <a:pt x="2558520" y="438535"/>
                  <a:pt x="2572406" y="433800"/>
                  <a:pt x="2559137" y="433984"/>
                </a:cubicBezTo>
                <a:cubicBezTo>
                  <a:pt x="2550049" y="435069"/>
                  <a:pt x="2540963" y="436153"/>
                  <a:pt x="2531610" y="439186"/>
                </a:cubicBezTo>
                <a:cubicBezTo>
                  <a:pt x="2529334" y="438877"/>
                  <a:pt x="2527058" y="438569"/>
                  <a:pt x="2525107" y="438304"/>
                </a:cubicBezTo>
                <a:cubicBezTo>
                  <a:pt x="2494236" y="436433"/>
                  <a:pt x="2460824" y="436200"/>
                  <a:pt x="2429011" y="438835"/>
                </a:cubicBezTo>
                <a:cubicBezTo>
                  <a:pt x="2431596" y="436868"/>
                  <a:pt x="2431596" y="436868"/>
                  <a:pt x="2431596" y="436868"/>
                </a:cubicBezTo>
                <a:cubicBezTo>
                  <a:pt x="2449770" y="434700"/>
                  <a:pt x="2465316" y="434824"/>
                  <a:pt x="2483182" y="434932"/>
                </a:cubicBezTo>
                <a:cubicBezTo>
                  <a:pt x="2498772" y="434731"/>
                  <a:pt x="2516638" y="434837"/>
                  <a:pt x="2532183" y="434961"/>
                </a:cubicBezTo>
                <a:cubicBezTo>
                  <a:pt x="2536410" y="435534"/>
                  <a:pt x="2541272" y="433877"/>
                  <a:pt x="2545807" y="432175"/>
                </a:cubicBezTo>
                <a:cubicBezTo>
                  <a:pt x="2603278" y="435672"/>
                  <a:pt x="2660792" y="438842"/>
                  <a:pt x="2718573" y="440064"/>
                </a:cubicBezTo>
                <a:cubicBezTo>
                  <a:pt x="2718573" y="440064"/>
                  <a:pt x="2718573" y="440064"/>
                  <a:pt x="2804948" y="442847"/>
                </a:cubicBezTo>
                <a:cubicBezTo>
                  <a:pt x="2833867" y="444455"/>
                  <a:pt x="2862419" y="446343"/>
                  <a:pt x="2891340" y="447951"/>
                </a:cubicBezTo>
                <a:cubicBezTo>
                  <a:pt x="2902069" y="449407"/>
                  <a:pt x="2920817" y="443014"/>
                  <a:pt x="2914315" y="442131"/>
                </a:cubicBezTo>
                <a:cubicBezTo>
                  <a:pt x="2878891" y="439642"/>
                  <a:pt x="2841518" y="436886"/>
                  <a:pt x="2805831" y="436347"/>
                </a:cubicBezTo>
                <a:cubicBezTo>
                  <a:pt x="2805831" y="436347"/>
                  <a:pt x="2805831" y="436347"/>
                  <a:pt x="2697361" y="432882"/>
                </a:cubicBezTo>
                <a:lnTo>
                  <a:pt x="2480754" y="421173"/>
                </a:lnTo>
                <a:lnTo>
                  <a:pt x="2513214" y="419809"/>
                </a:lnTo>
                <a:cubicBezTo>
                  <a:pt x="2536869" y="419957"/>
                  <a:pt x="2560738" y="420961"/>
                  <a:pt x="2585269" y="421974"/>
                </a:cubicBezTo>
                <a:cubicBezTo>
                  <a:pt x="2631685" y="423970"/>
                  <a:pt x="2680423" y="425948"/>
                  <a:pt x="2728850" y="430204"/>
                </a:cubicBezTo>
                <a:cubicBezTo>
                  <a:pt x="2728850" y="430204"/>
                  <a:pt x="2728850" y="430204"/>
                  <a:pt x="2744397" y="430328"/>
                </a:cubicBezTo>
                <a:cubicBezTo>
                  <a:pt x="2753484" y="429243"/>
                  <a:pt x="2774183" y="423116"/>
                  <a:pt x="2767680" y="422232"/>
                </a:cubicBezTo>
                <a:cubicBezTo>
                  <a:pt x="2683580" y="419758"/>
                  <a:pt x="2599773" y="412688"/>
                  <a:pt x="2517317" y="412753"/>
                </a:cubicBezTo>
                <a:cubicBezTo>
                  <a:pt x="2526360" y="411994"/>
                  <a:pt x="2535755" y="408634"/>
                  <a:pt x="2526978" y="407443"/>
                </a:cubicBezTo>
                <a:cubicBezTo>
                  <a:pt x="2518199" y="406252"/>
                  <a:pt x="2507144" y="404752"/>
                  <a:pt x="2498381" y="405880"/>
                </a:cubicBezTo>
                <a:cubicBezTo>
                  <a:pt x="2516231" y="403668"/>
                  <a:pt x="2536373" y="404085"/>
                  <a:pt x="2554195" y="404516"/>
                </a:cubicBezTo>
                <a:cubicBezTo>
                  <a:pt x="2547102" y="405540"/>
                  <a:pt x="2542568" y="407241"/>
                  <a:pt x="2549071" y="408125"/>
                </a:cubicBezTo>
                <a:cubicBezTo>
                  <a:pt x="2630601" y="414884"/>
                  <a:pt x="2711048" y="412561"/>
                  <a:pt x="2794898" y="419306"/>
                </a:cubicBezTo>
                <a:cubicBezTo>
                  <a:pt x="2803984" y="418222"/>
                  <a:pt x="2824683" y="412094"/>
                  <a:pt x="2818181" y="411211"/>
                </a:cubicBezTo>
                <a:cubicBezTo>
                  <a:pt x="2758715" y="407776"/>
                  <a:pt x="2700934" y="406555"/>
                  <a:pt x="2643155" y="405335"/>
                </a:cubicBezTo>
                <a:cubicBezTo>
                  <a:pt x="2681103" y="403864"/>
                  <a:pt x="2721016" y="404977"/>
                  <a:pt x="2761283" y="403490"/>
                </a:cubicBezTo>
                <a:cubicBezTo>
                  <a:pt x="2799248" y="404339"/>
                  <a:pt x="2839470" y="403176"/>
                  <a:pt x="2877152" y="403657"/>
                </a:cubicBezTo>
                <a:cubicBezTo>
                  <a:pt x="2961269" y="408451"/>
                  <a:pt x="3047644" y="411235"/>
                  <a:pt x="3133400" y="418570"/>
                </a:cubicBezTo>
                <a:cubicBezTo>
                  <a:pt x="3144455" y="420069"/>
                  <a:pt x="3163203" y="413677"/>
                  <a:pt x="3156700" y="412793"/>
                </a:cubicBezTo>
                <a:cubicBezTo>
                  <a:pt x="3077445" y="406343"/>
                  <a:pt x="2997556" y="402121"/>
                  <a:pt x="2917949" y="398269"/>
                </a:cubicBezTo>
                <a:cubicBezTo>
                  <a:pt x="2920534" y="396303"/>
                  <a:pt x="2918258" y="395994"/>
                  <a:pt x="2913723" y="397696"/>
                </a:cubicBezTo>
                <a:cubicBezTo>
                  <a:pt x="2906894" y="396770"/>
                  <a:pt x="2902667" y="396195"/>
                  <a:pt x="2895900" y="397264"/>
                </a:cubicBezTo>
                <a:cubicBezTo>
                  <a:pt x="2860477" y="394774"/>
                  <a:pt x="2822793" y="394294"/>
                  <a:pt x="2785156" y="393489"/>
                </a:cubicBezTo>
                <a:cubicBezTo>
                  <a:pt x="2785156" y="393489"/>
                  <a:pt x="2785156" y="393489"/>
                  <a:pt x="2740690" y="391758"/>
                </a:cubicBezTo>
                <a:cubicBezTo>
                  <a:pt x="2745182" y="390382"/>
                  <a:pt x="2754271" y="389298"/>
                  <a:pt x="2759129" y="387641"/>
                </a:cubicBezTo>
                <a:cubicBezTo>
                  <a:pt x="2830224" y="388351"/>
                  <a:pt x="2902667" y="396195"/>
                  <a:pt x="2973496" y="398856"/>
                </a:cubicBezTo>
                <a:cubicBezTo>
                  <a:pt x="2973496" y="398856"/>
                  <a:pt x="2973496" y="398856"/>
                  <a:pt x="3079396" y="406607"/>
                </a:cubicBezTo>
                <a:cubicBezTo>
                  <a:pt x="3114775" y="409421"/>
                  <a:pt x="3152459" y="409901"/>
                  <a:pt x="3187572" y="414667"/>
                </a:cubicBezTo>
                <a:cubicBezTo>
                  <a:pt x="3187572" y="414667"/>
                  <a:pt x="3187572" y="414667"/>
                  <a:pt x="3400747" y="434656"/>
                </a:cubicBezTo>
                <a:cubicBezTo>
                  <a:pt x="3435863" y="439422"/>
                  <a:pt x="3471285" y="441913"/>
                  <a:pt x="3506072" y="446633"/>
                </a:cubicBezTo>
                <a:cubicBezTo>
                  <a:pt x="3506072" y="446633"/>
                  <a:pt x="3506072" y="446633"/>
                  <a:pt x="3613367" y="461192"/>
                </a:cubicBezTo>
                <a:cubicBezTo>
                  <a:pt x="3613367" y="461192"/>
                  <a:pt x="3613367" y="461192"/>
                  <a:pt x="3825676" y="490005"/>
                </a:cubicBezTo>
                <a:cubicBezTo>
                  <a:pt x="3825676" y="490005"/>
                  <a:pt x="3825676" y="490005"/>
                  <a:pt x="3914717" y="505020"/>
                </a:cubicBezTo>
                <a:lnTo>
                  <a:pt x="3918432" y="505646"/>
                </a:lnTo>
                <a:lnTo>
                  <a:pt x="4052625" y="512291"/>
                </a:lnTo>
                <a:cubicBezTo>
                  <a:pt x="4043303" y="511026"/>
                  <a:pt x="4034423" y="509820"/>
                  <a:pt x="4025544" y="508615"/>
                </a:cubicBezTo>
                <a:cubicBezTo>
                  <a:pt x="4074270" y="509351"/>
                  <a:pt x="4122193" y="512692"/>
                  <a:pt x="4167813" y="513007"/>
                </a:cubicBezTo>
                <a:cubicBezTo>
                  <a:pt x="4167813" y="513007"/>
                  <a:pt x="4167813" y="513007"/>
                  <a:pt x="4144283" y="509814"/>
                </a:cubicBezTo>
                <a:cubicBezTo>
                  <a:pt x="4150476" y="507491"/>
                  <a:pt x="4156694" y="508335"/>
                  <a:pt x="4162463" y="509117"/>
                </a:cubicBezTo>
                <a:cubicBezTo>
                  <a:pt x="4168657" y="506794"/>
                  <a:pt x="4187639" y="503494"/>
                  <a:pt x="4193832" y="501171"/>
                </a:cubicBezTo>
                <a:cubicBezTo>
                  <a:pt x="4164088" y="497134"/>
                  <a:pt x="4134346" y="493099"/>
                  <a:pt x="4107266" y="489424"/>
                </a:cubicBezTo>
                <a:cubicBezTo>
                  <a:pt x="4119251" y="491051"/>
                  <a:pt x="4131239" y="492677"/>
                  <a:pt x="4146752" y="491619"/>
                </a:cubicBezTo>
                <a:cubicBezTo>
                  <a:pt x="4089932" y="483908"/>
                  <a:pt x="4028797" y="484650"/>
                  <a:pt x="3968467" y="482791"/>
                </a:cubicBezTo>
                <a:cubicBezTo>
                  <a:pt x="3980875" y="481313"/>
                  <a:pt x="3993200" y="477108"/>
                  <a:pt x="3993622" y="474002"/>
                </a:cubicBezTo>
                <a:cubicBezTo>
                  <a:pt x="4043499" y="476251"/>
                  <a:pt x="4093588" y="476947"/>
                  <a:pt x="4143493" y="476488"/>
                </a:cubicBezTo>
                <a:lnTo>
                  <a:pt x="4268316" y="472762"/>
                </a:lnTo>
                <a:lnTo>
                  <a:pt x="4252653" y="471842"/>
                </a:lnTo>
                <a:cubicBezTo>
                  <a:pt x="4247818" y="470231"/>
                  <a:pt x="4247032" y="468002"/>
                  <a:pt x="4243501" y="464038"/>
                </a:cubicBezTo>
                <a:lnTo>
                  <a:pt x="4233572" y="460995"/>
                </a:lnTo>
                <a:lnTo>
                  <a:pt x="4148103" y="458358"/>
                </a:lnTo>
                <a:lnTo>
                  <a:pt x="4186075" y="454677"/>
                </a:lnTo>
                <a:lnTo>
                  <a:pt x="4160065" y="452013"/>
                </a:lnTo>
                <a:cubicBezTo>
                  <a:pt x="4146153" y="450871"/>
                  <a:pt x="4132386" y="449388"/>
                  <a:pt x="4117881" y="445564"/>
                </a:cubicBezTo>
                <a:cubicBezTo>
                  <a:pt x="4150603" y="444593"/>
                  <a:pt x="4174121" y="448773"/>
                  <a:pt x="4206974" y="448174"/>
                </a:cubicBezTo>
                <a:cubicBezTo>
                  <a:pt x="4211055" y="447145"/>
                  <a:pt x="4217194" y="447416"/>
                  <a:pt x="4224909" y="448252"/>
                </a:cubicBezTo>
                <a:lnTo>
                  <a:pt x="4236839" y="449755"/>
                </a:lnTo>
                <a:lnTo>
                  <a:pt x="4253013" y="448189"/>
                </a:lnTo>
                <a:lnTo>
                  <a:pt x="4262525" y="444504"/>
                </a:lnTo>
                <a:lnTo>
                  <a:pt x="4243998" y="441266"/>
                </a:lnTo>
                <a:lnTo>
                  <a:pt x="4243222" y="440325"/>
                </a:lnTo>
                <a:lnTo>
                  <a:pt x="4111445" y="435306"/>
                </a:lnTo>
                <a:cubicBezTo>
                  <a:pt x="4114974" y="432621"/>
                  <a:pt x="4114974" y="432621"/>
                  <a:pt x="4109203" y="431838"/>
                </a:cubicBezTo>
                <a:cubicBezTo>
                  <a:pt x="4109203" y="431838"/>
                  <a:pt x="4109203" y="431838"/>
                  <a:pt x="4107317" y="431581"/>
                </a:cubicBezTo>
                <a:lnTo>
                  <a:pt x="4097219" y="430211"/>
                </a:lnTo>
                <a:cubicBezTo>
                  <a:pt x="4099881" y="430572"/>
                  <a:pt x="4128585" y="422265"/>
                  <a:pt x="4116600" y="420638"/>
                </a:cubicBezTo>
                <a:cubicBezTo>
                  <a:pt x="4059780" y="412928"/>
                  <a:pt x="4002112" y="411430"/>
                  <a:pt x="3942267" y="406020"/>
                </a:cubicBezTo>
                <a:cubicBezTo>
                  <a:pt x="3932965" y="407921"/>
                  <a:pt x="3917090" y="411643"/>
                  <a:pt x="3913560" y="414327"/>
                </a:cubicBezTo>
                <a:cubicBezTo>
                  <a:pt x="3913560" y="414327"/>
                  <a:pt x="3913560" y="414327"/>
                  <a:pt x="3892275" y="414604"/>
                </a:cubicBezTo>
                <a:cubicBezTo>
                  <a:pt x="3880709" y="409869"/>
                  <a:pt x="3868724" y="408243"/>
                  <a:pt x="3857603" y="403571"/>
                </a:cubicBezTo>
                <a:cubicBezTo>
                  <a:pt x="3888129" y="401837"/>
                  <a:pt x="3915186" y="402345"/>
                  <a:pt x="3943049" y="400252"/>
                </a:cubicBezTo>
                <a:cubicBezTo>
                  <a:pt x="3952350" y="398349"/>
                  <a:pt x="3983718" y="390404"/>
                  <a:pt x="3971310" y="391883"/>
                </a:cubicBezTo>
                <a:cubicBezTo>
                  <a:pt x="3914931" y="384232"/>
                  <a:pt x="3860373" y="383157"/>
                  <a:pt x="3805432" y="381578"/>
                </a:cubicBezTo>
                <a:cubicBezTo>
                  <a:pt x="3802771" y="381216"/>
                  <a:pt x="3803191" y="378109"/>
                  <a:pt x="3800082" y="377687"/>
                </a:cubicBezTo>
                <a:cubicBezTo>
                  <a:pt x="3839486" y="377159"/>
                  <a:pt x="3879757" y="373586"/>
                  <a:pt x="3919642" y="369507"/>
                </a:cubicBezTo>
                <a:cubicBezTo>
                  <a:pt x="3925859" y="370351"/>
                  <a:pt x="3960333" y="362826"/>
                  <a:pt x="3948349" y="361199"/>
                </a:cubicBezTo>
                <a:cubicBezTo>
                  <a:pt x="3852060" y="354460"/>
                  <a:pt x="3752306" y="349962"/>
                  <a:pt x="3654792" y="348932"/>
                </a:cubicBezTo>
                <a:cubicBezTo>
                  <a:pt x="3652131" y="348570"/>
                  <a:pt x="3645914" y="347727"/>
                  <a:pt x="3640142" y="346944"/>
                </a:cubicBezTo>
                <a:cubicBezTo>
                  <a:pt x="3637458" y="343416"/>
                  <a:pt x="3625471" y="341790"/>
                  <a:pt x="3616593" y="340584"/>
                </a:cubicBezTo>
                <a:cubicBezTo>
                  <a:pt x="3616593" y="340584"/>
                  <a:pt x="3616593" y="340584"/>
                  <a:pt x="3641346" y="338069"/>
                </a:cubicBezTo>
                <a:cubicBezTo>
                  <a:pt x="3647539" y="335746"/>
                  <a:pt x="3678909" y="327799"/>
                  <a:pt x="3664260" y="325812"/>
                </a:cubicBezTo>
                <a:cubicBezTo>
                  <a:pt x="3612786" y="321990"/>
                  <a:pt x="3555625" y="320108"/>
                  <a:pt x="3501491" y="315926"/>
                </a:cubicBezTo>
                <a:cubicBezTo>
                  <a:pt x="3443463" y="317090"/>
                  <a:pt x="3388904" y="316015"/>
                  <a:pt x="3334407" y="314494"/>
                </a:cubicBezTo>
                <a:cubicBezTo>
                  <a:pt x="3334407" y="314494"/>
                  <a:pt x="3334407" y="314494"/>
                  <a:pt x="3325085" y="313229"/>
                </a:cubicBezTo>
                <a:cubicBezTo>
                  <a:pt x="3407867" y="309548"/>
                  <a:pt x="3491130" y="302317"/>
                  <a:pt x="3573106" y="301240"/>
                </a:cubicBezTo>
                <a:cubicBezTo>
                  <a:pt x="3579322" y="302083"/>
                  <a:pt x="3611050" y="291475"/>
                  <a:pt x="3602171" y="290268"/>
                </a:cubicBezTo>
                <a:cubicBezTo>
                  <a:pt x="3602171" y="290268"/>
                  <a:pt x="3602171" y="290268"/>
                  <a:pt x="3696558" y="287712"/>
                </a:cubicBezTo>
                <a:cubicBezTo>
                  <a:pt x="3696558" y="287712"/>
                  <a:pt x="3696558" y="287712"/>
                  <a:pt x="3708541" y="289338"/>
                </a:cubicBezTo>
                <a:cubicBezTo>
                  <a:pt x="3696135" y="290817"/>
                  <a:pt x="3680280" y="297705"/>
                  <a:pt x="3695351" y="296588"/>
                </a:cubicBezTo>
                <a:cubicBezTo>
                  <a:pt x="3701567" y="297430"/>
                  <a:pt x="3707337" y="298211"/>
                  <a:pt x="3716636" y="296311"/>
                </a:cubicBezTo>
                <a:cubicBezTo>
                  <a:pt x="3707337" y="298211"/>
                  <a:pt x="3701567" y="297430"/>
                  <a:pt x="3692265" y="299332"/>
                </a:cubicBezTo>
                <a:cubicBezTo>
                  <a:pt x="3682522" y="301173"/>
                  <a:pt x="3651153" y="309119"/>
                  <a:pt x="3669332" y="308423"/>
                </a:cubicBezTo>
                <a:cubicBezTo>
                  <a:pt x="3715010" y="308294"/>
                  <a:pt x="3761051" y="305501"/>
                  <a:pt x="3806670" y="305818"/>
                </a:cubicBezTo>
                <a:cubicBezTo>
                  <a:pt x="3763736" y="309030"/>
                  <a:pt x="3720805" y="312244"/>
                  <a:pt x="3680897" y="313154"/>
                </a:cubicBezTo>
                <a:cubicBezTo>
                  <a:pt x="3671656" y="314612"/>
                  <a:pt x="3643394" y="322979"/>
                  <a:pt x="3652273" y="324185"/>
                </a:cubicBezTo>
                <a:cubicBezTo>
                  <a:pt x="3694786" y="324078"/>
                  <a:pt x="3734693" y="323168"/>
                  <a:pt x="3774098" y="322639"/>
                </a:cubicBezTo>
                <a:cubicBezTo>
                  <a:pt x="3774098" y="322639"/>
                  <a:pt x="3774098" y="322639"/>
                  <a:pt x="3749344" y="325155"/>
                </a:cubicBezTo>
                <a:cubicBezTo>
                  <a:pt x="3746235" y="324734"/>
                  <a:pt x="3711757" y="332258"/>
                  <a:pt x="3721082" y="333523"/>
                </a:cubicBezTo>
                <a:cubicBezTo>
                  <a:pt x="3795663" y="343643"/>
                  <a:pt x="3871445" y="344888"/>
                  <a:pt x="3950336" y="346555"/>
                </a:cubicBezTo>
                <a:cubicBezTo>
                  <a:pt x="3950336" y="346555"/>
                  <a:pt x="3950336" y="346555"/>
                  <a:pt x="3956716" y="347025"/>
                </a:cubicBezTo>
                <a:lnTo>
                  <a:pt x="3995704" y="349899"/>
                </a:lnTo>
                <a:lnTo>
                  <a:pt x="3997478" y="349373"/>
                </a:lnTo>
                <a:lnTo>
                  <a:pt x="4002398" y="350141"/>
                </a:lnTo>
                <a:lnTo>
                  <a:pt x="4025252" y="346271"/>
                </a:lnTo>
                <a:cubicBezTo>
                  <a:pt x="4032871" y="343856"/>
                  <a:pt x="4037827" y="341479"/>
                  <a:pt x="4033177" y="342430"/>
                </a:cubicBezTo>
                <a:cubicBezTo>
                  <a:pt x="4014976" y="339960"/>
                  <a:pt x="4000328" y="337973"/>
                  <a:pt x="3984812" y="339031"/>
                </a:cubicBezTo>
                <a:cubicBezTo>
                  <a:pt x="3984812" y="339031"/>
                  <a:pt x="3984812" y="339031"/>
                  <a:pt x="3936446" y="335630"/>
                </a:cubicBezTo>
                <a:cubicBezTo>
                  <a:pt x="3933338" y="335209"/>
                  <a:pt x="3933338" y="335209"/>
                  <a:pt x="3930676" y="334848"/>
                </a:cubicBezTo>
                <a:cubicBezTo>
                  <a:pt x="3894355" y="332631"/>
                  <a:pt x="3857555" y="333964"/>
                  <a:pt x="3821619" y="332251"/>
                </a:cubicBezTo>
                <a:cubicBezTo>
                  <a:pt x="3855313" y="330496"/>
                  <a:pt x="3888946" y="329185"/>
                  <a:pt x="3919110" y="330115"/>
                </a:cubicBezTo>
                <a:cubicBezTo>
                  <a:pt x="3952806" y="328359"/>
                  <a:pt x="3986016" y="330156"/>
                  <a:pt x="4016601" y="327978"/>
                </a:cubicBezTo>
                <a:cubicBezTo>
                  <a:pt x="4023239" y="325716"/>
                  <a:pt x="4057655" y="318635"/>
                  <a:pt x="4045669" y="317009"/>
                </a:cubicBezTo>
                <a:cubicBezTo>
                  <a:pt x="4009349" y="314791"/>
                  <a:pt x="3969862" y="312597"/>
                  <a:pt x="3933929" y="310884"/>
                </a:cubicBezTo>
                <a:cubicBezTo>
                  <a:pt x="3897185" y="311774"/>
                  <a:pt x="3860386" y="313108"/>
                  <a:pt x="3824509" y="310949"/>
                </a:cubicBezTo>
                <a:cubicBezTo>
                  <a:pt x="3836414" y="309854"/>
                  <a:pt x="3848821" y="308374"/>
                  <a:pt x="3861229" y="306894"/>
                </a:cubicBezTo>
                <a:cubicBezTo>
                  <a:pt x="3864337" y="307316"/>
                  <a:pt x="3893042" y="299008"/>
                  <a:pt x="3877947" y="296960"/>
                </a:cubicBezTo>
                <a:cubicBezTo>
                  <a:pt x="3873299" y="297911"/>
                  <a:pt x="3868755" y="298085"/>
                  <a:pt x="3863874" y="297819"/>
                </a:cubicBezTo>
                <a:lnTo>
                  <a:pt x="3854813" y="296812"/>
                </a:lnTo>
                <a:lnTo>
                  <a:pt x="3916974" y="296720"/>
                </a:lnTo>
                <a:cubicBezTo>
                  <a:pt x="3937867" y="296842"/>
                  <a:pt x="3958380" y="297255"/>
                  <a:pt x="3978126" y="298352"/>
                </a:cubicBezTo>
                <a:lnTo>
                  <a:pt x="4042052" y="298559"/>
                </a:lnTo>
                <a:lnTo>
                  <a:pt x="4026287" y="295912"/>
                </a:lnTo>
                <a:lnTo>
                  <a:pt x="4019159" y="294707"/>
                </a:lnTo>
                <a:lnTo>
                  <a:pt x="4026524" y="292177"/>
                </a:lnTo>
                <a:lnTo>
                  <a:pt x="4028993" y="291069"/>
                </a:lnTo>
                <a:lnTo>
                  <a:pt x="4051294" y="294107"/>
                </a:lnTo>
                <a:lnTo>
                  <a:pt x="4067031" y="297033"/>
                </a:lnTo>
                <a:lnTo>
                  <a:pt x="4115844" y="290736"/>
                </a:lnTo>
                <a:lnTo>
                  <a:pt x="4116081" y="290307"/>
                </a:lnTo>
                <a:lnTo>
                  <a:pt x="4119552" y="289785"/>
                </a:lnTo>
                <a:lnTo>
                  <a:pt x="4123075" y="286725"/>
                </a:lnTo>
                <a:cubicBezTo>
                  <a:pt x="4117320" y="287074"/>
                  <a:pt x="4107147" y="288743"/>
                  <a:pt x="4100733" y="291037"/>
                </a:cubicBezTo>
                <a:cubicBezTo>
                  <a:pt x="4094962" y="290254"/>
                  <a:pt x="4070629" y="289664"/>
                  <a:pt x="4049342" y="289939"/>
                </a:cubicBezTo>
                <a:cubicBezTo>
                  <a:pt x="4055534" y="287615"/>
                  <a:pt x="4062112" y="285795"/>
                  <a:pt x="4053233" y="284591"/>
                </a:cubicBezTo>
                <a:cubicBezTo>
                  <a:pt x="3945358" y="269952"/>
                  <a:pt x="3835521" y="273124"/>
                  <a:pt x="3725682" y="276297"/>
                </a:cubicBezTo>
                <a:cubicBezTo>
                  <a:pt x="3725682" y="276297"/>
                  <a:pt x="3725682" y="276297"/>
                  <a:pt x="3668018" y="274799"/>
                </a:cubicBezTo>
                <a:cubicBezTo>
                  <a:pt x="3677317" y="272896"/>
                  <a:pt x="3693194" y="269178"/>
                  <a:pt x="3693615" y="266071"/>
                </a:cubicBezTo>
                <a:cubicBezTo>
                  <a:pt x="3742401" y="266362"/>
                  <a:pt x="3790683" y="267041"/>
                  <a:pt x="3836364" y="266911"/>
                </a:cubicBezTo>
                <a:cubicBezTo>
                  <a:pt x="3885512" y="264543"/>
                  <a:pt x="3933795" y="265219"/>
                  <a:pt x="3982944" y="262849"/>
                </a:cubicBezTo>
                <a:cubicBezTo>
                  <a:pt x="3991823" y="264055"/>
                  <a:pt x="4017418" y="255326"/>
                  <a:pt x="4008540" y="254122"/>
                </a:cubicBezTo>
                <a:cubicBezTo>
                  <a:pt x="3984148" y="253975"/>
                  <a:pt x="3959813" y="253384"/>
                  <a:pt x="3932758" y="252876"/>
                </a:cubicBezTo>
                <a:cubicBezTo>
                  <a:pt x="3908363" y="252729"/>
                  <a:pt x="3880863" y="252161"/>
                  <a:pt x="3856529" y="251571"/>
                </a:cubicBezTo>
                <a:cubicBezTo>
                  <a:pt x="3866215" y="250172"/>
                  <a:pt x="3875935" y="245165"/>
                  <a:pt x="3867057" y="243959"/>
                </a:cubicBezTo>
                <a:cubicBezTo>
                  <a:pt x="3857734" y="242696"/>
                  <a:pt x="3848434" y="244597"/>
                  <a:pt x="3839555" y="243392"/>
                </a:cubicBezTo>
                <a:cubicBezTo>
                  <a:pt x="3827570" y="241765"/>
                  <a:pt x="3818268" y="243666"/>
                  <a:pt x="3809393" y="242463"/>
                </a:cubicBezTo>
                <a:cubicBezTo>
                  <a:pt x="3812054" y="242823"/>
                  <a:pt x="3812476" y="239717"/>
                  <a:pt x="3815583" y="240138"/>
                </a:cubicBezTo>
                <a:cubicBezTo>
                  <a:pt x="3943262" y="242099"/>
                  <a:pt x="4072760" y="250633"/>
                  <a:pt x="4200798" y="249931"/>
                </a:cubicBezTo>
                <a:cubicBezTo>
                  <a:pt x="4209677" y="251135"/>
                  <a:pt x="4235276" y="242407"/>
                  <a:pt x="4232167" y="241985"/>
                </a:cubicBezTo>
                <a:lnTo>
                  <a:pt x="4240272" y="240328"/>
                </a:lnTo>
                <a:lnTo>
                  <a:pt x="4202699" y="243518"/>
                </a:lnTo>
                <a:cubicBezTo>
                  <a:pt x="4176626" y="245084"/>
                  <a:pt x="4203224" y="237978"/>
                  <a:pt x="4214669" y="235990"/>
                </a:cubicBezTo>
                <a:lnTo>
                  <a:pt x="4232683" y="233462"/>
                </a:lnTo>
                <a:lnTo>
                  <a:pt x="4154120" y="234105"/>
                </a:lnTo>
                <a:lnTo>
                  <a:pt x="4167580" y="230946"/>
                </a:lnTo>
                <a:lnTo>
                  <a:pt x="4169249" y="230142"/>
                </a:lnTo>
                <a:lnTo>
                  <a:pt x="4170419" y="227279"/>
                </a:lnTo>
                <a:cubicBezTo>
                  <a:pt x="4115839" y="223035"/>
                  <a:pt x="4062147" y="218911"/>
                  <a:pt x="4007204" y="217331"/>
                </a:cubicBezTo>
                <a:cubicBezTo>
                  <a:pt x="3980146" y="216824"/>
                  <a:pt x="3953065" y="213149"/>
                  <a:pt x="3929116" y="213062"/>
                </a:cubicBezTo>
                <a:cubicBezTo>
                  <a:pt x="3901678" y="212051"/>
                  <a:pt x="3874176" y="211482"/>
                  <a:pt x="3846758" y="213637"/>
                </a:cubicBezTo>
                <a:cubicBezTo>
                  <a:pt x="3816149" y="212646"/>
                  <a:pt x="3789092" y="212139"/>
                  <a:pt x="3758567" y="213872"/>
                </a:cubicBezTo>
                <a:cubicBezTo>
                  <a:pt x="3761592" y="211570"/>
                  <a:pt x="3765122" y="208886"/>
                  <a:pt x="3759350" y="208103"/>
                </a:cubicBezTo>
                <a:cubicBezTo>
                  <a:pt x="3728741" y="207113"/>
                  <a:pt x="3695530" y="205318"/>
                  <a:pt x="3662281" y="207133"/>
                </a:cubicBezTo>
                <a:cubicBezTo>
                  <a:pt x="3732692" y="201321"/>
                  <a:pt x="3805814" y="202206"/>
                  <a:pt x="3878910" y="199921"/>
                </a:cubicBezTo>
                <a:cubicBezTo>
                  <a:pt x="3878910" y="199921"/>
                  <a:pt x="3878910" y="199921"/>
                  <a:pt x="3933829" y="198336"/>
                </a:cubicBezTo>
                <a:cubicBezTo>
                  <a:pt x="3951585" y="200745"/>
                  <a:pt x="3970208" y="200109"/>
                  <a:pt x="3988387" y="199413"/>
                </a:cubicBezTo>
                <a:lnTo>
                  <a:pt x="4033392" y="201774"/>
                </a:lnTo>
                <a:lnTo>
                  <a:pt x="4037989" y="202016"/>
                </a:lnTo>
                <a:lnTo>
                  <a:pt x="4097674" y="191089"/>
                </a:lnTo>
                <a:lnTo>
                  <a:pt x="4036692" y="188680"/>
                </a:lnTo>
                <a:cubicBezTo>
                  <a:pt x="3989422" y="186785"/>
                  <a:pt x="3941868" y="184061"/>
                  <a:pt x="3899918" y="178368"/>
                </a:cubicBezTo>
                <a:cubicBezTo>
                  <a:pt x="3918540" y="177731"/>
                  <a:pt x="3933997" y="177117"/>
                  <a:pt x="3949068" y="176000"/>
                </a:cubicBezTo>
                <a:cubicBezTo>
                  <a:pt x="3997012" y="182505"/>
                  <a:pt x="4045294" y="183183"/>
                  <a:pt x="4094080" y="183475"/>
                </a:cubicBezTo>
                <a:lnTo>
                  <a:pt x="4097876" y="183022"/>
                </a:lnTo>
                <a:lnTo>
                  <a:pt x="4098698" y="182575"/>
                </a:lnTo>
                <a:lnTo>
                  <a:pt x="4099379" y="182843"/>
                </a:lnTo>
                <a:lnTo>
                  <a:pt x="4104761" y="182200"/>
                </a:lnTo>
                <a:lnTo>
                  <a:pt x="4109027" y="180939"/>
                </a:lnTo>
                <a:cubicBezTo>
                  <a:pt x="4111280" y="180472"/>
                  <a:pt x="4113305" y="180503"/>
                  <a:pt x="4115914" y="181467"/>
                </a:cubicBezTo>
                <a:lnTo>
                  <a:pt x="4109026" y="182339"/>
                </a:lnTo>
                <a:lnTo>
                  <a:pt x="4118472" y="183622"/>
                </a:lnTo>
                <a:cubicBezTo>
                  <a:pt x="4118472" y="183622"/>
                  <a:pt x="4118472" y="183622"/>
                  <a:pt x="4123401" y="183554"/>
                </a:cubicBezTo>
                <a:lnTo>
                  <a:pt x="4150711" y="183189"/>
                </a:lnTo>
                <a:lnTo>
                  <a:pt x="4188500" y="177906"/>
                </a:lnTo>
                <a:cubicBezTo>
                  <a:pt x="4192455" y="177823"/>
                  <a:pt x="4210730" y="173947"/>
                  <a:pt x="4208382" y="170213"/>
                </a:cubicBezTo>
                <a:lnTo>
                  <a:pt x="4185068" y="172450"/>
                </a:lnTo>
                <a:cubicBezTo>
                  <a:pt x="4162599" y="176558"/>
                  <a:pt x="4138030" y="179984"/>
                  <a:pt x="4115914" y="181467"/>
                </a:cubicBezTo>
                <a:cubicBezTo>
                  <a:pt x="4134098" y="177446"/>
                  <a:pt x="4153916" y="174303"/>
                  <a:pt x="4174546" y="171251"/>
                </a:cubicBezTo>
                <a:lnTo>
                  <a:pt x="4200082" y="167365"/>
                </a:lnTo>
                <a:lnTo>
                  <a:pt x="4138993" y="166915"/>
                </a:lnTo>
                <a:cubicBezTo>
                  <a:pt x="4078318" y="165517"/>
                  <a:pt x="4017596" y="164056"/>
                  <a:pt x="3959569" y="165222"/>
                </a:cubicBezTo>
                <a:cubicBezTo>
                  <a:pt x="3920106" y="166194"/>
                  <a:pt x="3879837" y="169767"/>
                  <a:pt x="3846204" y="171079"/>
                </a:cubicBezTo>
                <a:cubicBezTo>
                  <a:pt x="3840010" y="173402"/>
                  <a:pt x="3805535" y="180927"/>
                  <a:pt x="3814414" y="182130"/>
                </a:cubicBezTo>
                <a:cubicBezTo>
                  <a:pt x="3832170" y="184541"/>
                  <a:pt x="3846843" y="189696"/>
                  <a:pt x="3868127" y="189421"/>
                </a:cubicBezTo>
                <a:cubicBezTo>
                  <a:pt x="3819383" y="190488"/>
                  <a:pt x="3772095" y="191641"/>
                  <a:pt x="3726585" y="193432"/>
                </a:cubicBezTo>
                <a:lnTo>
                  <a:pt x="3598632" y="201089"/>
                </a:lnTo>
                <a:lnTo>
                  <a:pt x="3596503" y="194358"/>
                </a:lnTo>
                <a:cubicBezTo>
                  <a:pt x="3586580" y="187991"/>
                  <a:pt x="3555633" y="184300"/>
                  <a:pt x="3519735" y="181462"/>
                </a:cubicBezTo>
                <a:cubicBezTo>
                  <a:pt x="3468264" y="177641"/>
                  <a:pt x="3407574" y="178443"/>
                  <a:pt x="3364980" y="175828"/>
                </a:cubicBezTo>
                <a:cubicBezTo>
                  <a:pt x="3411019" y="173036"/>
                  <a:pt x="3451712" y="166356"/>
                  <a:pt x="3491959" y="159616"/>
                </a:cubicBezTo>
                <a:cubicBezTo>
                  <a:pt x="3495489" y="156931"/>
                  <a:pt x="3523770" y="151728"/>
                  <a:pt x="3514449" y="150464"/>
                </a:cubicBezTo>
                <a:cubicBezTo>
                  <a:pt x="3508678" y="149681"/>
                  <a:pt x="3502462" y="148838"/>
                  <a:pt x="3496692" y="148055"/>
                </a:cubicBezTo>
                <a:cubicBezTo>
                  <a:pt x="3524554" y="145960"/>
                  <a:pt x="3548504" y="146047"/>
                  <a:pt x="3576426" y="143509"/>
                </a:cubicBezTo>
                <a:cubicBezTo>
                  <a:pt x="3576003" y="146615"/>
                  <a:pt x="3576003" y="146615"/>
                  <a:pt x="3579112" y="147036"/>
                </a:cubicBezTo>
                <a:cubicBezTo>
                  <a:pt x="3579112" y="147036"/>
                  <a:pt x="3579112" y="147036"/>
                  <a:pt x="3682373" y="145683"/>
                </a:cubicBezTo>
                <a:cubicBezTo>
                  <a:pt x="3679289" y="148428"/>
                  <a:pt x="3672652" y="150690"/>
                  <a:pt x="3672230" y="153798"/>
                </a:cubicBezTo>
                <a:cubicBezTo>
                  <a:pt x="3672230" y="153798"/>
                  <a:pt x="3671870" y="156461"/>
                  <a:pt x="3675338" y="154219"/>
                </a:cubicBezTo>
                <a:cubicBezTo>
                  <a:pt x="3705503" y="155150"/>
                  <a:pt x="3733003" y="155717"/>
                  <a:pt x="3763529" y="153984"/>
                </a:cubicBezTo>
                <a:cubicBezTo>
                  <a:pt x="3760059" y="156226"/>
                  <a:pt x="3763167" y="156647"/>
                  <a:pt x="3766275" y="157068"/>
                </a:cubicBezTo>
                <a:cubicBezTo>
                  <a:pt x="3778624" y="156033"/>
                  <a:pt x="3787923" y="154132"/>
                  <a:pt x="3799907" y="155757"/>
                </a:cubicBezTo>
                <a:cubicBezTo>
                  <a:pt x="3830433" y="154025"/>
                  <a:pt x="3864129" y="152270"/>
                  <a:pt x="3894654" y="150536"/>
                </a:cubicBezTo>
                <a:cubicBezTo>
                  <a:pt x="3894654" y="150536"/>
                  <a:pt x="3894654" y="150536"/>
                  <a:pt x="3912623" y="151640"/>
                </a:cubicBezTo>
                <a:lnTo>
                  <a:pt x="3925179" y="152411"/>
                </a:lnTo>
                <a:lnTo>
                  <a:pt x="3909337" y="152699"/>
                </a:lnTo>
                <a:cubicBezTo>
                  <a:pt x="3875337" y="153790"/>
                  <a:pt x="3840896" y="155218"/>
                  <a:pt x="3805678" y="156541"/>
                </a:cubicBezTo>
                <a:cubicBezTo>
                  <a:pt x="3738351" y="159607"/>
                  <a:pt x="3668362" y="162312"/>
                  <a:pt x="3601014" y="162211"/>
                </a:cubicBezTo>
                <a:cubicBezTo>
                  <a:pt x="3585943" y="163329"/>
                  <a:pt x="3563452" y="172481"/>
                  <a:pt x="3569223" y="173264"/>
                </a:cubicBezTo>
                <a:cubicBezTo>
                  <a:pt x="3694217" y="171696"/>
                  <a:pt x="3819991" y="164358"/>
                  <a:pt x="3944921" y="163232"/>
                </a:cubicBezTo>
                <a:lnTo>
                  <a:pt x="4204390" y="166709"/>
                </a:lnTo>
                <a:lnTo>
                  <a:pt x="4238032" y="161587"/>
                </a:lnTo>
                <a:cubicBezTo>
                  <a:pt x="4258227" y="158908"/>
                  <a:pt x="4278904" y="157128"/>
                  <a:pt x="4299214" y="155229"/>
                </a:cubicBezTo>
                <a:lnTo>
                  <a:pt x="4299492" y="155196"/>
                </a:lnTo>
                <a:lnTo>
                  <a:pt x="4223001" y="152913"/>
                </a:lnTo>
                <a:lnTo>
                  <a:pt x="4250104" y="153124"/>
                </a:lnTo>
                <a:cubicBezTo>
                  <a:pt x="4256740" y="150862"/>
                  <a:pt x="4290795" y="146445"/>
                  <a:pt x="4282339" y="142133"/>
                </a:cubicBezTo>
                <a:cubicBezTo>
                  <a:pt x="4252152" y="138037"/>
                  <a:pt x="4225517" y="134422"/>
                  <a:pt x="4198014" y="133852"/>
                </a:cubicBezTo>
                <a:cubicBezTo>
                  <a:pt x="4228600" y="131676"/>
                  <a:pt x="4262235" y="130366"/>
                  <a:pt x="4293204" y="128694"/>
                </a:cubicBezTo>
                <a:cubicBezTo>
                  <a:pt x="4299397" y="126370"/>
                  <a:pt x="4331210" y="118484"/>
                  <a:pt x="4318802" y="119966"/>
                </a:cubicBezTo>
                <a:cubicBezTo>
                  <a:pt x="4261617" y="114916"/>
                  <a:pt x="4204373" y="110311"/>
                  <a:pt x="4146711" y="108813"/>
                </a:cubicBezTo>
                <a:cubicBezTo>
                  <a:pt x="4159116" y="107334"/>
                  <a:pt x="4172306" y="100085"/>
                  <a:pt x="4166536" y="99302"/>
                </a:cubicBezTo>
                <a:cubicBezTo>
                  <a:pt x="4075238" y="99115"/>
                  <a:pt x="3984782" y="92715"/>
                  <a:pt x="3897011" y="89844"/>
                </a:cubicBezTo>
                <a:cubicBezTo>
                  <a:pt x="3805713" y="89658"/>
                  <a:pt x="3714415" y="89471"/>
                  <a:pt x="3625803" y="92811"/>
                </a:cubicBezTo>
                <a:cubicBezTo>
                  <a:pt x="3628909" y="93234"/>
                  <a:pt x="3629331" y="90127"/>
                  <a:pt x="3626224" y="89705"/>
                </a:cubicBezTo>
                <a:cubicBezTo>
                  <a:pt x="3586821" y="90233"/>
                  <a:pt x="3544669" y="87678"/>
                  <a:pt x="3504823" y="88144"/>
                </a:cubicBezTo>
                <a:cubicBezTo>
                  <a:pt x="3556633" y="86135"/>
                  <a:pt x="3611551" y="84550"/>
                  <a:pt x="3663386" y="85709"/>
                </a:cubicBezTo>
                <a:cubicBezTo>
                  <a:pt x="3660279" y="85288"/>
                  <a:pt x="3659858" y="88394"/>
                  <a:pt x="3662964" y="88817"/>
                </a:cubicBezTo>
                <a:cubicBezTo>
                  <a:pt x="3662964" y="88817"/>
                  <a:pt x="3662964" y="88817"/>
                  <a:pt x="3739171" y="86955"/>
                </a:cubicBezTo>
                <a:cubicBezTo>
                  <a:pt x="3748469" y="85053"/>
                  <a:pt x="3767875" y="78647"/>
                  <a:pt x="3770959" y="75902"/>
                </a:cubicBezTo>
                <a:cubicBezTo>
                  <a:pt x="3770959" y="75902"/>
                  <a:pt x="3770959" y="75902"/>
                  <a:pt x="3777175" y="76746"/>
                </a:cubicBezTo>
                <a:cubicBezTo>
                  <a:pt x="3770537" y="79009"/>
                  <a:pt x="3770537" y="79009"/>
                  <a:pt x="3773647" y="79430"/>
                </a:cubicBezTo>
                <a:cubicBezTo>
                  <a:pt x="3810445" y="78097"/>
                  <a:pt x="3846383" y="79810"/>
                  <a:pt x="3883122" y="78920"/>
                </a:cubicBezTo>
                <a:cubicBezTo>
                  <a:pt x="3883122" y="78920"/>
                  <a:pt x="3883122" y="78920"/>
                  <a:pt x="3938042" y="77333"/>
                </a:cubicBezTo>
                <a:cubicBezTo>
                  <a:pt x="3938042" y="77333"/>
                  <a:pt x="3938042" y="77333"/>
                  <a:pt x="3992179" y="81516"/>
                </a:cubicBezTo>
                <a:cubicBezTo>
                  <a:pt x="4001056" y="82719"/>
                  <a:pt x="4029763" y="74414"/>
                  <a:pt x="4027076" y="70885"/>
                </a:cubicBezTo>
                <a:cubicBezTo>
                  <a:pt x="4036762" y="69488"/>
                  <a:pt x="4055721" y="63024"/>
                  <a:pt x="4037605" y="63274"/>
                </a:cubicBezTo>
                <a:cubicBezTo>
                  <a:pt x="4025195" y="64756"/>
                  <a:pt x="4012789" y="66235"/>
                  <a:pt x="4000020" y="70379"/>
                </a:cubicBezTo>
                <a:cubicBezTo>
                  <a:pt x="3996912" y="69956"/>
                  <a:pt x="3993803" y="69535"/>
                  <a:pt x="3991141" y="69172"/>
                </a:cubicBezTo>
                <a:cubicBezTo>
                  <a:pt x="3948989" y="66617"/>
                  <a:pt x="3903370" y="66301"/>
                  <a:pt x="3859934" y="69897"/>
                </a:cubicBezTo>
                <a:cubicBezTo>
                  <a:pt x="3863463" y="67213"/>
                  <a:pt x="3863463" y="67213"/>
                  <a:pt x="3863463" y="67213"/>
                </a:cubicBezTo>
                <a:cubicBezTo>
                  <a:pt x="3888277" y="64252"/>
                  <a:pt x="3909503" y="64422"/>
                  <a:pt x="3933898" y="64569"/>
                </a:cubicBezTo>
                <a:cubicBezTo>
                  <a:pt x="3955183" y="64294"/>
                  <a:pt x="3979576" y="64441"/>
                  <a:pt x="4000801" y="64609"/>
                </a:cubicBezTo>
                <a:cubicBezTo>
                  <a:pt x="4006573" y="65391"/>
                  <a:pt x="4013212" y="63129"/>
                  <a:pt x="4019404" y="60805"/>
                </a:cubicBezTo>
                <a:cubicBezTo>
                  <a:pt x="4097872" y="65579"/>
                  <a:pt x="4176401" y="69908"/>
                  <a:pt x="4255293" y="71576"/>
                </a:cubicBezTo>
                <a:cubicBezTo>
                  <a:pt x="4255293" y="71576"/>
                  <a:pt x="4255293" y="71576"/>
                  <a:pt x="4373227" y="75375"/>
                </a:cubicBezTo>
                <a:cubicBezTo>
                  <a:pt x="4412712" y="77571"/>
                  <a:pt x="4451697" y="80148"/>
                  <a:pt x="4491184" y="82344"/>
                </a:cubicBezTo>
                <a:cubicBezTo>
                  <a:pt x="4505832" y="84332"/>
                  <a:pt x="4531430" y="75603"/>
                  <a:pt x="4522552" y="74399"/>
                </a:cubicBezTo>
                <a:cubicBezTo>
                  <a:pt x="4474188" y="70999"/>
                  <a:pt x="4423158" y="67238"/>
                  <a:pt x="4374431" y="66500"/>
                </a:cubicBezTo>
                <a:cubicBezTo>
                  <a:pt x="4374431" y="66500"/>
                  <a:pt x="4374431" y="66500"/>
                  <a:pt x="4226332" y="61770"/>
                </a:cubicBezTo>
                <a:lnTo>
                  <a:pt x="3930581" y="45783"/>
                </a:lnTo>
                <a:lnTo>
                  <a:pt x="3974902" y="43920"/>
                </a:lnTo>
                <a:cubicBezTo>
                  <a:pt x="4007199" y="44122"/>
                  <a:pt x="4039791" y="45494"/>
                  <a:pt x="4073284" y="46875"/>
                </a:cubicBezTo>
                <a:cubicBezTo>
                  <a:pt x="4136659" y="49601"/>
                  <a:pt x="4203205" y="52303"/>
                  <a:pt x="4269326" y="58113"/>
                </a:cubicBezTo>
                <a:cubicBezTo>
                  <a:pt x="4269326" y="58113"/>
                  <a:pt x="4269326" y="58113"/>
                  <a:pt x="4290553" y="58282"/>
                </a:cubicBezTo>
                <a:cubicBezTo>
                  <a:pt x="4302959" y="56802"/>
                  <a:pt x="4331222" y="48434"/>
                  <a:pt x="4322342" y="47229"/>
                </a:cubicBezTo>
                <a:cubicBezTo>
                  <a:pt x="4207515" y="43851"/>
                  <a:pt x="4093087" y="34197"/>
                  <a:pt x="3980504" y="34286"/>
                </a:cubicBezTo>
                <a:cubicBezTo>
                  <a:pt x="3992852" y="33250"/>
                  <a:pt x="4005680" y="28663"/>
                  <a:pt x="3993695" y="27036"/>
                </a:cubicBezTo>
                <a:cubicBezTo>
                  <a:pt x="3981709" y="25411"/>
                  <a:pt x="3966614" y="23362"/>
                  <a:pt x="3954650" y="24903"/>
                </a:cubicBezTo>
                <a:cubicBezTo>
                  <a:pt x="3979021" y="21882"/>
                  <a:pt x="4006523" y="22451"/>
                  <a:pt x="4030856" y="23041"/>
                </a:cubicBezTo>
                <a:cubicBezTo>
                  <a:pt x="4021172" y="24438"/>
                  <a:pt x="4014981" y="26761"/>
                  <a:pt x="4023860" y="27967"/>
                </a:cubicBezTo>
                <a:cubicBezTo>
                  <a:pt x="4135178" y="37197"/>
                  <a:pt x="4245018" y="34025"/>
                  <a:pt x="4359504" y="43233"/>
                </a:cubicBezTo>
                <a:cubicBezTo>
                  <a:pt x="4371911" y="41753"/>
                  <a:pt x="4400174" y="33386"/>
                  <a:pt x="4391296" y="32181"/>
                </a:cubicBezTo>
                <a:cubicBezTo>
                  <a:pt x="4310102" y="27491"/>
                  <a:pt x="4231210" y="25825"/>
                  <a:pt x="4152320" y="24158"/>
                </a:cubicBezTo>
                <a:cubicBezTo>
                  <a:pt x="4204132" y="22150"/>
                  <a:pt x="4258630" y="23670"/>
                  <a:pt x="4313609" y="21640"/>
                </a:cubicBezTo>
                <a:cubicBezTo>
                  <a:pt x="4365444" y="22799"/>
                  <a:pt x="4420362" y="21211"/>
                  <a:pt x="4471812" y="21867"/>
                </a:cubicBezTo>
                <a:cubicBezTo>
                  <a:pt x="4586662" y="28413"/>
                  <a:pt x="4704598" y="32215"/>
                  <a:pt x="4821686" y="42228"/>
                </a:cubicBezTo>
                <a:cubicBezTo>
                  <a:pt x="4836779" y="44277"/>
                  <a:pt x="4862377" y="35548"/>
                  <a:pt x="4853498" y="34342"/>
                </a:cubicBezTo>
                <a:cubicBezTo>
                  <a:pt x="4745287" y="25534"/>
                  <a:pt x="4636209" y="19769"/>
                  <a:pt x="4527516" y="14511"/>
                </a:cubicBezTo>
                <a:cubicBezTo>
                  <a:pt x="4531045" y="11825"/>
                  <a:pt x="4527937" y="11405"/>
                  <a:pt x="4521744" y="13728"/>
                </a:cubicBezTo>
                <a:cubicBezTo>
                  <a:pt x="4512423" y="12464"/>
                  <a:pt x="4506651" y="11679"/>
                  <a:pt x="4497410" y="13138"/>
                </a:cubicBezTo>
                <a:cubicBezTo>
                  <a:pt x="4449044" y="9737"/>
                  <a:pt x="4397593" y="9083"/>
                  <a:pt x="4346204" y="7985"/>
                </a:cubicBezTo>
                <a:cubicBezTo>
                  <a:pt x="4346204" y="7985"/>
                  <a:pt x="4346204" y="7985"/>
                  <a:pt x="4285491" y="5621"/>
                </a:cubicBezTo>
                <a:cubicBezTo>
                  <a:pt x="4291624" y="3742"/>
                  <a:pt x="4304033" y="2262"/>
                  <a:pt x="4310667" y="0"/>
                </a:cubicBezTo>
                <a:close/>
              </a:path>
            </a:pathLst>
          </a:custGeom>
        </p:spPr>
        <p:txBody>
          <a:bodyPr wrap="square">
            <a:noAutofit/>
          </a:bodyPr>
          <a:lstStyle/>
          <a:p>
            <a:endParaRPr lang="id-ID"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28_Custom Layout">
    <p:spTree>
      <p:nvGrpSpPr>
        <p:cNvPr id="1" name=""/>
        <p:cNvGrpSpPr/>
        <p:nvPr/>
      </p:nvGrpSpPr>
      <p:grpSpPr>
        <a:xfrm>
          <a:off x="0" y="0"/>
          <a:ext cx="0" cy="0"/>
          <a:chOff x="0" y="0"/>
          <a:chExt cx="0" cy="0"/>
        </a:xfrm>
      </p:grpSpPr>
      <p:sp>
        <p:nvSpPr>
          <p:cNvPr id="11" name=" 10"/>
          <p:cNvSpPr>
            <a:spLocks noGrp="1"/>
          </p:cNvSpPr>
          <p:nvPr>
            <p:ph type="pic" sz="quarter" idx="10"/>
          </p:nvPr>
        </p:nvSpPr>
        <p:spPr>
          <a:xfrm>
            <a:off x="489011" y="637697"/>
            <a:ext cx="11236264" cy="3922303"/>
          </a:xfrm>
          <a:custGeom>
            <a:avLst/>
            <a:gdLst>
              <a:gd name="connsiteX0" fmla="*/ 10119914 w 11236264"/>
              <a:gd name="connsiteY0" fmla="*/ 3747406 h 3922303"/>
              <a:gd name="connsiteX1" fmla="*/ 10106348 w 11236264"/>
              <a:gd name="connsiteY1" fmla="*/ 3753669 h 3922303"/>
              <a:gd name="connsiteX2" fmla="*/ 10119914 w 11236264"/>
              <a:gd name="connsiteY2" fmla="*/ 3747406 h 3922303"/>
              <a:gd name="connsiteX3" fmla="*/ 10161006 w 11236264"/>
              <a:gd name="connsiteY3" fmla="*/ 3707296 h 3922303"/>
              <a:gd name="connsiteX4" fmla="*/ 10169309 w 11236264"/>
              <a:gd name="connsiteY4" fmla="*/ 3709662 h 3922303"/>
              <a:gd name="connsiteX5" fmla="*/ 10168431 w 11236264"/>
              <a:gd name="connsiteY5" fmla="*/ 3710354 h 3922303"/>
              <a:gd name="connsiteX6" fmla="*/ 10158519 w 11236264"/>
              <a:gd name="connsiteY6" fmla="*/ 3708788 h 3922303"/>
              <a:gd name="connsiteX7" fmla="*/ 10135853 w 11236264"/>
              <a:gd name="connsiteY7" fmla="*/ 3700133 h 3922303"/>
              <a:gd name="connsiteX8" fmla="*/ 10144043 w 11236264"/>
              <a:gd name="connsiteY8" fmla="*/ 3702465 h 3922303"/>
              <a:gd name="connsiteX9" fmla="*/ 10142347 w 11236264"/>
              <a:gd name="connsiteY9" fmla="*/ 3703962 h 3922303"/>
              <a:gd name="connsiteX10" fmla="*/ 10132435 w 11236264"/>
              <a:gd name="connsiteY10" fmla="*/ 3702527 h 3922303"/>
              <a:gd name="connsiteX11" fmla="*/ 10110425 w 11236264"/>
              <a:gd name="connsiteY11" fmla="*/ 3692775 h 3922303"/>
              <a:gd name="connsiteX12" fmla="*/ 10118669 w 11236264"/>
              <a:gd name="connsiteY12" fmla="*/ 3695181 h 3922303"/>
              <a:gd name="connsiteX13" fmla="*/ 10116262 w 11236264"/>
              <a:gd name="connsiteY13" fmla="*/ 3697177 h 3922303"/>
              <a:gd name="connsiteX14" fmla="*/ 10106349 w 11236264"/>
              <a:gd name="connsiteY14" fmla="*/ 3695221 h 3922303"/>
              <a:gd name="connsiteX15" fmla="*/ 10243033 w 11236264"/>
              <a:gd name="connsiteY15" fmla="*/ 3644076 h 3922303"/>
              <a:gd name="connsiteX16" fmla="*/ 10229470 w 11236264"/>
              <a:gd name="connsiteY16" fmla="*/ 3650339 h 3922303"/>
              <a:gd name="connsiteX17" fmla="*/ 10243033 w 11236264"/>
              <a:gd name="connsiteY17" fmla="*/ 3644076 h 3922303"/>
              <a:gd name="connsiteX18" fmla="*/ 9304662 w 11236264"/>
              <a:gd name="connsiteY18" fmla="*/ 3641533 h 3922303"/>
              <a:gd name="connsiteX19" fmla="*/ 9291457 w 11236264"/>
              <a:gd name="connsiteY19" fmla="*/ 3650339 h 3922303"/>
              <a:gd name="connsiteX20" fmla="*/ 9311283 w 11236264"/>
              <a:gd name="connsiteY20" fmla="*/ 3644077 h 3922303"/>
              <a:gd name="connsiteX21" fmla="*/ 9304662 w 11236264"/>
              <a:gd name="connsiteY21" fmla="*/ 3641533 h 3922303"/>
              <a:gd name="connsiteX22" fmla="*/ 10003086 w 11236264"/>
              <a:gd name="connsiteY22" fmla="*/ 3640653 h 3922303"/>
              <a:gd name="connsiteX23" fmla="*/ 10016617 w 11236264"/>
              <a:gd name="connsiteY23" fmla="*/ 3644077 h 3922303"/>
              <a:gd name="connsiteX24" fmla="*/ 10011727 w 11236264"/>
              <a:gd name="connsiteY24" fmla="*/ 3645300 h 3922303"/>
              <a:gd name="connsiteX25" fmla="*/ 10011231 w 11236264"/>
              <a:gd name="connsiteY25" fmla="*/ 3647090 h 3922303"/>
              <a:gd name="connsiteX26" fmla="*/ 9998834 w 11236264"/>
              <a:gd name="connsiteY26" fmla="*/ 3643496 h 3922303"/>
              <a:gd name="connsiteX27" fmla="*/ 9256471 w 11236264"/>
              <a:gd name="connsiteY27" fmla="*/ 3629449 h 3922303"/>
              <a:gd name="connsiteX28" fmla="*/ 9259112 w 11236264"/>
              <a:gd name="connsiteY28" fmla="*/ 3637814 h 3922303"/>
              <a:gd name="connsiteX29" fmla="*/ 9256471 w 11236264"/>
              <a:gd name="connsiteY29" fmla="*/ 3629449 h 3922303"/>
              <a:gd name="connsiteX30" fmla="*/ 9800080 w 11236264"/>
              <a:gd name="connsiteY30" fmla="*/ 3616321 h 3922303"/>
              <a:gd name="connsiteX31" fmla="*/ 9802720 w 11236264"/>
              <a:gd name="connsiteY31" fmla="*/ 3624246 h 3922303"/>
              <a:gd name="connsiteX32" fmla="*/ 9800080 w 11236264"/>
              <a:gd name="connsiteY32" fmla="*/ 3616321 h 3922303"/>
              <a:gd name="connsiteX33" fmla="*/ 9192465 w 11236264"/>
              <a:gd name="connsiteY33" fmla="*/ 3609178 h 3922303"/>
              <a:gd name="connsiteX34" fmla="*/ 9181901 w 11236264"/>
              <a:gd name="connsiteY34" fmla="*/ 3617983 h 3922303"/>
              <a:gd name="connsiteX35" fmla="*/ 9194422 w 11236264"/>
              <a:gd name="connsiteY35" fmla="*/ 3611721 h 3922303"/>
              <a:gd name="connsiteX36" fmla="*/ 9192465 w 11236264"/>
              <a:gd name="connsiteY36" fmla="*/ 3609178 h 3922303"/>
              <a:gd name="connsiteX37" fmla="*/ 9146804 w 11236264"/>
              <a:gd name="connsiteY37" fmla="*/ 3593992 h 3922303"/>
              <a:gd name="connsiteX38" fmla="*/ 9149556 w 11236264"/>
              <a:gd name="connsiteY38" fmla="*/ 3605459 h 3922303"/>
              <a:gd name="connsiteX39" fmla="*/ 9146804 w 11236264"/>
              <a:gd name="connsiteY39" fmla="*/ 3593992 h 3922303"/>
              <a:gd name="connsiteX40" fmla="*/ 9117993 w 11236264"/>
              <a:gd name="connsiteY40" fmla="*/ 3589347 h 3922303"/>
              <a:gd name="connsiteX41" fmla="*/ 9110950 w 11236264"/>
              <a:gd name="connsiteY41" fmla="*/ 3598152 h 3922303"/>
              <a:gd name="connsiteX42" fmla="*/ 9123471 w 11236264"/>
              <a:gd name="connsiteY42" fmla="*/ 3591890 h 3922303"/>
              <a:gd name="connsiteX43" fmla="*/ 9117993 w 11236264"/>
              <a:gd name="connsiteY43" fmla="*/ 3589347 h 3922303"/>
              <a:gd name="connsiteX44" fmla="*/ 10261815 w 11236264"/>
              <a:gd name="connsiteY44" fmla="*/ 3559535 h 3922303"/>
              <a:gd name="connsiteX45" fmla="*/ 10243033 w 11236264"/>
              <a:gd name="connsiteY45" fmla="*/ 3565798 h 3922303"/>
              <a:gd name="connsiteX46" fmla="*/ 10214687 w 11236264"/>
              <a:gd name="connsiteY46" fmla="*/ 3552714 h 3922303"/>
              <a:gd name="connsiteX47" fmla="*/ 10214535 w 11236264"/>
              <a:gd name="connsiteY47" fmla="*/ 3552736 h 3922303"/>
              <a:gd name="connsiteX48" fmla="*/ 10210689 w 11236264"/>
              <a:gd name="connsiteY48" fmla="*/ 3553272 h 3922303"/>
              <a:gd name="connsiteX49" fmla="*/ 10229618 w 11236264"/>
              <a:gd name="connsiteY49" fmla="*/ 3550631 h 3922303"/>
              <a:gd name="connsiteX50" fmla="*/ 10214687 w 11236264"/>
              <a:gd name="connsiteY50" fmla="*/ 3552714 h 3922303"/>
              <a:gd name="connsiteX51" fmla="*/ 10222521 w 11236264"/>
              <a:gd name="connsiteY51" fmla="*/ 3551621 h 3922303"/>
              <a:gd name="connsiteX52" fmla="*/ 10229618 w 11236264"/>
              <a:gd name="connsiteY52" fmla="*/ 3550631 h 3922303"/>
              <a:gd name="connsiteX53" fmla="*/ 10058989 w 11236264"/>
              <a:gd name="connsiteY53" fmla="*/ 3440598 h 3922303"/>
              <a:gd name="connsiteX54" fmla="*/ 10042701 w 11236264"/>
              <a:gd name="connsiteY54" fmla="*/ 3443680 h 3922303"/>
              <a:gd name="connsiteX55" fmla="*/ 10058989 w 11236264"/>
              <a:gd name="connsiteY55" fmla="*/ 3440598 h 3922303"/>
              <a:gd name="connsiteX56" fmla="*/ 9843719 w 11236264"/>
              <a:gd name="connsiteY56" fmla="*/ 3270455 h 3922303"/>
              <a:gd name="connsiteX57" fmla="*/ 9893497 w 11236264"/>
              <a:gd name="connsiteY57" fmla="*/ 3281902 h 3922303"/>
              <a:gd name="connsiteX58" fmla="*/ 9923421 w 11236264"/>
              <a:gd name="connsiteY58" fmla="*/ 3294740 h 3922303"/>
              <a:gd name="connsiteX59" fmla="*/ 9900535 w 11236264"/>
              <a:gd name="connsiteY59" fmla="*/ 3290303 h 3922303"/>
              <a:gd name="connsiteX60" fmla="*/ 9746629 w 11236264"/>
              <a:gd name="connsiteY60" fmla="*/ 3239303 h 3922303"/>
              <a:gd name="connsiteX61" fmla="*/ 9764115 w 11236264"/>
              <a:gd name="connsiteY61" fmla="*/ 3243284 h 3922303"/>
              <a:gd name="connsiteX62" fmla="*/ 9768081 w 11236264"/>
              <a:gd name="connsiteY62" fmla="*/ 3245763 h 3922303"/>
              <a:gd name="connsiteX63" fmla="*/ 9697747 w 11236264"/>
              <a:gd name="connsiteY63" fmla="*/ 3224275 h 3922303"/>
              <a:gd name="connsiteX64" fmla="*/ 9715469 w 11236264"/>
              <a:gd name="connsiteY64" fmla="*/ 3229324 h 3922303"/>
              <a:gd name="connsiteX65" fmla="*/ 9742608 w 11236264"/>
              <a:gd name="connsiteY65" fmla="*/ 3238090 h 3922303"/>
              <a:gd name="connsiteX66" fmla="*/ 9704795 w 11236264"/>
              <a:gd name="connsiteY66" fmla="*/ 3226702 h 3922303"/>
              <a:gd name="connsiteX67" fmla="*/ 9606694 w 11236264"/>
              <a:gd name="connsiteY67" fmla="*/ 3188553 h 3922303"/>
              <a:gd name="connsiteX68" fmla="*/ 9596129 w 11236264"/>
              <a:gd name="connsiteY68" fmla="*/ 3197359 h 3922303"/>
              <a:gd name="connsiteX69" fmla="*/ 9608651 w 11236264"/>
              <a:gd name="connsiteY69" fmla="*/ 3191097 h 3922303"/>
              <a:gd name="connsiteX70" fmla="*/ 9606694 w 11236264"/>
              <a:gd name="connsiteY70" fmla="*/ 3188553 h 3922303"/>
              <a:gd name="connsiteX71" fmla="*/ 9537701 w 11236264"/>
              <a:gd name="connsiteY71" fmla="*/ 3165005 h 3922303"/>
              <a:gd name="connsiteX72" fmla="*/ 9525179 w 11236264"/>
              <a:gd name="connsiteY72" fmla="*/ 3171266 h 3922303"/>
              <a:gd name="connsiteX73" fmla="*/ 9537701 w 11236264"/>
              <a:gd name="connsiteY73" fmla="*/ 3165005 h 3922303"/>
              <a:gd name="connsiteX74" fmla="*/ 9517875 w 11236264"/>
              <a:gd name="connsiteY74" fmla="*/ 3158741 h 3922303"/>
              <a:gd name="connsiteX75" fmla="*/ 9505353 w 11236264"/>
              <a:gd name="connsiteY75" fmla="*/ 3165004 h 3922303"/>
              <a:gd name="connsiteX76" fmla="*/ 9517875 w 11236264"/>
              <a:gd name="connsiteY76" fmla="*/ 3158741 h 3922303"/>
              <a:gd name="connsiteX77" fmla="*/ 9696819 w 11236264"/>
              <a:gd name="connsiteY77" fmla="*/ 3151102 h 3922303"/>
              <a:gd name="connsiteX78" fmla="*/ 9755573 w 11236264"/>
              <a:gd name="connsiteY78" fmla="*/ 3161790 h 3922303"/>
              <a:gd name="connsiteX79" fmla="*/ 9761860 w 11236264"/>
              <a:gd name="connsiteY79" fmla="*/ 3165012 h 3922303"/>
              <a:gd name="connsiteX80" fmla="*/ 9769017 w 11236264"/>
              <a:gd name="connsiteY80" fmla="*/ 3169345 h 3922303"/>
              <a:gd name="connsiteX81" fmla="*/ 9740267 w 11236264"/>
              <a:gd name="connsiteY81" fmla="*/ 3165981 h 3922303"/>
              <a:gd name="connsiteX82" fmla="*/ 9712974 w 11236264"/>
              <a:gd name="connsiteY82" fmla="*/ 3161629 h 3922303"/>
              <a:gd name="connsiteX83" fmla="*/ 9701991 w 11236264"/>
              <a:gd name="connsiteY83" fmla="*/ 3154115 h 3922303"/>
              <a:gd name="connsiteX84" fmla="*/ 8862799 w 11236264"/>
              <a:gd name="connsiteY84" fmla="*/ 3069148 h 3922303"/>
              <a:gd name="connsiteX85" fmla="*/ 9079529 w 11236264"/>
              <a:gd name="connsiteY85" fmla="*/ 3136698 h 3922303"/>
              <a:gd name="connsiteX86" fmla="*/ 9120268 w 11236264"/>
              <a:gd name="connsiteY86" fmla="*/ 3150403 h 3922303"/>
              <a:gd name="connsiteX87" fmla="*/ 9213855 w 11236264"/>
              <a:gd name="connsiteY87" fmla="*/ 3175832 h 3922303"/>
              <a:gd name="connsiteX88" fmla="*/ 9217101 w 11236264"/>
              <a:gd name="connsiteY88" fmla="*/ 3176773 h 3922303"/>
              <a:gd name="connsiteX89" fmla="*/ 9142419 w 11236264"/>
              <a:gd name="connsiteY89" fmla="*/ 3145979 h 3922303"/>
              <a:gd name="connsiteX90" fmla="*/ 9111783 w 11236264"/>
              <a:gd name="connsiteY90" fmla="*/ 3134993 h 3922303"/>
              <a:gd name="connsiteX91" fmla="*/ 8994373 w 11236264"/>
              <a:gd name="connsiteY91" fmla="*/ 3100308 h 3922303"/>
              <a:gd name="connsiteX92" fmla="*/ 8926375 w 11236264"/>
              <a:gd name="connsiteY92" fmla="*/ 3081110 h 3922303"/>
              <a:gd name="connsiteX93" fmla="*/ 9351397 w 11236264"/>
              <a:gd name="connsiteY93" fmla="*/ 3051562 h 3922303"/>
              <a:gd name="connsiteX94" fmla="*/ 9350671 w 11236264"/>
              <a:gd name="connsiteY94" fmla="*/ 3054430 h 3922303"/>
              <a:gd name="connsiteX95" fmla="*/ 9355943 w 11236264"/>
              <a:gd name="connsiteY95" fmla="*/ 3056228 h 3922303"/>
              <a:gd name="connsiteX96" fmla="*/ 9358867 w 11236264"/>
              <a:gd name="connsiteY96" fmla="*/ 3054068 h 3922303"/>
              <a:gd name="connsiteX97" fmla="*/ 9357235 w 11236264"/>
              <a:gd name="connsiteY97" fmla="*/ 3053089 h 3922303"/>
              <a:gd name="connsiteX98" fmla="*/ 11084328 w 11236264"/>
              <a:gd name="connsiteY98" fmla="*/ 2969139 h 3922303"/>
              <a:gd name="connsiteX99" fmla="*/ 11074038 w 11236264"/>
              <a:gd name="connsiteY99" fmla="*/ 2973889 h 3922303"/>
              <a:gd name="connsiteX100" fmla="*/ 11084328 w 11236264"/>
              <a:gd name="connsiteY100" fmla="*/ 2969139 h 3922303"/>
              <a:gd name="connsiteX101" fmla="*/ 11115492 w 11236264"/>
              <a:gd name="connsiteY101" fmla="*/ 2938718 h 3922303"/>
              <a:gd name="connsiteX102" fmla="*/ 11121790 w 11236264"/>
              <a:gd name="connsiteY102" fmla="*/ 2940513 h 3922303"/>
              <a:gd name="connsiteX103" fmla="*/ 11121124 w 11236264"/>
              <a:gd name="connsiteY103" fmla="*/ 2941038 h 3922303"/>
              <a:gd name="connsiteX104" fmla="*/ 11113606 w 11236264"/>
              <a:gd name="connsiteY104" fmla="*/ 2939850 h 3922303"/>
              <a:gd name="connsiteX105" fmla="*/ 11096416 w 11236264"/>
              <a:gd name="connsiteY105" fmla="*/ 2933286 h 3922303"/>
              <a:gd name="connsiteX106" fmla="*/ 11102628 w 11236264"/>
              <a:gd name="connsiteY106" fmla="*/ 2935055 h 3922303"/>
              <a:gd name="connsiteX107" fmla="*/ 11101342 w 11236264"/>
              <a:gd name="connsiteY107" fmla="*/ 2936190 h 3922303"/>
              <a:gd name="connsiteX108" fmla="*/ 11093824 w 11236264"/>
              <a:gd name="connsiteY108" fmla="*/ 2935102 h 3922303"/>
              <a:gd name="connsiteX109" fmla="*/ 9071817 w 11236264"/>
              <a:gd name="connsiteY109" fmla="*/ 2927810 h 3922303"/>
              <a:gd name="connsiteX110" fmla="*/ 9071457 w 11236264"/>
              <a:gd name="connsiteY110" fmla="*/ 2927973 h 3922303"/>
              <a:gd name="connsiteX111" fmla="*/ 9115515 w 11236264"/>
              <a:gd name="connsiteY111" fmla="*/ 2939427 h 3922303"/>
              <a:gd name="connsiteX112" fmla="*/ 9119619 w 11236264"/>
              <a:gd name="connsiteY112" fmla="*/ 2940643 h 3922303"/>
              <a:gd name="connsiteX113" fmla="*/ 9116711 w 11236264"/>
              <a:gd name="connsiteY113" fmla="*/ 2939492 h 3922303"/>
              <a:gd name="connsiteX114" fmla="*/ 9071817 w 11236264"/>
              <a:gd name="connsiteY114" fmla="*/ 2927810 h 3922303"/>
              <a:gd name="connsiteX115" fmla="*/ 11077130 w 11236264"/>
              <a:gd name="connsiteY115" fmla="*/ 2927705 h 3922303"/>
              <a:gd name="connsiteX116" fmla="*/ 11083384 w 11236264"/>
              <a:gd name="connsiteY116" fmla="*/ 2929530 h 3922303"/>
              <a:gd name="connsiteX117" fmla="*/ 11081558 w 11236264"/>
              <a:gd name="connsiteY117" fmla="*/ 2931044 h 3922303"/>
              <a:gd name="connsiteX118" fmla="*/ 11074039 w 11236264"/>
              <a:gd name="connsiteY118" fmla="*/ 2929561 h 3922303"/>
              <a:gd name="connsiteX119" fmla="*/ 10534435 w 11236264"/>
              <a:gd name="connsiteY119" fmla="*/ 2909634 h 3922303"/>
              <a:gd name="connsiteX120" fmla="*/ 10539888 w 11236264"/>
              <a:gd name="connsiteY120" fmla="*/ 2915311 h 3922303"/>
              <a:gd name="connsiteX121" fmla="*/ 10534435 w 11236264"/>
              <a:gd name="connsiteY121" fmla="*/ 2909634 h 3922303"/>
              <a:gd name="connsiteX122" fmla="*/ 9762046 w 11236264"/>
              <a:gd name="connsiteY122" fmla="*/ 2901063 h 3922303"/>
              <a:gd name="connsiteX123" fmla="*/ 9764281 w 11236264"/>
              <a:gd name="connsiteY123" fmla="*/ 2901164 h 3922303"/>
              <a:gd name="connsiteX124" fmla="*/ 9768858 w 11236264"/>
              <a:gd name="connsiteY124" fmla="*/ 2902727 h 3922303"/>
              <a:gd name="connsiteX125" fmla="*/ 9759199 w 11236264"/>
              <a:gd name="connsiteY125" fmla="*/ 2901127 h 3922303"/>
              <a:gd name="connsiteX126" fmla="*/ 9762046 w 11236264"/>
              <a:gd name="connsiteY126" fmla="*/ 2901063 h 3922303"/>
              <a:gd name="connsiteX127" fmla="*/ 6995500 w 11236264"/>
              <a:gd name="connsiteY127" fmla="*/ 2897253 h 3922303"/>
              <a:gd name="connsiteX128" fmla="*/ 7003423 w 11236264"/>
              <a:gd name="connsiteY128" fmla="*/ 2901462 h 3922303"/>
              <a:gd name="connsiteX129" fmla="*/ 7009400 w 11236264"/>
              <a:gd name="connsiteY129" fmla="*/ 2901086 h 3922303"/>
              <a:gd name="connsiteX130" fmla="*/ 11177704 w 11236264"/>
              <a:gd name="connsiteY130" fmla="*/ 2890771 h 3922303"/>
              <a:gd name="connsiteX131" fmla="*/ 11167418 w 11236264"/>
              <a:gd name="connsiteY131" fmla="*/ 2895521 h 3922303"/>
              <a:gd name="connsiteX132" fmla="*/ 11177704 w 11236264"/>
              <a:gd name="connsiteY132" fmla="*/ 2890771 h 3922303"/>
              <a:gd name="connsiteX133" fmla="*/ 6966165 w 11236264"/>
              <a:gd name="connsiteY133" fmla="*/ 2889163 h 3922303"/>
              <a:gd name="connsiteX134" fmla="*/ 6961265 w 11236264"/>
              <a:gd name="connsiteY134" fmla="*/ 2891157 h 3922303"/>
              <a:gd name="connsiteX135" fmla="*/ 6979301 w 11236264"/>
              <a:gd name="connsiteY135" fmla="*/ 2892786 h 3922303"/>
              <a:gd name="connsiteX136" fmla="*/ 10466020 w 11236264"/>
              <a:gd name="connsiteY136" fmla="*/ 2888842 h 3922303"/>
              <a:gd name="connsiteX137" fmla="*/ 10456006 w 11236264"/>
              <a:gd name="connsiteY137" fmla="*/ 2895521 h 3922303"/>
              <a:gd name="connsiteX138" fmla="*/ 10471042 w 11236264"/>
              <a:gd name="connsiteY138" fmla="*/ 2890772 h 3922303"/>
              <a:gd name="connsiteX139" fmla="*/ 10466020 w 11236264"/>
              <a:gd name="connsiteY139" fmla="*/ 2888842 h 3922303"/>
              <a:gd name="connsiteX140" fmla="*/ 10995722 w 11236264"/>
              <a:gd name="connsiteY140" fmla="*/ 2888175 h 3922303"/>
              <a:gd name="connsiteX141" fmla="*/ 11005984 w 11236264"/>
              <a:gd name="connsiteY141" fmla="*/ 2890772 h 3922303"/>
              <a:gd name="connsiteX142" fmla="*/ 11002276 w 11236264"/>
              <a:gd name="connsiteY142" fmla="*/ 2891700 h 3922303"/>
              <a:gd name="connsiteX143" fmla="*/ 11001900 w 11236264"/>
              <a:gd name="connsiteY143" fmla="*/ 2893057 h 3922303"/>
              <a:gd name="connsiteX144" fmla="*/ 10992498 w 11236264"/>
              <a:gd name="connsiteY144" fmla="*/ 2890331 h 3922303"/>
              <a:gd name="connsiteX145" fmla="*/ 6933489 w 11236264"/>
              <a:gd name="connsiteY145" fmla="*/ 2880151 h 3922303"/>
              <a:gd name="connsiteX146" fmla="*/ 6925866 w 11236264"/>
              <a:gd name="connsiteY146" fmla="*/ 2883409 h 3922303"/>
              <a:gd name="connsiteX147" fmla="*/ 6923995 w 11236264"/>
              <a:gd name="connsiteY147" fmla="*/ 2887372 h 3922303"/>
              <a:gd name="connsiteX148" fmla="*/ 6933907 w 11236264"/>
              <a:gd name="connsiteY148" fmla="*/ 2888807 h 3922303"/>
              <a:gd name="connsiteX149" fmla="*/ 6941283 w 11236264"/>
              <a:gd name="connsiteY149" fmla="*/ 2882301 h 3922303"/>
              <a:gd name="connsiteX150" fmla="*/ 10429472 w 11236264"/>
              <a:gd name="connsiteY150" fmla="*/ 2879678 h 3922303"/>
              <a:gd name="connsiteX151" fmla="*/ 10431474 w 11236264"/>
              <a:gd name="connsiteY151" fmla="*/ 2886022 h 3922303"/>
              <a:gd name="connsiteX152" fmla="*/ 10429472 w 11236264"/>
              <a:gd name="connsiteY152" fmla="*/ 2879678 h 3922303"/>
              <a:gd name="connsiteX153" fmla="*/ 10841758 w 11236264"/>
              <a:gd name="connsiteY153" fmla="*/ 2869721 h 3922303"/>
              <a:gd name="connsiteX154" fmla="*/ 10843760 w 11236264"/>
              <a:gd name="connsiteY154" fmla="*/ 2875732 h 3922303"/>
              <a:gd name="connsiteX155" fmla="*/ 10841758 w 11236264"/>
              <a:gd name="connsiteY155" fmla="*/ 2869721 h 3922303"/>
              <a:gd name="connsiteX156" fmla="*/ 10380928 w 11236264"/>
              <a:gd name="connsiteY156" fmla="*/ 2864304 h 3922303"/>
              <a:gd name="connsiteX157" fmla="*/ 10372916 w 11236264"/>
              <a:gd name="connsiteY157" fmla="*/ 2870981 h 3922303"/>
              <a:gd name="connsiteX158" fmla="*/ 10382412 w 11236264"/>
              <a:gd name="connsiteY158" fmla="*/ 2866232 h 3922303"/>
              <a:gd name="connsiteX159" fmla="*/ 10380928 w 11236264"/>
              <a:gd name="connsiteY159" fmla="*/ 2864304 h 3922303"/>
              <a:gd name="connsiteX160" fmla="*/ 10346298 w 11236264"/>
              <a:gd name="connsiteY160" fmla="*/ 2852786 h 3922303"/>
              <a:gd name="connsiteX161" fmla="*/ 10348384 w 11236264"/>
              <a:gd name="connsiteY161" fmla="*/ 2861483 h 3922303"/>
              <a:gd name="connsiteX162" fmla="*/ 10346298 w 11236264"/>
              <a:gd name="connsiteY162" fmla="*/ 2852786 h 3922303"/>
              <a:gd name="connsiteX163" fmla="*/ 10324446 w 11236264"/>
              <a:gd name="connsiteY163" fmla="*/ 2849263 h 3922303"/>
              <a:gd name="connsiteX164" fmla="*/ 10319104 w 11236264"/>
              <a:gd name="connsiteY164" fmla="*/ 2855942 h 3922303"/>
              <a:gd name="connsiteX165" fmla="*/ 10328601 w 11236264"/>
              <a:gd name="connsiteY165" fmla="*/ 2851192 h 3922303"/>
              <a:gd name="connsiteX166" fmla="*/ 10324446 w 11236264"/>
              <a:gd name="connsiteY166" fmla="*/ 2849263 h 3922303"/>
              <a:gd name="connsiteX167" fmla="*/ 9740677 w 11236264"/>
              <a:gd name="connsiteY167" fmla="*/ 2836798 h 3922303"/>
              <a:gd name="connsiteX168" fmla="*/ 9740799 w 11236264"/>
              <a:gd name="connsiteY168" fmla="*/ 2837286 h 3922303"/>
              <a:gd name="connsiteX169" fmla="*/ 9752910 w 11236264"/>
              <a:gd name="connsiteY169" fmla="*/ 2840008 h 3922303"/>
              <a:gd name="connsiteX170" fmla="*/ 9750709 w 11236264"/>
              <a:gd name="connsiteY170" fmla="*/ 2839299 h 3922303"/>
              <a:gd name="connsiteX171" fmla="*/ 11191948 w 11236264"/>
              <a:gd name="connsiteY171" fmla="*/ 2826653 h 3922303"/>
              <a:gd name="connsiteX172" fmla="*/ 11177704 w 11236264"/>
              <a:gd name="connsiteY172" fmla="*/ 2831403 h 3922303"/>
              <a:gd name="connsiteX173" fmla="*/ 11156206 w 11236264"/>
              <a:gd name="connsiteY173" fmla="*/ 2821480 h 3922303"/>
              <a:gd name="connsiteX174" fmla="*/ 11153174 w 11236264"/>
              <a:gd name="connsiteY174" fmla="*/ 2821903 h 3922303"/>
              <a:gd name="connsiteX175" fmla="*/ 11156090 w 11236264"/>
              <a:gd name="connsiteY175" fmla="*/ 2821496 h 3922303"/>
              <a:gd name="connsiteX176" fmla="*/ 11167530 w 11236264"/>
              <a:gd name="connsiteY176" fmla="*/ 2819900 h 3922303"/>
              <a:gd name="connsiteX177" fmla="*/ 11156206 w 11236264"/>
              <a:gd name="connsiteY177" fmla="*/ 2821480 h 3922303"/>
              <a:gd name="connsiteX178" fmla="*/ 11162146 w 11236264"/>
              <a:gd name="connsiteY178" fmla="*/ 2820651 h 3922303"/>
              <a:gd name="connsiteX179" fmla="*/ 11167530 w 11236264"/>
              <a:gd name="connsiteY179" fmla="*/ 2819900 h 3922303"/>
              <a:gd name="connsiteX180" fmla="*/ 3452281 w 11236264"/>
              <a:gd name="connsiteY180" fmla="*/ 2756932 h 3922303"/>
              <a:gd name="connsiteX181" fmla="*/ 3451939 w 11236264"/>
              <a:gd name="connsiteY181" fmla="*/ 2757796 h 3922303"/>
              <a:gd name="connsiteX182" fmla="*/ 3449062 w 11236264"/>
              <a:gd name="connsiteY182" fmla="*/ 2757025 h 3922303"/>
              <a:gd name="connsiteX183" fmla="*/ 11038120 w 11236264"/>
              <a:gd name="connsiteY183" fmla="*/ 2736448 h 3922303"/>
              <a:gd name="connsiteX184" fmla="*/ 11025768 w 11236264"/>
              <a:gd name="connsiteY184" fmla="*/ 2738786 h 3922303"/>
              <a:gd name="connsiteX185" fmla="*/ 11038120 w 11236264"/>
              <a:gd name="connsiteY185" fmla="*/ 2736448 h 3922303"/>
              <a:gd name="connsiteX186" fmla="*/ 3435310 w 11236264"/>
              <a:gd name="connsiteY186" fmla="*/ 2684805 h 3922303"/>
              <a:gd name="connsiteX187" fmla="*/ 3440483 w 11236264"/>
              <a:gd name="connsiteY187" fmla="*/ 2686839 h 3922303"/>
              <a:gd name="connsiteX188" fmla="*/ 3432016 w 11236264"/>
              <a:gd name="connsiteY188" fmla="*/ 2689267 h 3922303"/>
              <a:gd name="connsiteX189" fmla="*/ 3434451 w 11236264"/>
              <a:gd name="connsiteY189" fmla="*/ 2685414 h 3922303"/>
              <a:gd name="connsiteX190" fmla="*/ 3435700 w 11236264"/>
              <a:gd name="connsiteY190" fmla="*/ 2685278 h 3922303"/>
              <a:gd name="connsiteX191" fmla="*/ 3444652 w 11236264"/>
              <a:gd name="connsiteY191" fmla="*/ 2683727 h 3922303"/>
              <a:gd name="connsiteX192" fmla="*/ 3440483 w 11236264"/>
              <a:gd name="connsiteY192" fmla="*/ 2686839 h 3922303"/>
              <a:gd name="connsiteX193" fmla="*/ 3442649 w 11236264"/>
              <a:gd name="connsiteY193" fmla="*/ 2683762 h 3922303"/>
              <a:gd name="connsiteX194" fmla="*/ 3444652 w 11236264"/>
              <a:gd name="connsiteY194" fmla="*/ 2683727 h 3922303"/>
              <a:gd name="connsiteX195" fmla="*/ 7305536 w 11236264"/>
              <a:gd name="connsiteY195" fmla="*/ 2671567 h 3922303"/>
              <a:gd name="connsiteX196" fmla="*/ 7306664 w 11236264"/>
              <a:gd name="connsiteY196" fmla="*/ 2672011 h 3922303"/>
              <a:gd name="connsiteX197" fmla="*/ 7344596 w 11236264"/>
              <a:gd name="connsiteY197" fmla="*/ 2689772 h 3922303"/>
              <a:gd name="connsiteX198" fmla="*/ 7551695 w 11236264"/>
              <a:gd name="connsiteY198" fmla="*/ 2730371 h 3922303"/>
              <a:gd name="connsiteX199" fmla="*/ 7690993 w 11236264"/>
              <a:gd name="connsiteY199" fmla="*/ 2761968 h 3922303"/>
              <a:gd name="connsiteX200" fmla="*/ 7694375 w 11236264"/>
              <a:gd name="connsiteY200" fmla="*/ 2755136 h 3922303"/>
              <a:gd name="connsiteX201" fmla="*/ 7559617 w 11236264"/>
              <a:gd name="connsiteY201" fmla="*/ 2722885 h 3922303"/>
              <a:gd name="connsiteX202" fmla="*/ 5244866 w 11236264"/>
              <a:gd name="connsiteY202" fmla="*/ 2668810 h 3922303"/>
              <a:gd name="connsiteX203" fmla="*/ 5204286 w 11236264"/>
              <a:gd name="connsiteY203" fmla="*/ 2677401 h 3922303"/>
              <a:gd name="connsiteX204" fmla="*/ 5205328 w 11236264"/>
              <a:gd name="connsiteY204" fmla="*/ 2677712 h 3922303"/>
              <a:gd name="connsiteX205" fmla="*/ 5241976 w 11236264"/>
              <a:gd name="connsiteY205" fmla="*/ 2669884 h 3922303"/>
              <a:gd name="connsiteX206" fmla="*/ 3777947 w 11236264"/>
              <a:gd name="connsiteY206" fmla="*/ 2665921 h 3922303"/>
              <a:gd name="connsiteX207" fmla="*/ 3763172 w 11236264"/>
              <a:gd name="connsiteY207" fmla="*/ 2670783 h 3922303"/>
              <a:gd name="connsiteX208" fmla="*/ 3778292 w 11236264"/>
              <a:gd name="connsiteY208" fmla="*/ 2668284 h 3922303"/>
              <a:gd name="connsiteX209" fmla="*/ 3786592 w 11236264"/>
              <a:gd name="connsiteY209" fmla="*/ 2667440 h 3922303"/>
              <a:gd name="connsiteX210" fmla="*/ 3842882 w 11236264"/>
              <a:gd name="connsiteY210" fmla="*/ 2657897 h 3922303"/>
              <a:gd name="connsiteX211" fmla="*/ 3832428 w 11236264"/>
              <a:gd name="connsiteY211" fmla="*/ 2660483 h 3922303"/>
              <a:gd name="connsiteX212" fmla="*/ 3830039 w 11236264"/>
              <a:gd name="connsiteY212" fmla="*/ 2663020 h 3922303"/>
              <a:gd name="connsiteX213" fmla="*/ 3844941 w 11236264"/>
              <a:gd name="connsiteY213" fmla="*/ 2661504 h 3922303"/>
              <a:gd name="connsiteX214" fmla="*/ 3845978 w 11236264"/>
              <a:gd name="connsiteY214" fmla="*/ 2660881 h 3922303"/>
              <a:gd name="connsiteX215" fmla="*/ 3842882 w 11236264"/>
              <a:gd name="connsiteY215" fmla="*/ 2657897 h 3922303"/>
              <a:gd name="connsiteX216" fmla="*/ 3402602 w 11236264"/>
              <a:gd name="connsiteY216" fmla="*/ 2647717 h 3922303"/>
              <a:gd name="connsiteX217" fmla="*/ 3412199 w 11236264"/>
              <a:gd name="connsiteY217" fmla="*/ 2648403 h 3922303"/>
              <a:gd name="connsiteX218" fmla="*/ 3425002 w 11236264"/>
              <a:gd name="connsiteY218" fmla="*/ 2649103 h 3922303"/>
              <a:gd name="connsiteX219" fmla="*/ 3420461 w 11236264"/>
              <a:gd name="connsiteY219" fmla="*/ 2650511 h 3922303"/>
              <a:gd name="connsiteX220" fmla="*/ 3388358 w 11236264"/>
              <a:gd name="connsiteY220" fmla="*/ 2657606 h 3922303"/>
              <a:gd name="connsiteX221" fmla="*/ 3394135 w 11236264"/>
              <a:gd name="connsiteY221" fmla="*/ 2650126 h 3922303"/>
              <a:gd name="connsiteX222" fmla="*/ 3392967 w 11236264"/>
              <a:gd name="connsiteY222" fmla="*/ 2628845 h 3922303"/>
              <a:gd name="connsiteX223" fmla="*/ 3416622 w 11236264"/>
              <a:gd name="connsiteY223" fmla="*/ 2628969 h 3922303"/>
              <a:gd name="connsiteX224" fmla="*/ 3417574 w 11236264"/>
              <a:gd name="connsiteY224" fmla="*/ 2628980 h 3922303"/>
              <a:gd name="connsiteX225" fmla="*/ 3371740 w 11236264"/>
              <a:gd name="connsiteY225" fmla="*/ 2638861 h 3922303"/>
              <a:gd name="connsiteX226" fmla="*/ 3360751 w 11236264"/>
              <a:gd name="connsiteY226" fmla="*/ 2636790 h 3922303"/>
              <a:gd name="connsiteX227" fmla="*/ 3355731 w 11236264"/>
              <a:gd name="connsiteY227" fmla="*/ 2633751 h 3922303"/>
              <a:gd name="connsiteX228" fmla="*/ 3358384 w 11236264"/>
              <a:gd name="connsiteY228" fmla="*/ 2632076 h 3922303"/>
              <a:gd name="connsiteX229" fmla="*/ 3364415 w 11236264"/>
              <a:gd name="connsiteY229" fmla="*/ 2630786 h 3922303"/>
              <a:gd name="connsiteX230" fmla="*/ 3392967 w 11236264"/>
              <a:gd name="connsiteY230" fmla="*/ 2628845 h 3922303"/>
              <a:gd name="connsiteX231" fmla="*/ 10874855 w 11236264"/>
              <a:gd name="connsiteY231" fmla="*/ 2607408 h 3922303"/>
              <a:gd name="connsiteX232" fmla="*/ 10912608 w 11236264"/>
              <a:gd name="connsiteY232" fmla="*/ 2616090 h 3922303"/>
              <a:gd name="connsiteX233" fmla="*/ 10935303 w 11236264"/>
              <a:gd name="connsiteY233" fmla="*/ 2625826 h 3922303"/>
              <a:gd name="connsiteX234" fmla="*/ 10917944 w 11236264"/>
              <a:gd name="connsiteY234" fmla="*/ 2622461 h 3922303"/>
              <a:gd name="connsiteX235" fmla="*/ 10801220 w 11236264"/>
              <a:gd name="connsiteY235" fmla="*/ 2583782 h 3922303"/>
              <a:gd name="connsiteX236" fmla="*/ 10814480 w 11236264"/>
              <a:gd name="connsiteY236" fmla="*/ 2586801 h 3922303"/>
              <a:gd name="connsiteX237" fmla="*/ 10817489 w 11236264"/>
              <a:gd name="connsiteY237" fmla="*/ 2588681 h 3922303"/>
              <a:gd name="connsiteX238" fmla="*/ 3439817 w 11236264"/>
              <a:gd name="connsiteY238" fmla="*/ 2580788 h 3922303"/>
              <a:gd name="connsiteX239" fmla="*/ 3442454 w 11236264"/>
              <a:gd name="connsiteY239" fmla="*/ 2584653 h 3922303"/>
              <a:gd name="connsiteX240" fmla="*/ 3436100 w 11236264"/>
              <a:gd name="connsiteY240" fmla="*/ 2586809 h 3922303"/>
              <a:gd name="connsiteX241" fmla="*/ 3439817 w 11236264"/>
              <a:gd name="connsiteY241" fmla="*/ 2580788 h 3922303"/>
              <a:gd name="connsiteX242" fmla="*/ 10764146 w 11236264"/>
              <a:gd name="connsiteY242" fmla="*/ 2572384 h 3922303"/>
              <a:gd name="connsiteX243" fmla="*/ 10777586 w 11236264"/>
              <a:gd name="connsiteY243" fmla="*/ 2576214 h 3922303"/>
              <a:gd name="connsiteX244" fmla="*/ 10798170 w 11236264"/>
              <a:gd name="connsiteY244" fmla="*/ 2582862 h 3922303"/>
              <a:gd name="connsiteX245" fmla="*/ 10769492 w 11236264"/>
              <a:gd name="connsiteY245" fmla="*/ 2574225 h 3922303"/>
              <a:gd name="connsiteX246" fmla="*/ 7758711 w 11236264"/>
              <a:gd name="connsiteY246" fmla="*/ 2556507 h 3922303"/>
              <a:gd name="connsiteX247" fmla="*/ 7746189 w 11236264"/>
              <a:gd name="connsiteY247" fmla="*/ 2563813 h 3922303"/>
              <a:gd name="connsiteX248" fmla="*/ 7758711 w 11236264"/>
              <a:gd name="connsiteY248" fmla="*/ 2556507 h 3922303"/>
              <a:gd name="connsiteX249" fmla="*/ 7716364 w 11236264"/>
              <a:gd name="connsiteY249" fmla="*/ 2552727 h 3922303"/>
              <a:gd name="connsiteX250" fmla="*/ 7715605 w 11236264"/>
              <a:gd name="connsiteY250" fmla="*/ 2553867 h 3922303"/>
              <a:gd name="connsiteX251" fmla="*/ 7713845 w 11236264"/>
              <a:gd name="connsiteY251" fmla="*/ 2556508 h 3922303"/>
              <a:gd name="connsiteX252" fmla="*/ 7717737 w 11236264"/>
              <a:gd name="connsiteY252" fmla="*/ 2550667 h 3922303"/>
              <a:gd name="connsiteX253" fmla="*/ 7716364 w 11236264"/>
              <a:gd name="connsiteY253" fmla="*/ 2552727 h 3922303"/>
              <a:gd name="connsiteX254" fmla="*/ 7717439 w 11236264"/>
              <a:gd name="connsiteY254" fmla="*/ 2551114 h 3922303"/>
              <a:gd name="connsiteX255" fmla="*/ 7719127 w 11236264"/>
              <a:gd name="connsiteY255" fmla="*/ 2548582 h 3922303"/>
              <a:gd name="connsiteX256" fmla="*/ 7717737 w 11236264"/>
              <a:gd name="connsiteY256" fmla="*/ 2550667 h 3922303"/>
              <a:gd name="connsiteX257" fmla="*/ 7718539 w 11236264"/>
              <a:gd name="connsiteY257" fmla="*/ 2549463 h 3922303"/>
              <a:gd name="connsiteX258" fmla="*/ 7719127 w 11236264"/>
              <a:gd name="connsiteY258" fmla="*/ 2548582 h 3922303"/>
              <a:gd name="connsiteX259" fmla="*/ 10695089 w 11236264"/>
              <a:gd name="connsiteY259" fmla="*/ 2545291 h 3922303"/>
              <a:gd name="connsiteX260" fmla="*/ 10687076 w 11236264"/>
              <a:gd name="connsiteY260" fmla="*/ 2551970 h 3922303"/>
              <a:gd name="connsiteX261" fmla="*/ 10696574 w 11236264"/>
              <a:gd name="connsiteY261" fmla="*/ 2547221 h 3922303"/>
              <a:gd name="connsiteX262" fmla="*/ 10695089 w 11236264"/>
              <a:gd name="connsiteY262" fmla="*/ 2545291 h 3922303"/>
              <a:gd name="connsiteX263" fmla="*/ 7706541 w 11236264"/>
              <a:gd name="connsiteY263" fmla="*/ 2543983 h 3922303"/>
              <a:gd name="connsiteX264" fmla="*/ 7696368 w 11236264"/>
              <a:gd name="connsiteY264" fmla="*/ 2551812 h 3922303"/>
              <a:gd name="connsiteX265" fmla="*/ 7690715 w 11236264"/>
              <a:gd name="connsiteY265" fmla="*/ 2552476 h 3922303"/>
              <a:gd name="connsiteX266" fmla="*/ 7684420 w 11236264"/>
              <a:gd name="connsiteY266" fmla="*/ 2551379 h 3922303"/>
              <a:gd name="connsiteX267" fmla="*/ 7681500 w 11236264"/>
              <a:gd name="connsiteY267" fmla="*/ 2550246 h 3922303"/>
              <a:gd name="connsiteX268" fmla="*/ 7706541 w 11236264"/>
              <a:gd name="connsiteY268" fmla="*/ 2543983 h 3922303"/>
              <a:gd name="connsiteX269" fmla="*/ 7675238 w 11236264"/>
              <a:gd name="connsiteY269" fmla="*/ 2537721 h 3922303"/>
              <a:gd name="connsiteX270" fmla="*/ 7655414 w 11236264"/>
              <a:gd name="connsiteY270" fmla="*/ 2543983 h 3922303"/>
              <a:gd name="connsiteX271" fmla="*/ 7649153 w 11236264"/>
              <a:gd name="connsiteY271" fmla="*/ 2531458 h 3922303"/>
              <a:gd name="connsiteX272" fmla="*/ 7629330 w 11236264"/>
              <a:gd name="connsiteY272" fmla="*/ 2537721 h 3922303"/>
              <a:gd name="connsiteX273" fmla="*/ 3269741 w 11236264"/>
              <a:gd name="connsiteY273" fmla="*/ 2531089 h 3922303"/>
              <a:gd name="connsiteX274" fmla="*/ 3329598 w 11236264"/>
              <a:gd name="connsiteY274" fmla="*/ 2535961 h 3922303"/>
              <a:gd name="connsiteX275" fmla="*/ 3380281 w 11236264"/>
              <a:gd name="connsiteY275" fmla="*/ 2534292 h 3922303"/>
              <a:gd name="connsiteX276" fmla="*/ 3339471 w 11236264"/>
              <a:gd name="connsiteY276" fmla="*/ 2542619 h 3922303"/>
              <a:gd name="connsiteX277" fmla="*/ 3334002 w 11236264"/>
              <a:gd name="connsiteY277" fmla="*/ 2542056 h 3922303"/>
              <a:gd name="connsiteX278" fmla="*/ 3296343 w 11236264"/>
              <a:gd name="connsiteY278" fmla="*/ 2539624 h 3922303"/>
              <a:gd name="connsiteX279" fmla="*/ 3246185 w 11236264"/>
              <a:gd name="connsiteY279" fmla="*/ 2534676 h 3922303"/>
              <a:gd name="connsiteX280" fmla="*/ 3249863 w 11236264"/>
              <a:gd name="connsiteY280" fmla="*/ 2532281 h 3922303"/>
              <a:gd name="connsiteX281" fmla="*/ 3251860 w 11236264"/>
              <a:gd name="connsiteY281" fmla="*/ 2531472 h 3922303"/>
              <a:gd name="connsiteX282" fmla="*/ 10642762 w 11236264"/>
              <a:gd name="connsiteY282" fmla="*/ 2527432 h 3922303"/>
              <a:gd name="connsiteX283" fmla="*/ 10633266 w 11236264"/>
              <a:gd name="connsiteY283" fmla="*/ 2532181 h 3922303"/>
              <a:gd name="connsiteX284" fmla="*/ 10642762 w 11236264"/>
              <a:gd name="connsiteY284" fmla="*/ 2527432 h 3922303"/>
              <a:gd name="connsiteX285" fmla="*/ 7616808 w 11236264"/>
              <a:gd name="connsiteY285" fmla="*/ 2524153 h 3922303"/>
              <a:gd name="connsiteX286" fmla="*/ 7603245 w 11236264"/>
              <a:gd name="connsiteY286" fmla="*/ 2531459 h 3922303"/>
              <a:gd name="connsiteX287" fmla="*/ 10627726 w 11236264"/>
              <a:gd name="connsiteY287" fmla="*/ 2522681 h 3922303"/>
              <a:gd name="connsiteX288" fmla="*/ 10618230 w 11236264"/>
              <a:gd name="connsiteY288" fmla="*/ 2527431 h 3922303"/>
              <a:gd name="connsiteX289" fmla="*/ 10627726 w 11236264"/>
              <a:gd name="connsiteY289" fmla="*/ 2522681 h 3922303"/>
              <a:gd name="connsiteX290" fmla="*/ 10763442 w 11236264"/>
              <a:gd name="connsiteY290" fmla="*/ 2516887 h 3922303"/>
              <a:gd name="connsiteX291" fmla="*/ 10808002 w 11236264"/>
              <a:gd name="connsiteY291" fmla="*/ 2524994 h 3922303"/>
              <a:gd name="connsiteX292" fmla="*/ 10812770 w 11236264"/>
              <a:gd name="connsiteY292" fmla="*/ 2527437 h 3922303"/>
              <a:gd name="connsiteX293" fmla="*/ 10818199 w 11236264"/>
              <a:gd name="connsiteY293" fmla="*/ 2530724 h 3922303"/>
              <a:gd name="connsiteX294" fmla="*/ 10796394 w 11236264"/>
              <a:gd name="connsiteY294" fmla="*/ 2528172 h 3922303"/>
              <a:gd name="connsiteX295" fmla="*/ 10775694 w 11236264"/>
              <a:gd name="connsiteY295" fmla="*/ 2524871 h 3922303"/>
              <a:gd name="connsiteX296" fmla="*/ 10767364 w 11236264"/>
              <a:gd name="connsiteY296" fmla="*/ 2519173 h 3922303"/>
              <a:gd name="connsiteX297" fmla="*/ 7552679 w 11236264"/>
              <a:gd name="connsiteY297" fmla="*/ 2510520 h 3922303"/>
              <a:gd name="connsiteX298" fmla="*/ 7551288 w 11236264"/>
              <a:gd name="connsiteY298" fmla="*/ 2510746 h 3922303"/>
              <a:gd name="connsiteX299" fmla="*/ 7545858 w 11236264"/>
              <a:gd name="connsiteY299" fmla="*/ 2511627 h 3922303"/>
              <a:gd name="connsiteX300" fmla="*/ 7559197 w 11236264"/>
              <a:gd name="connsiteY300" fmla="*/ 2509463 h 3922303"/>
              <a:gd name="connsiteX301" fmla="*/ 7556942 w 11236264"/>
              <a:gd name="connsiteY301" fmla="*/ 2509829 h 3922303"/>
              <a:gd name="connsiteX302" fmla="*/ 7552679 w 11236264"/>
              <a:gd name="connsiteY302" fmla="*/ 2510520 h 3922303"/>
              <a:gd name="connsiteX303" fmla="*/ 7562145 w 11236264"/>
              <a:gd name="connsiteY303" fmla="*/ 2508985 h 3922303"/>
              <a:gd name="connsiteX304" fmla="*/ 7560336 w 11236264"/>
              <a:gd name="connsiteY304" fmla="*/ 2509279 h 3922303"/>
              <a:gd name="connsiteX305" fmla="*/ 7559197 w 11236264"/>
              <a:gd name="connsiteY305" fmla="*/ 2509463 h 3922303"/>
              <a:gd name="connsiteX306" fmla="*/ 7513512 w 11236264"/>
              <a:gd name="connsiteY306" fmla="*/ 2505366 h 3922303"/>
              <a:gd name="connsiteX307" fmla="*/ 7545858 w 11236264"/>
              <a:gd name="connsiteY307" fmla="*/ 2511627 h 3922303"/>
              <a:gd name="connsiteX308" fmla="*/ 7513512 w 11236264"/>
              <a:gd name="connsiteY308" fmla="*/ 2505366 h 3922303"/>
              <a:gd name="connsiteX309" fmla="*/ 7481168 w 11236264"/>
              <a:gd name="connsiteY309" fmla="*/ 2499103 h 3922303"/>
              <a:gd name="connsiteX310" fmla="*/ 7513512 w 11236264"/>
              <a:gd name="connsiteY310" fmla="*/ 2505366 h 3922303"/>
              <a:gd name="connsiteX311" fmla="*/ 7481168 w 11236264"/>
              <a:gd name="connsiteY311" fmla="*/ 2499103 h 3922303"/>
              <a:gd name="connsiteX312" fmla="*/ 7125503 w 11236264"/>
              <a:gd name="connsiteY312" fmla="*/ 2490596 h 3922303"/>
              <a:gd name="connsiteX313" fmla="*/ 7170235 w 11236264"/>
              <a:gd name="connsiteY313" fmla="*/ 2505365 h 3922303"/>
              <a:gd name="connsiteX314" fmla="*/ 7602984 w 11236264"/>
              <a:gd name="connsiteY314" fmla="*/ 2600083 h 3922303"/>
              <a:gd name="connsiteX315" fmla="*/ 7737449 w 11236264"/>
              <a:gd name="connsiteY315" fmla="*/ 2631313 h 3922303"/>
              <a:gd name="connsiteX316" fmla="*/ 7744735 w 11236264"/>
              <a:gd name="connsiteY316" fmla="*/ 2624977 h 3922303"/>
              <a:gd name="connsiteX317" fmla="*/ 7647068 w 11236264"/>
              <a:gd name="connsiteY317" fmla="*/ 2599692 h 3922303"/>
              <a:gd name="connsiteX318" fmla="*/ 7234926 w 11236264"/>
              <a:gd name="connsiteY318" fmla="*/ 2505365 h 3922303"/>
              <a:gd name="connsiteX319" fmla="*/ 7125503 w 11236264"/>
              <a:gd name="connsiteY319" fmla="*/ 2490596 h 3922303"/>
              <a:gd name="connsiteX320" fmla="*/ 7390391 w 11236264"/>
              <a:gd name="connsiteY320" fmla="*/ 2479272 h 3922303"/>
              <a:gd name="connsiteX321" fmla="*/ 7481168 w 11236264"/>
              <a:gd name="connsiteY321" fmla="*/ 2499103 h 3922303"/>
              <a:gd name="connsiteX322" fmla="*/ 7447778 w 11236264"/>
              <a:gd name="connsiteY322" fmla="*/ 2499103 h 3922303"/>
              <a:gd name="connsiteX323" fmla="*/ 7416477 w 11236264"/>
              <a:gd name="connsiteY323" fmla="*/ 2492841 h 3922303"/>
              <a:gd name="connsiteX324" fmla="*/ 7390391 w 11236264"/>
              <a:gd name="connsiteY324" fmla="*/ 2485534 h 3922303"/>
              <a:gd name="connsiteX325" fmla="*/ 3694294 w 11236264"/>
              <a:gd name="connsiteY325" fmla="*/ 2478929 h 3922303"/>
              <a:gd name="connsiteX326" fmla="*/ 3682615 w 11236264"/>
              <a:gd name="connsiteY326" fmla="*/ 2480543 h 3922303"/>
              <a:gd name="connsiteX327" fmla="*/ 3684637 w 11236264"/>
              <a:gd name="connsiteY327" fmla="*/ 2480530 h 3922303"/>
              <a:gd name="connsiteX328" fmla="*/ 3695532 w 11236264"/>
              <a:gd name="connsiteY328" fmla="*/ 2479112 h 3922303"/>
              <a:gd name="connsiteX329" fmla="*/ 7358046 w 11236264"/>
              <a:gd name="connsiteY329" fmla="*/ 2473008 h 3922303"/>
              <a:gd name="connsiteX330" fmla="*/ 7390391 w 11236264"/>
              <a:gd name="connsiteY330" fmla="*/ 2479272 h 3922303"/>
              <a:gd name="connsiteX331" fmla="*/ 7358046 w 11236264"/>
              <a:gd name="connsiteY331" fmla="*/ 2479272 h 3922303"/>
              <a:gd name="connsiteX332" fmla="*/ 7312383 w 11236264"/>
              <a:gd name="connsiteY332" fmla="*/ 2463762 h 3922303"/>
              <a:gd name="connsiteX333" fmla="*/ 7299618 w 11236264"/>
              <a:gd name="connsiteY333" fmla="*/ 2473009 h 3922303"/>
              <a:gd name="connsiteX334" fmla="*/ 7319440 w 11236264"/>
              <a:gd name="connsiteY334" fmla="*/ 2466747 h 3922303"/>
              <a:gd name="connsiteX335" fmla="*/ 7312383 w 11236264"/>
              <a:gd name="connsiteY335" fmla="*/ 2463762 h 3922303"/>
              <a:gd name="connsiteX336" fmla="*/ 7248796 w 11236264"/>
              <a:gd name="connsiteY336" fmla="*/ 2455160 h 3922303"/>
              <a:gd name="connsiteX337" fmla="*/ 7244725 w 11236264"/>
              <a:gd name="connsiteY337" fmla="*/ 2455821 h 3922303"/>
              <a:gd name="connsiteX338" fmla="*/ 7246534 w 11236264"/>
              <a:gd name="connsiteY338" fmla="*/ 2455526 h 3922303"/>
              <a:gd name="connsiteX339" fmla="*/ 10130900 w 11236264"/>
              <a:gd name="connsiteY339" fmla="*/ 2454732 h 3922303"/>
              <a:gd name="connsiteX340" fmla="*/ 10295274 w 11236264"/>
              <a:gd name="connsiteY340" fmla="*/ 2505964 h 3922303"/>
              <a:gd name="connsiteX341" fmla="*/ 10326172 w 11236264"/>
              <a:gd name="connsiteY341" fmla="*/ 2516357 h 3922303"/>
              <a:gd name="connsiteX342" fmla="*/ 10397150 w 11236264"/>
              <a:gd name="connsiteY342" fmla="*/ 2535643 h 3922303"/>
              <a:gd name="connsiteX343" fmla="*/ 10399612 w 11236264"/>
              <a:gd name="connsiteY343" fmla="*/ 2536357 h 3922303"/>
              <a:gd name="connsiteX344" fmla="*/ 10342972 w 11236264"/>
              <a:gd name="connsiteY344" fmla="*/ 2513002 h 3922303"/>
              <a:gd name="connsiteX345" fmla="*/ 10319737 w 11236264"/>
              <a:gd name="connsiteY345" fmla="*/ 2504670 h 3922303"/>
              <a:gd name="connsiteX346" fmla="*/ 10230690 w 11236264"/>
              <a:gd name="connsiteY346" fmla="*/ 2478364 h 3922303"/>
              <a:gd name="connsiteX347" fmla="*/ 10179118 w 11236264"/>
              <a:gd name="connsiteY347" fmla="*/ 2463804 h 3922303"/>
              <a:gd name="connsiteX348" fmla="*/ 7261011 w 11236264"/>
              <a:gd name="connsiteY348" fmla="*/ 2453178 h 3922303"/>
              <a:gd name="connsiteX349" fmla="*/ 7255581 w 11236264"/>
              <a:gd name="connsiteY349" fmla="*/ 2454060 h 3922303"/>
              <a:gd name="connsiteX350" fmla="*/ 7248796 w 11236264"/>
              <a:gd name="connsiteY350" fmla="*/ 2455160 h 3922303"/>
              <a:gd name="connsiteX351" fmla="*/ 10501465 w 11236264"/>
              <a:gd name="connsiteY351" fmla="*/ 2441395 h 3922303"/>
              <a:gd name="connsiteX352" fmla="*/ 10500914 w 11236264"/>
              <a:gd name="connsiteY352" fmla="*/ 2443569 h 3922303"/>
              <a:gd name="connsiteX353" fmla="*/ 10504914 w 11236264"/>
              <a:gd name="connsiteY353" fmla="*/ 2444933 h 3922303"/>
              <a:gd name="connsiteX354" fmla="*/ 10507131 w 11236264"/>
              <a:gd name="connsiteY354" fmla="*/ 2443295 h 3922303"/>
              <a:gd name="connsiteX355" fmla="*/ 10505894 w 11236264"/>
              <a:gd name="connsiteY355" fmla="*/ 2442552 h 3922303"/>
              <a:gd name="connsiteX356" fmla="*/ 7219308 w 11236264"/>
              <a:gd name="connsiteY356" fmla="*/ 2438109 h 3922303"/>
              <a:gd name="connsiteX357" fmla="*/ 7222407 w 11236264"/>
              <a:gd name="connsiteY357" fmla="*/ 2440654 h 3922303"/>
              <a:gd name="connsiteX358" fmla="*/ 7202581 w 11236264"/>
              <a:gd name="connsiteY358" fmla="*/ 2446917 h 3922303"/>
              <a:gd name="connsiteX359" fmla="*/ 7219308 w 11236264"/>
              <a:gd name="connsiteY359" fmla="*/ 2438109 h 3922303"/>
              <a:gd name="connsiteX360" fmla="*/ 3315933 w 11236264"/>
              <a:gd name="connsiteY360" fmla="*/ 2434577 h 3922303"/>
              <a:gd name="connsiteX361" fmla="*/ 3332438 w 11236264"/>
              <a:gd name="connsiteY361" fmla="*/ 2435672 h 3922303"/>
              <a:gd name="connsiteX362" fmla="*/ 3293563 w 11236264"/>
              <a:gd name="connsiteY362" fmla="*/ 2443237 h 3922303"/>
              <a:gd name="connsiteX363" fmla="*/ 3265084 w 11236264"/>
              <a:gd name="connsiteY363" fmla="*/ 2451162 h 3922303"/>
              <a:gd name="connsiteX364" fmla="*/ 3187279 w 11236264"/>
              <a:gd name="connsiteY364" fmla="*/ 2448141 h 3922303"/>
              <a:gd name="connsiteX365" fmla="*/ 3175368 w 11236264"/>
              <a:gd name="connsiteY365" fmla="*/ 2447313 h 3922303"/>
              <a:gd name="connsiteX366" fmla="*/ 3182642 w 11236264"/>
              <a:gd name="connsiteY366" fmla="*/ 2445124 h 3922303"/>
              <a:gd name="connsiteX367" fmla="*/ 3201993 w 11236264"/>
              <a:gd name="connsiteY367" fmla="*/ 2438910 h 3922303"/>
              <a:gd name="connsiteX368" fmla="*/ 3201331 w 11236264"/>
              <a:gd name="connsiteY368" fmla="*/ 2438278 h 3922303"/>
              <a:gd name="connsiteX369" fmla="*/ 3239082 w 11236264"/>
              <a:gd name="connsiteY369" fmla="*/ 2439220 h 3922303"/>
              <a:gd name="connsiteX370" fmla="*/ 3315933 w 11236264"/>
              <a:gd name="connsiteY370" fmla="*/ 2434577 h 3922303"/>
              <a:gd name="connsiteX371" fmla="*/ 3078912 w 11236264"/>
              <a:gd name="connsiteY371" fmla="*/ 2433454 h 3922303"/>
              <a:gd name="connsiteX372" fmla="*/ 3143871 w 11236264"/>
              <a:gd name="connsiteY372" fmla="*/ 2436552 h 3922303"/>
              <a:gd name="connsiteX373" fmla="*/ 3137645 w 11236264"/>
              <a:gd name="connsiteY373" fmla="*/ 2438478 h 3922303"/>
              <a:gd name="connsiteX374" fmla="*/ 3124145 w 11236264"/>
              <a:gd name="connsiteY374" fmla="*/ 2443749 h 3922303"/>
              <a:gd name="connsiteX375" fmla="*/ 3094120 w 11236264"/>
              <a:gd name="connsiteY375" fmla="*/ 2441661 h 3922303"/>
              <a:gd name="connsiteX376" fmla="*/ 3062793 w 11236264"/>
              <a:gd name="connsiteY376" fmla="*/ 2438165 h 3922303"/>
              <a:gd name="connsiteX377" fmla="*/ 3071450 w 11236264"/>
              <a:gd name="connsiteY377" fmla="*/ 2435327 h 3922303"/>
              <a:gd name="connsiteX378" fmla="*/ 7171987 w 11236264"/>
              <a:gd name="connsiteY378" fmla="*/ 2432876 h 3922303"/>
              <a:gd name="connsiteX379" fmla="*/ 7163976 w 11236264"/>
              <a:gd name="connsiteY379" fmla="*/ 2434393 h 3922303"/>
              <a:gd name="connsiteX380" fmla="*/ 7169406 w 11236264"/>
              <a:gd name="connsiteY380" fmla="*/ 2433364 h 3922303"/>
              <a:gd name="connsiteX381" fmla="*/ 7175274 w 11236264"/>
              <a:gd name="connsiteY381" fmla="*/ 2432253 h 3922303"/>
              <a:gd name="connsiteX382" fmla="*/ 7175060 w 11236264"/>
              <a:gd name="connsiteY382" fmla="*/ 2432294 h 3922303"/>
              <a:gd name="connsiteX383" fmla="*/ 7171987 w 11236264"/>
              <a:gd name="connsiteY383" fmla="*/ 2432876 h 3922303"/>
              <a:gd name="connsiteX384" fmla="*/ 7180262 w 11236264"/>
              <a:gd name="connsiteY384" fmla="*/ 2431309 h 3922303"/>
              <a:gd name="connsiteX385" fmla="*/ 7175274 w 11236264"/>
              <a:gd name="connsiteY385" fmla="*/ 2432253 h 3922303"/>
              <a:gd name="connsiteX386" fmla="*/ 7178454 w 11236264"/>
              <a:gd name="connsiteY386" fmla="*/ 2431651 h 3922303"/>
              <a:gd name="connsiteX387" fmla="*/ 7180262 w 11236264"/>
              <a:gd name="connsiteY387" fmla="*/ 2431309 h 3922303"/>
              <a:gd name="connsiteX388" fmla="*/ 3422508 w 11236264"/>
              <a:gd name="connsiteY388" fmla="*/ 2418820 h 3922303"/>
              <a:gd name="connsiteX389" fmla="*/ 3428472 w 11236264"/>
              <a:gd name="connsiteY389" fmla="*/ 2418958 h 3922303"/>
              <a:gd name="connsiteX390" fmla="*/ 3373744 w 11236264"/>
              <a:gd name="connsiteY390" fmla="*/ 2428437 h 3922303"/>
              <a:gd name="connsiteX391" fmla="*/ 3371251 w 11236264"/>
              <a:gd name="connsiteY391" fmla="*/ 2427726 h 3922303"/>
              <a:gd name="connsiteX392" fmla="*/ 3367274 w 11236264"/>
              <a:gd name="connsiteY392" fmla="*/ 2424779 h 3922303"/>
              <a:gd name="connsiteX393" fmla="*/ 3422508 w 11236264"/>
              <a:gd name="connsiteY393" fmla="*/ 2418820 h 3922303"/>
              <a:gd name="connsiteX394" fmla="*/ 7041051 w 11236264"/>
              <a:gd name="connsiteY394" fmla="*/ 2416069 h 3922303"/>
              <a:gd name="connsiteX395" fmla="*/ 7034204 w 11236264"/>
              <a:gd name="connsiteY395" fmla="*/ 2416909 h 3922303"/>
              <a:gd name="connsiteX396" fmla="*/ 7031807 w 11236264"/>
              <a:gd name="connsiteY396" fmla="*/ 2417203 h 3922303"/>
              <a:gd name="connsiteX397" fmla="*/ 3534784 w 11236264"/>
              <a:gd name="connsiteY397" fmla="*/ 2415218 h 3922303"/>
              <a:gd name="connsiteX398" fmla="*/ 3530623 w 11236264"/>
              <a:gd name="connsiteY398" fmla="*/ 2415244 h 3922303"/>
              <a:gd name="connsiteX399" fmla="*/ 3526254 w 11236264"/>
              <a:gd name="connsiteY399" fmla="*/ 2416658 h 3922303"/>
              <a:gd name="connsiteX400" fmla="*/ 3528824 w 11236264"/>
              <a:gd name="connsiteY400" fmla="*/ 2419667 h 3922303"/>
              <a:gd name="connsiteX401" fmla="*/ 3534861 w 11236264"/>
              <a:gd name="connsiteY401" fmla="*/ 2419055 h 3922303"/>
              <a:gd name="connsiteX402" fmla="*/ 3534784 w 11236264"/>
              <a:gd name="connsiteY402" fmla="*/ 2415218 h 3922303"/>
              <a:gd name="connsiteX403" fmla="*/ 7053375 w 11236264"/>
              <a:gd name="connsiteY403" fmla="*/ 2414560 h 3922303"/>
              <a:gd name="connsiteX404" fmla="*/ 7041051 w 11236264"/>
              <a:gd name="connsiteY404" fmla="*/ 2416069 h 3922303"/>
              <a:gd name="connsiteX405" fmla="*/ 7046187 w 11236264"/>
              <a:gd name="connsiteY405" fmla="*/ 2415440 h 3922303"/>
              <a:gd name="connsiteX406" fmla="*/ 7053375 w 11236264"/>
              <a:gd name="connsiteY406" fmla="*/ 2414560 h 3922303"/>
              <a:gd name="connsiteX407" fmla="*/ 7053375 w 11236264"/>
              <a:gd name="connsiteY407" fmla="*/ 2414560 h 3922303"/>
              <a:gd name="connsiteX408" fmla="*/ 7163976 w 11236264"/>
              <a:gd name="connsiteY408" fmla="*/ 2434393 h 3922303"/>
              <a:gd name="connsiteX409" fmla="*/ 7053375 w 11236264"/>
              <a:gd name="connsiteY409" fmla="*/ 2414560 h 3922303"/>
              <a:gd name="connsiteX410" fmla="*/ 3468941 w 11236264"/>
              <a:gd name="connsiteY410" fmla="*/ 2386483 h 3922303"/>
              <a:gd name="connsiteX411" fmla="*/ 3470946 w 11236264"/>
              <a:gd name="connsiteY411" fmla="*/ 2388984 h 3922303"/>
              <a:gd name="connsiteX412" fmla="*/ 3471096 w 11236264"/>
              <a:gd name="connsiteY412" fmla="*/ 2389171 h 3922303"/>
              <a:gd name="connsiteX413" fmla="*/ 3472098 w 11236264"/>
              <a:gd name="connsiteY413" fmla="*/ 2390423 h 3922303"/>
              <a:gd name="connsiteX414" fmla="*/ 3472149 w 11236264"/>
              <a:gd name="connsiteY414" fmla="*/ 2390485 h 3922303"/>
              <a:gd name="connsiteX415" fmla="*/ 3471096 w 11236264"/>
              <a:gd name="connsiteY415" fmla="*/ 2389171 h 3922303"/>
              <a:gd name="connsiteX416" fmla="*/ 3609117 w 11236264"/>
              <a:gd name="connsiteY416" fmla="*/ 2383732 h 3922303"/>
              <a:gd name="connsiteX417" fmla="*/ 3613163 w 11236264"/>
              <a:gd name="connsiteY417" fmla="*/ 2389150 h 3922303"/>
              <a:gd name="connsiteX418" fmla="*/ 3612703 w 11236264"/>
              <a:gd name="connsiteY418" fmla="*/ 2385274 h 3922303"/>
              <a:gd name="connsiteX419" fmla="*/ 3609117 w 11236264"/>
              <a:gd name="connsiteY419" fmla="*/ 2383732 h 3922303"/>
              <a:gd name="connsiteX420" fmla="*/ 3736676 w 11236264"/>
              <a:gd name="connsiteY420" fmla="*/ 2379614 h 3922303"/>
              <a:gd name="connsiteX421" fmla="*/ 3720086 w 11236264"/>
              <a:gd name="connsiteY421" fmla="*/ 2379818 h 3922303"/>
              <a:gd name="connsiteX422" fmla="*/ 3714993 w 11236264"/>
              <a:gd name="connsiteY422" fmla="*/ 2381191 h 3922303"/>
              <a:gd name="connsiteX423" fmla="*/ 3729209 w 11236264"/>
              <a:gd name="connsiteY423" fmla="*/ 2382989 h 3922303"/>
              <a:gd name="connsiteX424" fmla="*/ 3735571 w 11236264"/>
              <a:gd name="connsiteY424" fmla="*/ 2384082 h 3922303"/>
              <a:gd name="connsiteX425" fmla="*/ 3742182 w 11236264"/>
              <a:gd name="connsiteY425" fmla="*/ 2384020 h 3922303"/>
              <a:gd name="connsiteX426" fmla="*/ 3742856 w 11236264"/>
              <a:gd name="connsiteY426" fmla="*/ 2383595 h 3922303"/>
              <a:gd name="connsiteX427" fmla="*/ 3683408 w 11236264"/>
              <a:gd name="connsiteY427" fmla="*/ 2368904 h 3922303"/>
              <a:gd name="connsiteX428" fmla="*/ 3679417 w 11236264"/>
              <a:gd name="connsiteY428" fmla="*/ 2369377 h 3922303"/>
              <a:gd name="connsiteX429" fmla="*/ 3636350 w 11236264"/>
              <a:gd name="connsiteY429" fmla="*/ 2379627 h 3922303"/>
              <a:gd name="connsiteX430" fmla="*/ 3659282 w 11236264"/>
              <a:gd name="connsiteY430" fmla="*/ 2378731 h 3922303"/>
              <a:gd name="connsiteX431" fmla="*/ 3681641 w 11236264"/>
              <a:gd name="connsiteY431" fmla="*/ 2374358 h 3922303"/>
              <a:gd name="connsiteX432" fmla="*/ 3697158 w 11236264"/>
              <a:gd name="connsiteY432" fmla="*/ 2367272 h 3922303"/>
              <a:gd name="connsiteX433" fmla="*/ 3692714 w 11236264"/>
              <a:gd name="connsiteY433" fmla="*/ 2367800 h 3922303"/>
              <a:gd name="connsiteX434" fmla="*/ 3693018 w 11236264"/>
              <a:gd name="connsiteY434" fmla="*/ 2368120 h 3922303"/>
              <a:gd name="connsiteX435" fmla="*/ 3683310 w 11236264"/>
              <a:gd name="connsiteY435" fmla="*/ 2374032 h 3922303"/>
              <a:gd name="connsiteX436" fmla="*/ 3688729 w 11236264"/>
              <a:gd name="connsiteY436" fmla="*/ 2372972 h 3922303"/>
              <a:gd name="connsiteX437" fmla="*/ 3693223 w 11236264"/>
              <a:gd name="connsiteY437" fmla="*/ 2373013 h 3922303"/>
              <a:gd name="connsiteX438" fmla="*/ 3693018 w 11236264"/>
              <a:gd name="connsiteY438" fmla="*/ 2368120 h 3922303"/>
              <a:gd name="connsiteX439" fmla="*/ 10289426 w 11236264"/>
              <a:gd name="connsiteY439" fmla="*/ 2347538 h 3922303"/>
              <a:gd name="connsiteX440" fmla="*/ 10289152 w 11236264"/>
              <a:gd name="connsiteY440" fmla="*/ 2347661 h 3922303"/>
              <a:gd name="connsiteX441" fmla="*/ 10322567 w 11236264"/>
              <a:gd name="connsiteY441" fmla="*/ 2356348 h 3922303"/>
              <a:gd name="connsiteX442" fmla="*/ 10325679 w 11236264"/>
              <a:gd name="connsiteY442" fmla="*/ 2357271 h 3922303"/>
              <a:gd name="connsiteX443" fmla="*/ 10323474 w 11236264"/>
              <a:gd name="connsiteY443" fmla="*/ 2356397 h 3922303"/>
              <a:gd name="connsiteX444" fmla="*/ 10289426 w 11236264"/>
              <a:gd name="connsiteY444" fmla="*/ 2347538 h 3922303"/>
              <a:gd name="connsiteX445" fmla="*/ 6593131 w 11236264"/>
              <a:gd name="connsiteY445" fmla="*/ 2340644 h 3922303"/>
              <a:gd name="connsiteX446" fmla="*/ 6702488 w 11236264"/>
              <a:gd name="connsiteY446" fmla="*/ 2372344 h 3922303"/>
              <a:gd name="connsiteX447" fmla="*/ 6752748 w 11236264"/>
              <a:gd name="connsiteY447" fmla="*/ 2379856 h 3922303"/>
              <a:gd name="connsiteX448" fmla="*/ 6813901 w 11236264"/>
              <a:gd name="connsiteY448" fmla="*/ 2390169 h 3922303"/>
              <a:gd name="connsiteX449" fmla="*/ 6729065 w 11236264"/>
              <a:gd name="connsiteY449" fmla="*/ 2368938 h 3922303"/>
              <a:gd name="connsiteX450" fmla="*/ 6681452 w 11236264"/>
              <a:gd name="connsiteY450" fmla="*/ 2355278 h 3922303"/>
              <a:gd name="connsiteX451" fmla="*/ 6767476 w 11236264"/>
              <a:gd name="connsiteY451" fmla="*/ 2335945 h 3922303"/>
              <a:gd name="connsiteX452" fmla="*/ 6782519 w 11236264"/>
              <a:gd name="connsiteY452" fmla="*/ 2343118 h 3922303"/>
              <a:gd name="connsiteX453" fmla="*/ 6851329 w 11236264"/>
              <a:gd name="connsiteY453" fmla="*/ 2367004 h 3922303"/>
              <a:gd name="connsiteX454" fmla="*/ 6902700 w 11236264"/>
              <a:gd name="connsiteY454" fmla="*/ 2382255 h 3922303"/>
              <a:gd name="connsiteX455" fmla="*/ 6906486 w 11236264"/>
              <a:gd name="connsiteY455" fmla="*/ 2384050 h 3922303"/>
              <a:gd name="connsiteX456" fmla="*/ 6957904 w 11236264"/>
              <a:gd name="connsiteY456" fmla="*/ 2394469 h 3922303"/>
              <a:gd name="connsiteX457" fmla="*/ 6963643 w 11236264"/>
              <a:gd name="connsiteY457" fmla="*/ 2402035 h 3922303"/>
              <a:gd name="connsiteX458" fmla="*/ 6934080 w 11236264"/>
              <a:gd name="connsiteY458" fmla="*/ 2397137 h 3922303"/>
              <a:gd name="connsiteX459" fmla="*/ 6940392 w 11236264"/>
              <a:gd name="connsiteY459" fmla="*/ 2400130 h 3922303"/>
              <a:gd name="connsiteX460" fmla="*/ 6958051 w 11236264"/>
              <a:gd name="connsiteY460" fmla="*/ 2410232 h 3922303"/>
              <a:gd name="connsiteX461" fmla="*/ 6963892 w 11236264"/>
              <a:gd name="connsiteY461" fmla="*/ 2415463 h 3922303"/>
              <a:gd name="connsiteX462" fmla="*/ 7150411 w 11236264"/>
              <a:gd name="connsiteY462" fmla="*/ 2446917 h 3922303"/>
              <a:gd name="connsiteX463" fmla="*/ 7261011 w 11236264"/>
              <a:gd name="connsiteY463" fmla="*/ 2453178 h 3922303"/>
              <a:gd name="connsiteX464" fmla="*/ 7358046 w 11236264"/>
              <a:gd name="connsiteY464" fmla="*/ 2473008 h 3922303"/>
              <a:gd name="connsiteX465" fmla="*/ 7358046 w 11236264"/>
              <a:gd name="connsiteY465" fmla="*/ 2479272 h 3922303"/>
              <a:gd name="connsiteX466" fmla="*/ 7390391 w 11236264"/>
              <a:gd name="connsiteY466" fmla="*/ 2485534 h 3922303"/>
              <a:gd name="connsiteX467" fmla="*/ 7416477 w 11236264"/>
              <a:gd name="connsiteY467" fmla="*/ 2492841 h 3922303"/>
              <a:gd name="connsiteX468" fmla="*/ 7447778 w 11236264"/>
              <a:gd name="connsiteY468" fmla="*/ 2499103 h 3922303"/>
              <a:gd name="connsiteX469" fmla="*/ 7576117 w 11236264"/>
              <a:gd name="connsiteY469" fmla="*/ 2532502 h 3922303"/>
              <a:gd name="connsiteX470" fmla="*/ 7684420 w 11236264"/>
              <a:gd name="connsiteY470" fmla="*/ 2551379 h 3922303"/>
              <a:gd name="connsiteX471" fmla="*/ 7688054 w 11236264"/>
              <a:gd name="connsiteY471" fmla="*/ 2552790 h 3922303"/>
              <a:gd name="connsiteX472" fmla="*/ 7690715 w 11236264"/>
              <a:gd name="connsiteY472" fmla="*/ 2552476 h 3922303"/>
              <a:gd name="connsiteX473" fmla="*/ 7713845 w 11236264"/>
              <a:gd name="connsiteY473" fmla="*/ 2556508 h 3922303"/>
              <a:gd name="connsiteX474" fmla="*/ 7765877 w 11236264"/>
              <a:gd name="connsiteY474" fmla="*/ 2576852 h 3922303"/>
              <a:gd name="connsiteX475" fmla="*/ 7769155 w 11236264"/>
              <a:gd name="connsiteY475" fmla="*/ 2568545 h 3922303"/>
              <a:gd name="connsiteX476" fmla="*/ 7775693 w 11236264"/>
              <a:gd name="connsiteY476" fmla="*/ 2543731 h 3922303"/>
              <a:gd name="connsiteX477" fmla="*/ 7782984 w 11236264"/>
              <a:gd name="connsiteY477" fmla="*/ 2533946 h 3922303"/>
              <a:gd name="connsiteX478" fmla="*/ 7366525 w 11236264"/>
              <a:gd name="connsiteY478" fmla="*/ 2440654 h 3922303"/>
              <a:gd name="connsiteX479" fmla="*/ 6853044 w 11236264"/>
              <a:gd name="connsiteY479" fmla="*/ 2349849 h 3922303"/>
              <a:gd name="connsiteX480" fmla="*/ 10812912 w 11236264"/>
              <a:gd name="connsiteY480" fmla="*/ 2327252 h 3922303"/>
              <a:gd name="connsiteX481" fmla="*/ 10814606 w 11236264"/>
              <a:gd name="connsiteY481" fmla="*/ 2327329 h 3922303"/>
              <a:gd name="connsiteX482" fmla="*/ 10818078 w 11236264"/>
              <a:gd name="connsiteY482" fmla="*/ 2328514 h 3922303"/>
              <a:gd name="connsiteX483" fmla="*/ 10810752 w 11236264"/>
              <a:gd name="connsiteY483" fmla="*/ 2327300 h 3922303"/>
              <a:gd name="connsiteX484" fmla="*/ 10812912 w 11236264"/>
              <a:gd name="connsiteY484" fmla="*/ 2327252 h 3922303"/>
              <a:gd name="connsiteX485" fmla="*/ 6985034 w 11236264"/>
              <a:gd name="connsiteY485" fmla="*/ 2307497 h 3922303"/>
              <a:gd name="connsiteX486" fmla="*/ 7186724 w 11236264"/>
              <a:gd name="connsiteY486" fmla="*/ 2341076 h 3922303"/>
              <a:gd name="connsiteX487" fmla="*/ 7641743 w 11236264"/>
              <a:gd name="connsiteY487" fmla="*/ 2432668 h 3922303"/>
              <a:gd name="connsiteX488" fmla="*/ 7805744 w 11236264"/>
              <a:gd name="connsiteY488" fmla="*/ 2471733 h 3922303"/>
              <a:gd name="connsiteX489" fmla="*/ 7806779 w 11236264"/>
              <a:gd name="connsiteY489" fmla="*/ 2465841 h 3922303"/>
              <a:gd name="connsiteX490" fmla="*/ 7815897 w 11236264"/>
              <a:gd name="connsiteY490" fmla="*/ 2458133 h 3922303"/>
              <a:gd name="connsiteX491" fmla="*/ 7816163 w 11236264"/>
              <a:gd name="connsiteY491" fmla="*/ 2457408 h 3922303"/>
              <a:gd name="connsiteX492" fmla="*/ 7720774 w 11236264"/>
              <a:gd name="connsiteY492" fmla="*/ 2437571 h 3922303"/>
              <a:gd name="connsiteX493" fmla="*/ 7584464 w 11236264"/>
              <a:gd name="connsiteY493" fmla="*/ 2408298 h 3922303"/>
              <a:gd name="connsiteX494" fmla="*/ 7263751 w 11236264"/>
              <a:gd name="connsiteY494" fmla="*/ 2336150 h 3922303"/>
              <a:gd name="connsiteX495" fmla="*/ 7122010 w 11236264"/>
              <a:gd name="connsiteY495" fmla="*/ 2310775 h 3922303"/>
              <a:gd name="connsiteX496" fmla="*/ 3186399 w 11236264"/>
              <a:gd name="connsiteY496" fmla="*/ 2306553 h 3922303"/>
              <a:gd name="connsiteX497" fmla="*/ 3205119 w 11236264"/>
              <a:gd name="connsiteY497" fmla="*/ 2310915 h 3922303"/>
              <a:gd name="connsiteX498" fmla="*/ 3180825 w 11236264"/>
              <a:gd name="connsiteY498" fmla="*/ 2307907 h 3922303"/>
              <a:gd name="connsiteX499" fmla="*/ 3186399 w 11236264"/>
              <a:gd name="connsiteY499" fmla="*/ 2306553 h 3922303"/>
              <a:gd name="connsiteX500" fmla="*/ 6506591 w 11236264"/>
              <a:gd name="connsiteY500" fmla="*/ 2305111 h 3922303"/>
              <a:gd name="connsiteX501" fmla="*/ 6496088 w 11236264"/>
              <a:gd name="connsiteY501" fmla="*/ 2305774 h 3922303"/>
              <a:gd name="connsiteX502" fmla="*/ 6505040 w 11236264"/>
              <a:gd name="connsiteY502" fmla="*/ 2307320 h 3922303"/>
              <a:gd name="connsiteX503" fmla="*/ 6503625 w 11236264"/>
              <a:gd name="connsiteY503" fmla="*/ 2314698 h 3922303"/>
              <a:gd name="connsiteX504" fmla="*/ 6556040 w 11236264"/>
              <a:gd name="connsiteY504" fmla="*/ 2329892 h 3922303"/>
              <a:gd name="connsiteX505" fmla="*/ 6626413 w 11236264"/>
              <a:gd name="connsiteY505" fmla="*/ 2339487 h 3922303"/>
              <a:gd name="connsiteX506" fmla="*/ 6508635 w 11236264"/>
              <a:gd name="connsiteY506" fmla="*/ 2305697 h 3922303"/>
              <a:gd name="connsiteX507" fmla="*/ 6510278 w 11236264"/>
              <a:gd name="connsiteY507" fmla="*/ 2310566 h 3922303"/>
              <a:gd name="connsiteX508" fmla="*/ 6505040 w 11236264"/>
              <a:gd name="connsiteY508" fmla="*/ 2307320 h 3922303"/>
              <a:gd name="connsiteX509" fmla="*/ 6507237 w 11236264"/>
              <a:gd name="connsiteY509" fmla="*/ 2305296 h 3922303"/>
              <a:gd name="connsiteX510" fmla="*/ 10796706 w 11236264"/>
              <a:gd name="connsiteY510" fmla="*/ 2278512 h 3922303"/>
              <a:gd name="connsiteX511" fmla="*/ 10796797 w 11236264"/>
              <a:gd name="connsiteY511" fmla="*/ 2278882 h 3922303"/>
              <a:gd name="connsiteX512" fmla="*/ 10805983 w 11236264"/>
              <a:gd name="connsiteY512" fmla="*/ 2280947 h 3922303"/>
              <a:gd name="connsiteX513" fmla="*/ 10804313 w 11236264"/>
              <a:gd name="connsiteY513" fmla="*/ 2280409 h 3922303"/>
              <a:gd name="connsiteX514" fmla="*/ 6643719 w 11236264"/>
              <a:gd name="connsiteY514" fmla="*/ 2250605 h 3922303"/>
              <a:gd name="connsiteX515" fmla="*/ 6641470 w 11236264"/>
              <a:gd name="connsiteY515" fmla="*/ 2251225 h 3922303"/>
              <a:gd name="connsiteX516" fmla="*/ 6643288 w 11236264"/>
              <a:gd name="connsiteY516" fmla="*/ 2251171 h 3922303"/>
              <a:gd name="connsiteX517" fmla="*/ 6623893 w 11236264"/>
              <a:gd name="connsiteY517" fmla="*/ 2244341 h 3922303"/>
              <a:gd name="connsiteX518" fmla="*/ 6612937 w 11236264"/>
              <a:gd name="connsiteY518" fmla="*/ 2247473 h 3922303"/>
              <a:gd name="connsiteX519" fmla="*/ 6612733 w 11236264"/>
              <a:gd name="connsiteY519" fmla="*/ 2247880 h 3922303"/>
              <a:gd name="connsiteX520" fmla="*/ 6620202 w 11236264"/>
              <a:gd name="connsiteY520" fmla="*/ 2248955 h 3922303"/>
              <a:gd name="connsiteX521" fmla="*/ 10903754 w 11236264"/>
              <a:gd name="connsiteY521" fmla="*/ 2212533 h 3922303"/>
              <a:gd name="connsiteX522" fmla="*/ 10905495 w 11236264"/>
              <a:gd name="connsiteY522" fmla="*/ 2212816 h 3922303"/>
              <a:gd name="connsiteX523" fmla="*/ 10911354 w 11236264"/>
              <a:gd name="connsiteY523" fmla="*/ 2215973 h 3922303"/>
              <a:gd name="connsiteX524" fmla="*/ 3066931 w 11236264"/>
              <a:gd name="connsiteY524" fmla="*/ 2196538 h 3922303"/>
              <a:gd name="connsiteX525" fmla="*/ 3070035 w 11236264"/>
              <a:gd name="connsiteY525" fmla="*/ 2200306 h 3922303"/>
              <a:gd name="connsiteX526" fmla="*/ 3066931 w 11236264"/>
              <a:gd name="connsiteY526" fmla="*/ 2196538 h 3922303"/>
              <a:gd name="connsiteX527" fmla="*/ 3427364 w 11236264"/>
              <a:gd name="connsiteY527" fmla="*/ 2189333 h 3922303"/>
              <a:gd name="connsiteX528" fmla="*/ 3400491 w 11236264"/>
              <a:gd name="connsiteY528" fmla="*/ 2195300 h 3922303"/>
              <a:gd name="connsiteX529" fmla="*/ 3416585 w 11236264"/>
              <a:gd name="connsiteY529" fmla="*/ 2195398 h 3922303"/>
              <a:gd name="connsiteX530" fmla="*/ 3430862 w 11236264"/>
              <a:gd name="connsiteY530" fmla="*/ 2191170 h 3922303"/>
              <a:gd name="connsiteX531" fmla="*/ 3371299 w 11236264"/>
              <a:gd name="connsiteY531" fmla="*/ 2187998 h 3922303"/>
              <a:gd name="connsiteX532" fmla="*/ 3370957 w 11236264"/>
              <a:gd name="connsiteY532" fmla="*/ 2188862 h 3922303"/>
              <a:gd name="connsiteX533" fmla="*/ 3368080 w 11236264"/>
              <a:gd name="connsiteY533" fmla="*/ 2188090 h 3922303"/>
              <a:gd name="connsiteX534" fmla="*/ 3350664 w 11236264"/>
              <a:gd name="connsiteY534" fmla="*/ 2185112 h 3922303"/>
              <a:gd name="connsiteX535" fmla="*/ 3331892 w 11236264"/>
              <a:gd name="connsiteY535" fmla="*/ 2185782 h 3922303"/>
              <a:gd name="connsiteX536" fmla="*/ 3326817 w 11236264"/>
              <a:gd name="connsiteY536" fmla="*/ 2186446 h 3922303"/>
              <a:gd name="connsiteX537" fmla="*/ 3338611 w 11236264"/>
              <a:gd name="connsiteY537" fmla="*/ 2186209 h 3922303"/>
              <a:gd name="connsiteX538" fmla="*/ 10753034 w 11236264"/>
              <a:gd name="connsiteY538" fmla="*/ 2184184 h 3922303"/>
              <a:gd name="connsiteX539" fmla="*/ 10758232 w 11236264"/>
              <a:gd name="connsiteY539" fmla="*/ 2185481 h 3922303"/>
              <a:gd name="connsiteX540" fmla="*/ 10761673 w 11236264"/>
              <a:gd name="connsiteY540" fmla="*/ 2188723 h 3922303"/>
              <a:gd name="connsiteX541" fmla="*/ 10753204 w 11236264"/>
              <a:gd name="connsiteY541" fmla="*/ 2185999 h 3922303"/>
              <a:gd name="connsiteX542" fmla="*/ 10753034 w 11236264"/>
              <a:gd name="connsiteY542" fmla="*/ 2184184 h 3922303"/>
              <a:gd name="connsiteX543" fmla="*/ 10794156 w 11236264"/>
              <a:gd name="connsiteY543" fmla="*/ 2180558 h 3922303"/>
              <a:gd name="connsiteX544" fmla="*/ 10801712 w 11236264"/>
              <a:gd name="connsiteY544" fmla="*/ 2187143 h 3922303"/>
              <a:gd name="connsiteX545" fmla="*/ 10807542 w 11236264"/>
              <a:gd name="connsiteY545" fmla="*/ 2187967 h 3922303"/>
              <a:gd name="connsiteX546" fmla="*/ 10812402 w 11236264"/>
              <a:gd name="connsiteY546" fmla="*/ 2189202 h 3922303"/>
              <a:gd name="connsiteX547" fmla="*/ 10812144 w 11236264"/>
              <a:gd name="connsiteY547" fmla="*/ 2189034 h 3922303"/>
              <a:gd name="connsiteX548" fmla="*/ 10811184 w 11236264"/>
              <a:gd name="connsiteY548" fmla="*/ 2188377 h 3922303"/>
              <a:gd name="connsiteX549" fmla="*/ 10851542 w 11236264"/>
              <a:gd name="connsiteY549" fmla="*/ 2163599 h 3922303"/>
              <a:gd name="connsiteX550" fmla="*/ 10854550 w 11236264"/>
              <a:gd name="connsiteY550" fmla="*/ 2166737 h 3922303"/>
              <a:gd name="connsiteX551" fmla="*/ 10849188 w 11236264"/>
              <a:gd name="connsiteY551" fmla="*/ 2163760 h 3922303"/>
              <a:gd name="connsiteX552" fmla="*/ 10851542 w 11236264"/>
              <a:gd name="connsiteY552" fmla="*/ 2163599 h 3922303"/>
              <a:gd name="connsiteX553" fmla="*/ 6015139 w 11236264"/>
              <a:gd name="connsiteY553" fmla="*/ 2163464 h 3922303"/>
              <a:gd name="connsiteX554" fmla="*/ 6018486 w 11236264"/>
              <a:gd name="connsiteY554" fmla="*/ 2164779 h 3922303"/>
              <a:gd name="connsiteX555" fmla="*/ 6018434 w 11236264"/>
              <a:gd name="connsiteY555" fmla="*/ 2164794 h 3922303"/>
              <a:gd name="connsiteX556" fmla="*/ 6031233 w 11236264"/>
              <a:gd name="connsiteY556" fmla="*/ 2166492 h 3922303"/>
              <a:gd name="connsiteX557" fmla="*/ 6019219 w 11236264"/>
              <a:gd name="connsiteY557" fmla="*/ 2164232 h 3922303"/>
              <a:gd name="connsiteX558" fmla="*/ 6018486 w 11236264"/>
              <a:gd name="connsiteY558" fmla="*/ 2164779 h 3922303"/>
              <a:gd name="connsiteX559" fmla="*/ 6018912 w 11236264"/>
              <a:gd name="connsiteY559" fmla="*/ 2164174 h 3922303"/>
              <a:gd name="connsiteX560" fmla="*/ 10753851 w 11236264"/>
              <a:gd name="connsiteY560" fmla="*/ 2162024 h 3922303"/>
              <a:gd name="connsiteX561" fmla="*/ 10751236 w 11236264"/>
              <a:gd name="connsiteY561" fmla="*/ 2163926 h 3922303"/>
              <a:gd name="connsiteX562" fmla="*/ 10751837 w 11236264"/>
              <a:gd name="connsiteY562" fmla="*/ 2163489 h 3922303"/>
              <a:gd name="connsiteX563" fmla="*/ 10846178 w 11236264"/>
              <a:gd name="connsiteY563" fmla="*/ 2160621 h 3922303"/>
              <a:gd name="connsiteX564" fmla="*/ 10849188 w 11236264"/>
              <a:gd name="connsiteY564" fmla="*/ 2163760 h 3922303"/>
              <a:gd name="connsiteX565" fmla="*/ 10843824 w 11236264"/>
              <a:gd name="connsiteY565" fmla="*/ 2160783 h 3922303"/>
              <a:gd name="connsiteX566" fmla="*/ 10846178 w 11236264"/>
              <a:gd name="connsiteY566" fmla="*/ 2160621 h 3922303"/>
              <a:gd name="connsiteX567" fmla="*/ 3133721 w 11236264"/>
              <a:gd name="connsiteY567" fmla="*/ 2154812 h 3922303"/>
              <a:gd name="connsiteX568" fmla="*/ 3136116 w 11236264"/>
              <a:gd name="connsiteY568" fmla="*/ 2155254 h 3922303"/>
              <a:gd name="connsiteX569" fmla="*/ 3139122 w 11236264"/>
              <a:gd name="connsiteY569" fmla="*/ 2156021 h 3922303"/>
              <a:gd name="connsiteX570" fmla="*/ 3128480 w 11236264"/>
              <a:gd name="connsiteY570" fmla="*/ 2155344 h 3922303"/>
              <a:gd name="connsiteX571" fmla="*/ 5968817 w 11236264"/>
              <a:gd name="connsiteY571" fmla="*/ 2154748 h 3922303"/>
              <a:gd name="connsiteX572" fmla="*/ 5986694 w 11236264"/>
              <a:gd name="connsiteY572" fmla="*/ 2160583 h 3922303"/>
              <a:gd name="connsiteX573" fmla="*/ 6013622 w 11236264"/>
              <a:gd name="connsiteY573" fmla="*/ 2164156 h 3922303"/>
              <a:gd name="connsiteX574" fmla="*/ 6013911 w 11236264"/>
              <a:gd name="connsiteY574" fmla="*/ 2163699 h 3922303"/>
              <a:gd name="connsiteX575" fmla="*/ 6014858 w 11236264"/>
              <a:gd name="connsiteY575" fmla="*/ 2163595 h 3922303"/>
              <a:gd name="connsiteX576" fmla="*/ 6014678 w 11236264"/>
              <a:gd name="connsiteY576" fmla="*/ 2163377 h 3922303"/>
              <a:gd name="connsiteX577" fmla="*/ 10829018 w 11236264"/>
              <a:gd name="connsiteY577" fmla="*/ 2153928 h 3922303"/>
              <a:gd name="connsiteX578" fmla="*/ 10836197 w 11236264"/>
              <a:gd name="connsiteY578" fmla="*/ 2155618 h 3922303"/>
              <a:gd name="connsiteX579" fmla="*/ 10843824 w 11236264"/>
              <a:gd name="connsiteY579" fmla="*/ 2160783 h 3922303"/>
              <a:gd name="connsiteX580" fmla="*/ 10829018 w 11236264"/>
              <a:gd name="connsiteY580" fmla="*/ 2153928 h 3922303"/>
              <a:gd name="connsiteX581" fmla="*/ 10907799 w 11236264"/>
              <a:gd name="connsiteY581" fmla="*/ 2143606 h 3922303"/>
              <a:gd name="connsiteX582" fmla="*/ 10952359 w 11236264"/>
              <a:gd name="connsiteY582" fmla="*/ 2151713 h 3922303"/>
              <a:gd name="connsiteX583" fmla="*/ 10957128 w 11236264"/>
              <a:gd name="connsiteY583" fmla="*/ 2154156 h 3922303"/>
              <a:gd name="connsiteX584" fmla="*/ 10962555 w 11236264"/>
              <a:gd name="connsiteY584" fmla="*/ 2157442 h 3922303"/>
              <a:gd name="connsiteX585" fmla="*/ 10940751 w 11236264"/>
              <a:gd name="connsiteY585" fmla="*/ 2154891 h 3922303"/>
              <a:gd name="connsiteX586" fmla="*/ 10920051 w 11236264"/>
              <a:gd name="connsiteY586" fmla="*/ 2151589 h 3922303"/>
              <a:gd name="connsiteX587" fmla="*/ 10911721 w 11236264"/>
              <a:gd name="connsiteY587" fmla="*/ 2145891 h 3922303"/>
              <a:gd name="connsiteX588" fmla="*/ 10693466 w 11236264"/>
              <a:gd name="connsiteY588" fmla="*/ 2137626 h 3922303"/>
              <a:gd name="connsiteX589" fmla="*/ 10698795 w 11236264"/>
              <a:gd name="connsiteY589" fmla="*/ 2140479 h 3922303"/>
              <a:gd name="connsiteX590" fmla="*/ 10704641 w 11236264"/>
              <a:gd name="connsiteY590" fmla="*/ 2143971 h 3922303"/>
              <a:gd name="connsiteX591" fmla="*/ 10713388 w 11236264"/>
              <a:gd name="connsiteY591" fmla="*/ 2146515 h 3922303"/>
              <a:gd name="connsiteX592" fmla="*/ 10732740 w 11236264"/>
              <a:gd name="connsiteY592" fmla="*/ 2152271 h 3922303"/>
              <a:gd name="connsiteX593" fmla="*/ 10721185 w 11236264"/>
              <a:gd name="connsiteY593" fmla="*/ 2146933 h 3922303"/>
              <a:gd name="connsiteX594" fmla="*/ 10703744 w 11236264"/>
              <a:gd name="connsiteY594" fmla="*/ 2138483 h 3922303"/>
              <a:gd name="connsiteX595" fmla="*/ 10696030 w 11236264"/>
              <a:gd name="connsiteY595" fmla="*/ 2137918 h 3922303"/>
              <a:gd name="connsiteX596" fmla="*/ 10673498 w 11236264"/>
              <a:gd name="connsiteY596" fmla="*/ 2134911 h 3922303"/>
              <a:gd name="connsiteX597" fmla="*/ 10691403 w 11236264"/>
              <a:gd name="connsiteY597" fmla="*/ 2140120 h 3922303"/>
              <a:gd name="connsiteX598" fmla="*/ 10683792 w 11236264"/>
              <a:gd name="connsiteY598" fmla="*/ 2136429 h 3922303"/>
              <a:gd name="connsiteX599" fmla="*/ 10606356 w 11236264"/>
              <a:gd name="connsiteY599" fmla="*/ 2113915 h 3922303"/>
              <a:gd name="connsiteX600" fmla="*/ 10615868 w 11236264"/>
              <a:gd name="connsiteY600" fmla="*/ 2118148 h 3922303"/>
              <a:gd name="connsiteX601" fmla="*/ 10616464 w 11236264"/>
              <a:gd name="connsiteY601" fmla="*/ 2118322 h 3922303"/>
              <a:gd name="connsiteX602" fmla="*/ 10608343 w 11236264"/>
              <a:gd name="connsiteY602" fmla="*/ 2114480 h 3922303"/>
              <a:gd name="connsiteX603" fmla="*/ 10779998 w 11236264"/>
              <a:gd name="connsiteY603" fmla="*/ 2113374 h 3922303"/>
              <a:gd name="connsiteX604" fmla="*/ 10791370 w 11236264"/>
              <a:gd name="connsiteY604" fmla="*/ 2115226 h 3922303"/>
              <a:gd name="connsiteX605" fmla="*/ 10842782 w 11236264"/>
              <a:gd name="connsiteY605" fmla="*/ 2130453 h 3922303"/>
              <a:gd name="connsiteX606" fmla="*/ 10868542 w 11236264"/>
              <a:gd name="connsiteY606" fmla="*/ 2135746 h 3922303"/>
              <a:gd name="connsiteX607" fmla="*/ 10867994 w 11236264"/>
              <a:gd name="connsiteY607" fmla="*/ 2136072 h 3922303"/>
              <a:gd name="connsiteX608" fmla="*/ 10880147 w 11236264"/>
              <a:gd name="connsiteY608" fmla="*/ 2143328 h 3922303"/>
              <a:gd name="connsiteX609" fmla="*/ 10884737 w 11236264"/>
              <a:gd name="connsiteY609" fmla="*/ 2145957 h 3922303"/>
              <a:gd name="connsiteX610" fmla="*/ 10876526 w 11236264"/>
              <a:gd name="connsiteY610" fmla="*/ 2144648 h 3922303"/>
              <a:gd name="connsiteX611" fmla="*/ 10823262 w 11236264"/>
              <a:gd name="connsiteY611" fmla="*/ 2134469 h 3922303"/>
              <a:gd name="connsiteX612" fmla="*/ 10805186 w 11236264"/>
              <a:gd name="connsiteY612" fmla="*/ 2124616 h 3922303"/>
              <a:gd name="connsiteX613" fmla="*/ 10721966 w 11236264"/>
              <a:gd name="connsiteY613" fmla="*/ 2105391 h 3922303"/>
              <a:gd name="connsiteX614" fmla="*/ 10721906 w 11236264"/>
              <a:gd name="connsiteY614" fmla="*/ 2106899 h 3922303"/>
              <a:gd name="connsiteX615" fmla="*/ 10725413 w 11236264"/>
              <a:gd name="connsiteY615" fmla="*/ 2109647 h 3922303"/>
              <a:gd name="connsiteX616" fmla="*/ 10726502 w 11236264"/>
              <a:gd name="connsiteY616" fmla="*/ 2110161 h 3922303"/>
              <a:gd name="connsiteX617" fmla="*/ 10729610 w 11236264"/>
              <a:gd name="connsiteY617" fmla="*/ 2110962 h 3922303"/>
              <a:gd name="connsiteX618" fmla="*/ 10731758 w 11236264"/>
              <a:gd name="connsiteY618" fmla="*/ 2108454 h 3922303"/>
              <a:gd name="connsiteX619" fmla="*/ 10721966 w 11236264"/>
              <a:gd name="connsiteY619" fmla="*/ 2105391 h 3922303"/>
              <a:gd name="connsiteX620" fmla="*/ 10646014 w 11236264"/>
              <a:gd name="connsiteY620" fmla="*/ 2069111 h 3922303"/>
              <a:gd name="connsiteX621" fmla="*/ 10645116 w 11236264"/>
              <a:gd name="connsiteY621" fmla="*/ 2069421 h 3922303"/>
              <a:gd name="connsiteX622" fmla="*/ 10645271 w 11236264"/>
              <a:gd name="connsiteY622" fmla="*/ 2070288 h 3922303"/>
              <a:gd name="connsiteX623" fmla="*/ 10649270 w 11236264"/>
              <a:gd name="connsiteY623" fmla="*/ 2071652 h 3922303"/>
              <a:gd name="connsiteX624" fmla="*/ 10650242 w 11236264"/>
              <a:gd name="connsiteY624" fmla="*/ 2071599 h 3922303"/>
              <a:gd name="connsiteX625" fmla="*/ 10649968 w 11236264"/>
              <a:gd name="connsiteY625" fmla="*/ 2071114 h 3922303"/>
              <a:gd name="connsiteX626" fmla="*/ 10990949 w 11236264"/>
              <a:gd name="connsiteY626" fmla="*/ 2012105 h 3922303"/>
              <a:gd name="connsiteX627" fmla="*/ 10990522 w 11236264"/>
              <a:gd name="connsiteY627" fmla="*/ 2012632 h 3922303"/>
              <a:gd name="connsiteX628" fmla="*/ 10990304 w 11236264"/>
              <a:gd name="connsiteY628" fmla="*/ 2012259 h 3922303"/>
              <a:gd name="connsiteX629" fmla="*/ 10957268 w 11236264"/>
              <a:gd name="connsiteY629" fmla="*/ 1953971 h 3922303"/>
              <a:gd name="connsiteX630" fmla="*/ 10958963 w 11236264"/>
              <a:gd name="connsiteY630" fmla="*/ 1954047 h 3922303"/>
              <a:gd name="connsiteX631" fmla="*/ 10962435 w 11236264"/>
              <a:gd name="connsiteY631" fmla="*/ 1955232 h 3922303"/>
              <a:gd name="connsiteX632" fmla="*/ 10955109 w 11236264"/>
              <a:gd name="connsiteY632" fmla="*/ 1954019 h 3922303"/>
              <a:gd name="connsiteX633" fmla="*/ 10957268 w 11236264"/>
              <a:gd name="connsiteY633" fmla="*/ 1953971 h 3922303"/>
              <a:gd name="connsiteX634" fmla="*/ 10955572 w 11236264"/>
              <a:gd name="connsiteY634" fmla="*/ 1908841 h 3922303"/>
              <a:gd name="connsiteX635" fmla="*/ 10959162 w 11236264"/>
              <a:gd name="connsiteY635" fmla="*/ 1909649 h 3922303"/>
              <a:gd name="connsiteX636" fmla="*/ 10961670 w 11236264"/>
              <a:gd name="connsiteY636" fmla="*/ 1909198 h 3922303"/>
              <a:gd name="connsiteX637" fmla="*/ 10971166 w 11236264"/>
              <a:gd name="connsiteY637" fmla="*/ 1879910 h 3922303"/>
              <a:gd name="connsiteX638" fmla="*/ 10961668 w 11236264"/>
              <a:gd name="connsiteY638" fmla="*/ 1884659 h 3922303"/>
              <a:gd name="connsiteX639" fmla="*/ 10971166 w 11236264"/>
              <a:gd name="connsiteY639" fmla="*/ 1879910 h 3922303"/>
              <a:gd name="connsiteX640" fmla="*/ 558299 w 11236264"/>
              <a:gd name="connsiteY640" fmla="*/ 1842532 h 3922303"/>
              <a:gd name="connsiteX641" fmla="*/ 557957 w 11236264"/>
              <a:gd name="connsiteY641" fmla="*/ 1843396 h 3922303"/>
              <a:gd name="connsiteX642" fmla="*/ 555080 w 11236264"/>
              <a:gd name="connsiteY642" fmla="*/ 1842625 h 3922303"/>
              <a:gd name="connsiteX643" fmla="*/ 11048110 w 11236264"/>
              <a:gd name="connsiteY643" fmla="*/ 1839251 h 3922303"/>
              <a:gd name="connsiteX644" fmla="*/ 11049851 w 11236264"/>
              <a:gd name="connsiteY644" fmla="*/ 1839534 h 3922303"/>
              <a:gd name="connsiteX645" fmla="*/ 11055710 w 11236264"/>
              <a:gd name="connsiteY645" fmla="*/ 1842691 h 3922303"/>
              <a:gd name="connsiteX646" fmla="*/ 10897392 w 11236264"/>
              <a:gd name="connsiteY646" fmla="*/ 1810903 h 3922303"/>
              <a:gd name="connsiteX647" fmla="*/ 10902588 w 11236264"/>
              <a:gd name="connsiteY647" fmla="*/ 1812199 h 3922303"/>
              <a:gd name="connsiteX648" fmla="*/ 10906030 w 11236264"/>
              <a:gd name="connsiteY648" fmla="*/ 1815441 h 3922303"/>
              <a:gd name="connsiteX649" fmla="*/ 10897562 w 11236264"/>
              <a:gd name="connsiteY649" fmla="*/ 1812718 h 3922303"/>
              <a:gd name="connsiteX650" fmla="*/ 10897392 w 11236264"/>
              <a:gd name="connsiteY650" fmla="*/ 1810903 h 3922303"/>
              <a:gd name="connsiteX651" fmla="*/ 10995898 w 11236264"/>
              <a:gd name="connsiteY651" fmla="*/ 1790317 h 3922303"/>
              <a:gd name="connsiteX652" fmla="*/ 10998908 w 11236264"/>
              <a:gd name="connsiteY652" fmla="*/ 1793456 h 3922303"/>
              <a:gd name="connsiteX653" fmla="*/ 10993544 w 11236264"/>
              <a:gd name="connsiteY653" fmla="*/ 1790478 h 3922303"/>
              <a:gd name="connsiteX654" fmla="*/ 10995898 w 11236264"/>
              <a:gd name="connsiteY654" fmla="*/ 1790317 h 3922303"/>
              <a:gd name="connsiteX655" fmla="*/ 10990536 w 11236264"/>
              <a:gd name="connsiteY655" fmla="*/ 1787339 h 3922303"/>
              <a:gd name="connsiteX656" fmla="*/ 10993544 w 11236264"/>
              <a:gd name="connsiteY656" fmla="*/ 1790478 h 3922303"/>
              <a:gd name="connsiteX657" fmla="*/ 10988181 w 11236264"/>
              <a:gd name="connsiteY657" fmla="*/ 1787500 h 3922303"/>
              <a:gd name="connsiteX658" fmla="*/ 10990536 w 11236264"/>
              <a:gd name="connsiteY658" fmla="*/ 1787339 h 3922303"/>
              <a:gd name="connsiteX659" fmla="*/ 10973374 w 11236264"/>
              <a:gd name="connsiteY659" fmla="*/ 1780647 h 3922303"/>
              <a:gd name="connsiteX660" fmla="*/ 10980554 w 11236264"/>
              <a:gd name="connsiteY660" fmla="*/ 1782336 h 3922303"/>
              <a:gd name="connsiteX661" fmla="*/ 10988181 w 11236264"/>
              <a:gd name="connsiteY661" fmla="*/ 1787500 h 3922303"/>
              <a:gd name="connsiteX662" fmla="*/ 10973374 w 11236264"/>
              <a:gd name="connsiteY662" fmla="*/ 1780647 h 3922303"/>
              <a:gd name="connsiteX663" fmla="*/ 10852328 w 11236264"/>
              <a:gd name="connsiteY663" fmla="*/ 1772678 h 3922303"/>
              <a:gd name="connsiteX664" fmla="*/ 10857120 w 11236264"/>
              <a:gd name="connsiteY664" fmla="*/ 1773717 h 3922303"/>
              <a:gd name="connsiteX665" fmla="*/ 10861690 w 11236264"/>
              <a:gd name="connsiteY665" fmla="*/ 1777019 h 3922303"/>
              <a:gd name="connsiteX666" fmla="*/ 10852328 w 11236264"/>
              <a:gd name="connsiteY666" fmla="*/ 1772678 h 3922303"/>
              <a:gd name="connsiteX667" fmla="*/ 541328 w 11236264"/>
              <a:gd name="connsiteY667" fmla="*/ 1770405 h 3922303"/>
              <a:gd name="connsiteX668" fmla="*/ 546501 w 11236264"/>
              <a:gd name="connsiteY668" fmla="*/ 1772439 h 3922303"/>
              <a:gd name="connsiteX669" fmla="*/ 538033 w 11236264"/>
              <a:gd name="connsiteY669" fmla="*/ 1774867 h 3922303"/>
              <a:gd name="connsiteX670" fmla="*/ 540469 w 11236264"/>
              <a:gd name="connsiteY670" fmla="*/ 1771014 h 3922303"/>
              <a:gd name="connsiteX671" fmla="*/ 541718 w 11236264"/>
              <a:gd name="connsiteY671" fmla="*/ 1770878 h 3922303"/>
              <a:gd name="connsiteX672" fmla="*/ 550670 w 11236264"/>
              <a:gd name="connsiteY672" fmla="*/ 1769327 h 3922303"/>
              <a:gd name="connsiteX673" fmla="*/ 546501 w 11236264"/>
              <a:gd name="connsiteY673" fmla="*/ 1772439 h 3922303"/>
              <a:gd name="connsiteX674" fmla="*/ 548667 w 11236264"/>
              <a:gd name="connsiteY674" fmla="*/ 1769362 h 3922303"/>
              <a:gd name="connsiteX675" fmla="*/ 550670 w 11236264"/>
              <a:gd name="connsiteY675" fmla="*/ 1769327 h 3922303"/>
              <a:gd name="connsiteX676" fmla="*/ 10737712 w 11236264"/>
              <a:gd name="connsiteY676" fmla="*/ 1764498 h 3922303"/>
              <a:gd name="connsiteX677" fmla="*/ 10741305 w 11236264"/>
              <a:gd name="connsiteY677" fmla="*/ 1766669 h 3922303"/>
              <a:gd name="connsiteX678" fmla="*/ 10744485 w 11236264"/>
              <a:gd name="connsiteY678" fmla="*/ 1767775 h 3922303"/>
              <a:gd name="connsiteX679" fmla="*/ 10761028 w 11236264"/>
              <a:gd name="connsiteY679" fmla="*/ 1772792 h 3922303"/>
              <a:gd name="connsiteX680" fmla="*/ 10743004 w 11236264"/>
              <a:gd name="connsiteY680" fmla="*/ 1765671 h 3922303"/>
              <a:gd name="connsiteX681" fmla="*/ 10737712 w 11236264"/>
              <a:gd name="connsiteY681" fmla="*/ 1764498 h 3922303"/>
              <a:gd name="connsiteX682" fmla="*/ 2350884 w 11236264"/>
              <a:gd name="connsiteY682" fmla="*/ 1754410 h 3922303"/>
              <a:gd name="connsiteX683" fmla="*/ 2310304 w 11236264"/>
              <a:gd name="connsiteY683" fmla="*/ 1763001 h 3922303"/>
              <a:gd name="connsiteX684" fmla="*/ 2311346 w 11236264"/>
              <a:gd name="connsiteY684" fmla="*/ 1763312 h 3922303"/>
              <a:gd name="connsiteX685" fmla="*/ 2347994 w 11236264"/>
              <a:gd name="connsiteY685" fmla="*/ 1755484 h 3922303"/>
              <a:gd name="connsiteX686" fmla="*/ 883965 w 11236264"/>
              <a:gd name="connsiteY686" fmla="*/ 1751521 h 3922303"/>
              <a:gd name="connsiteX687" fmla="*/ 869190 w 11236264"/>
              <a:gd name="connsiteY687" fmla="*/ 1756383 h 3922303"/>
              <a:gd name="connsiteX688" fmla="*/ 884310 w 11236264"/>
              <a:gd name="connsiteY688" fmla="*/ 1753884 h 3922303"/>
              <a:gd name="connsiteX689" fmla="*/ 892609 w 11236264"/>
              <a:gd name="connsiteY689" fmla="*/ 1753040 h 3922303"/>
              <a:gd name="connsiteX690" fmla="*/ 948900 w 11236264"/>
              <a:gd name="connsiteY690" fmla="*/ 1743497 h 3922303"/>
              <a:gd name="connsiteX691" fmla="*/ 938446 w 11236264"/>
              <a:gd name="connsiteY691" fmla="*/ 1746083 h 3922303"/>
              <a:gd name="connsiteX692" fmla="*/ 936057 w 11236264"/>
              <a:gd name="connsiteY692" fmla="*/ 1748620 h 3922303"/>
              <a:gd name="connsiteX693" fmla="*/ 950959 w 11236264"/>
              <a:gd name="connsiteY693" fmla="*/ 1747104 h 3922303"/>
              <a:gd name="connsiteX694" fmla="*/ 951996 w 11236264"/>
              <a:gd name="connsiteY694" fmla="*/ 1746481 h 3922303"/>
              <a:gd name="connsiteX695" fmla="*/ 948900 w 11236264"/>
              <a:gd name="connsiteY695" fmla="*/ 1743497 h 3922303"/>
              <a:gd name="connsiteX696" fmla="*/ 508620 w 11236264"/>
              <a:gd name="connsiteY696" fmla="*/ 1733317 h 3922303"/>
              <a:gd name="connsiteX697" fmla="*/ 518217 w 11236264"/>
              <a:gd name="connsiteY697" fmla="*/ 1734003 h 3922303"/>
              <a:gd name="connsiteX698" fmla="*/ 531020 w 11236264"/>
              <a:gd name="connsiteY698" fmla="*/ 1734703 h 3922303"/>
              <a:gd name="connsiteX699" fmla="*/ 526478 w 11236264"/>
              <a:gd name="connsiteY699" fmla="*/ 1736111 h 3922303"/>
              <a:gd name="connsiteX700" fmla="*/ 494376 w 11236264"/>
              <a:gd name="connsiteY700" fmla="*/ 1743206 h 3922303"/>
              <a:gd name="connsiteX701" fmla="*/ 500153 w 11236264"/>
              <a:gd name="connsiteY701" fmla="*/ 1735726 h 3922303"/>
              <a:gd name="connsiteX702" fmla="*/ 10866322 w 11236264"/>
              <a:gd name="connsiteY702" fmla="*/ 1732110 h 3922303"/>
              <a:gd name="connsiteX703" fmla="*/ 10866262 w 11236264"/>
              <a:gd name="connsiteY703" fmla="*/ 1733618 h 3922303"/>
              <a:gd name="connsiteX704" fmla="*/ 10876115 w 11236264"/>
              <a:gd name="connsiteY704" fmla="*/ 1735172 h 3922303"/>
              <a:gd name="connsiteX705" fmla="*/ 10866322 w 11236264"/>
              <a:gd name="connsiteY705" fmla="*/ 1732110 h 3922303"/>
              <a:gd name="connsiteX706" fmla="*/ 498984 w 11236264"/>
              <a:gd name="connsiteY706" fmla="*/ 1714445 h 3922303"/>
              <a:gd name="connsiteX707" fmla="*/ 522640 w 11236264"/>
              <a:gd name="connsiteY707" fmla="*/ 1714569 h 3922303"/>
              <a:gd name="connsiteX708" fmla="*/ 523592 w 11236264"/>
              <a:gd name="connsiteY708" fmla="*/ 1714580 h 3922303"/>
              <a:gd name="connsiteX709" fmla="*/ 477757 w 11236264"/>
              <a:gd name="connsiteY709" fmla="*/ 1724461 h 3922303"/>
              <a:gd name="connsiteX710" fmla="*/ 466768 w 11236264"/>
              <a:gd name="connsiteY710" fmla="*/ 1722390 h 3922303"/>
              <a:gd name="connsiteX711" fmla="*/ 461749 w 11236264"/>
              <a:gd name="connsiteY711" fmla="*/ 1719351 h 3922303"/>
              <a:gd name="connsiteX712" fmla="*/ 464402 w 11236264"/>
              <a:gd name="connsiteY712" fmla="*/ 1717676 h 3922303"/>
              <a:gd name="connsiteX713" fmla="*/ 470432 w 11236264"/>
              <a:gd name="connsiteY713" fmla="*/ 1716386 h 3922303"/>
              <a:gd name="connsiteX714" fmla="*/ 498984 w 11236264"/>
              <a:gd name="connsiteY714" fmla="*/ 1714445 h 3922303"/>
              <a:gd name="connsiteX715" fmla="*/ 10764038 w 11236264"/>
              <a:gd name="connsiteY715" fmla="*/ 1696710 h 3922303"/>
              <a:gd name="connsiteX716" fmla="*/ 10794218 w 11236264"/>
              <a:gd name="connsiteY716" fmla="*/ 1707806 h 3922303"/>
              <a:gd name="connsiteX717" fmla="*/ 10775782 w 11236264"/>
              <a:gd name="connsiteY717" fmla="*/ 1702340 h 3922303"/>
              <a:gd name="connsiteX718" fmla="*/ 10763920 w 11236264"/>
              <a:gd name="connsiteY718" fmla="*/ 1696654 h 3922303"/>
              <a:gd name="connsiteX719" fmla="*/ 10764038 w 11236264"/>
              <a:gd name="connsiteY719" fmla="*/ 1696710 h 3922303"/>
              <a:gd name="connsiteX720" fmla="*/ 10763917 w 11236264"/>
              <a:gd name="connsiteY720" fmla="*/ 1696666 h 3922303"/>
              <a:gd name="connsiteX721" fmla="*/ 10734820 w 11236264"/>
              <a:gd name="connsiteY721" fmla="*/ 1686710 h 3922303"/>
              <a:gd name="connsiteX722" fmla="*/ 10748676 w 11236264"/>
              <a:gd name="connsiteY722" fmla="*/ 1691064 h 3922303"/>
              <a:gd name="connsiteX723" fmla="*/ 10763917 w 11236264"/>
              <a:gd name="connsiteY723" fmla="*/ 1696666 h 3922303"/>
              <a:gd name="connsiteX724" fmla="*/ 10763428 w 11236264"/>
              <a:gd name="connsiteY724" fmla="*/ 1699440 h 3922303"/>
              <a:gd name="connsiteX725" fmla="*/ 10734820 w 11236264"/>
              <a:gd name="connsiteY725" fmla="*/ 1686710 h 3922303"/>
              <a:gd name="connsiteX726" fmla="*/ 545835 w 11236264"/>
              <a:gd name="connsiteY726" fmla="*/ 1666388 h 3922303"/>
              <a:gd name="connsiteX727" fmla="*/ 548472 w 11236264"/>
              <a:gd name="connsiteY727" fmla="*/ 1670253 h 3922303"/>
              <a:gd name="connsiteX728" fmla="*/ 542118 w 11236264"/>
              <a:gd name="connsiteY728" fmla="*/ 1672409 h 3922303"/>
              <a:gd name="connsiteX729" fmla="*/ 545835 w 11236264"/>
              <a:gd name="connsiteY729" fmla="*/ 1666388 h 3922303"/>
              <a:gd name="connsiteX730" fmla="*/ 375758 w 11236264"/>
              <a:gd name="connsiteY730" fmla="*/ 1616689 h 3922303"/>
              <a:gd name="connsiteX731" fmla="*/ 435616 w 11236264"/>
              <a:gd name="connsiteY731" fmla="*/ 1621561 h 3922303"/>
              <a:gd name="connsiteX732" fmla="*/ 486298 w 11236264"/>
              <a:gd name="connsiteY732" fmla="*/ 1619892 h 3922303"/>
              <a:gd name="connsiteX733" fmla="*/ 445488 w 11236264"/>
              <a:gd name="connsiteY733" fmla="*/ 1628219 h 3922303"/>
              <a:gd name="connsiteX734" fmla="*/ 440019 w 11236264"/>
              <a:gd name="connsiteY734" fmla="*/ 1627656 h 3922303"/>
              <a:gd name="connsiteX735" fmla="*/ 402360 w 11236264"/>
              <a:gd name="connsiteY735" fmla="*/ 1625224 h 3922303"/>
              <a:gd name="connsiteX736" fmla="*/ 352203 w 11236264"/>
              <a:gd name="connsiteY736" fmla="*/ 1620276 h 3922303"/>
              <a:gd name="connsiteX737" fmla="*/ 355880 w 11236264"/>
              <a:gd name="connsiteY737" fmla="*/ 1617881 h 3922303"/>
              <a:gd name="connsiteX738" fmla="*/ 357878 w 11236264"/>
              <a:gd name="connsiteY738" fmla="*/ 1617072 h 3922303"/>
              <a:gd name="connsiteX739" fmla="*/ 10920369 w 11236264"/>
              <a:gd name="connsiteY739" fmla="*/ 1603474 h 3922303"/>
              <a:gd name="connsiteX740" fmla="*/ 10912607 w 11236264"/>
              <a:gd name="connsiteY740" fmla="*/ 1605227 h 3922303"/>
              <a:gd name="connsiteX741" fmla="*/ 10916056 w 11236264"/>
              <a:gd name="connsiteY741" fmla="*/ 1604447 h 3922303"/>
              <a:gd name="connsiteX742" fmla="*/ 10922956 w 11236264"/>
              <a:gd name="connsiteY742" fmla="*/ 1602889 h 3922303"/>
              <a:gd name="connsiteX743" fmla="*/ 10921807 w 11236264"/>
              <a:gd name="connsiteY743" fmla="*/ 1603149 h 3922303"/>
              <a:gd name="connsiteX744" fmla="*/ 10920369 w 11236264"/>
              <a:gd name="connsiteY744" fmla="*/ 1603474 h 3922303"/>
              <a:gd name="connsiteX745" fmla="*/ 8383115 w 11236264"/>
              <a:gd name="connsiteY745" fmla="*/ 1578093 h 3922303"/>
              <a:gd name="connsiteX746" fmla="*/ 8390636 w 11236264"/>
              <a:gd name="connsiteY746" fmla="*/ 1580829 h 3922303"/>
              <a:gd name="connsiteX747" fmla="*/ 8449648 w 11236264"/>
              <a:gd name="connsiteY747" fmla="*/ 1592586 h 3922303"/>
              <a:gd name="connsiteX748" fmla="*/ 8538245 w 11236264"/>
              <a:gd name="connsiteY748" fmla="*/ 1609173 h 3922303"/>
              <a:gd name="connsiteX749" fmla="*/ 8515853 w 11236264"/>
              <a:gd name="connsiteY749" fmla="*/ 1594888 h 3922303"/>
              <a:gd name="connsiteX750" fmla="*/ 10478662 w 11236264"/>
              <a:gd name="connsiteY750" fmla="*/ 1578043 h 3922303"/>
              <a:gd name="connsiteX751" fmla="*/ 10475065 w 11236264"/>
              <a:gd name="connsiteY751" fmla="*/ 1581083 h 3922303"/>
              <a:gd name="connsiteX752" fmla="*/ 10476424 w 11236264"/>
              <a:gd name="connsiteY752" fmla="*/ 1579045 h 3922303"/>
              <a:gd name="connsiteX753" fmla="*/ 10478662 w 11236264"/>
              <a:gd name="connsiteY753" fmla="*/ 1578043 h 3922303"/>
              <a:gd name="connsiteX754" fmla="*/ 10434914 w 11236264"/>
              <a:gd name="connsiteY754" fmla="*/ 1568376 h 3922303"/>
              <a:gd name="connsiteX755" fmla="*/ 10465702 w 11236264"/>
              <a:gd name="connsiteY755" fmla="*/ 1576742 h 3922303"/>
              <a:gd name="connsiteX756" fmla="*/ 10434914 w 11236264"/>
              <a:gd name="connsiteY756" fmla="*/ 1568376 h 3922303"/>
              <a:gd name="connsiteX757" fmla="*/ 800312 w 11236264"/>
              <a:gd name="connsiteY757" fmla="*/ 1564529 h 3922303"/>
              <a:gd name="connsiteX758" fmla="*/ 788632 w 11236264"/>
              <a:gd name="connsiteY758" fmla="*/ 1566143 h 3922303"/>
              <a:gd name="connsiteX759" fmla="*/ 790654 w 11236264"/>
              <a:gd name="connsiteY759" fmla="*/ 1566130 h 3922303"/>
              <a:gd name="connsiteX760" fmla="*/ 801550 w 11236264"/>
              <a:gd name="connsiteY760" fmla="*/ 1564712 h 3922303"/>
              <a:gd name="connsiteX761" fmla="*/ 8047971 w 11236264"/>
              <a:gd name="connsiteY761" fmla="*/ 1531608 h 3922303"/>
              <a:gd name="connsiteX762" fmla="*/ 8194367 w 11236264"/>
              <a:gd name="connsiteY762" fmla="*/ 1551399 h 3922303"/>
              <a:gd name="connsiteX763" fmla="*/ 8275183 w 11236264"/>
              <a:gd name="connsiteY763" fmla="*/ 1566934 h 3922303"/>
              <a:gd name="connsiteX764" fmla="*/ 8299301 w 11236264"/>
              <a:gd name="connsiteY764" fmla="*/ 1569323 h 3922303"/>
              <a:gd name="connsiteX765" fmla="*/ 8271831 w 11236264"/>
              <a:gd name="connsiteY765" fmla="*/ 1558807 h 3922303"/>
              <a:gd name="connsiteX766" fmla="*/ 8194367 w 11236264"/>
              <a:gd name="connsiteY766" fmla="*/ 1551399 h 3922303"/>
              <a:gd name="connsiteX767" fmla="*/ 8047971 w 11236264"/>
              <a:gd name="connsiteY767" fmla="*/ 1531608 h 3922303"/>
              <a:gd name="connsiteX768" fmla="*/ 8002854 w 11236264"/>
              <a:gd name="connsiteY768" fmla="*/ 1523467 h 3922303"/>
              <a:gd name="connsiteX769" fmla="*/ 8004337 w 11236264"/>
              <a:gd name="connsiteY769" fmla="*/ 1523968 h 3922303"/>
              <a:gd name="connsiteX770" fmla="*/ 8005560 w 11236264"/>
              <a:gd name="connsiteY770" fmla="*/ 1523743 h 3922303"/>
              <a:gd name="connsiteX771" fmla="*/ 421951 w 11236264"/>
              <a:gd name="connsiteY771" fmla="*/ 1520177 h 3922303"/>
              <a:gd name="connsiteX772" fmla="*/ 438456 w 11236264"/>
              <a:gd name="connsiteY772" fmla="*/ 1521272 h 3922303"/>
              <a:gd name="connsiteX773" fmla="*/ 399580 w 11236264"/>
              <a:gd name="connsiteY773" fmla="*/ 1528837 h 3922303"/>
              <a:gd name="connsiteX774" fmla="*/ 371102 w 11236264"/>
              <a:gd name="connsiteY774" fmla="*/ 1536762 h 3922303"/>
              <a:gd name="connsiteX775" fmla="*/ 293296 w 11236264"/>
              <a:gd name="connsiteY775" fmla="*/ 1533741 h 3922303"/>
              <a:gd name="connsiteX776" fmla="*/ 281386 w 11236264"/>
              <a:gd name="connsiteY776" fmla="*/ 1532913 h 3922303"/>
              <a:gd name="connsiteX777" fmla="*/ 288660 w 11236264"/>
              <a:gd name="connsiteY777" fmla="*/ 1530724 h 3922303"/>
              <a:gd name="connsiteX778" fmla="*/ 308011 w 11236264"/>
              <a:gd name="connsiteY778" fmla="*/ 1524510 h 3922303"/>
              <a:gd name="connsiteX779" fmla="*/ 307349 w 11236264"/>
              <a:gd name="connsiteY779" fmla="*/ 1523878 h 3922303"/>
              <a:gd name="connsiteX780" fmla="*/ 345099 w 11236264"/>
              <a:gd name="connsiteY780" fmla="*/ 1524820 h 3922303"/>
              <a:gd name="connsiteX781" fmla="*/ 421951 w 11236264"/>
              <a:gd name="connsiteY781" fmla="*/ 1520177 h 3922303"/>
              <a:gd name="connsiteX782" fmla="*/ 184929 w 11236264"/>
              <a:gd name="connsiteY782" fmla="*/ 1519054 h 3922303"/>
              <a:gd name="connsiteX783" fmla="*/ 249889 w 11236264"/>
              <a:gd name="connsiteY783" fmla="*/ 1522152 h 3922303"/>
              <a:gd name="connsiteX784" fmla="*/ 243662 w 11236264"/>
              <a:gd name="connsiteY784" fmla="*/ 1524078 h 3922303"/>
              <a:gd name="connsiteX785" fmla="*/ 230162 w 11236264"/>
              <a:gd name="connsiteY785" fmla="*/ 1529349 h 3922303"/>
              <a:gd name="connsiteX786" fmla="*/ 200137 w 11236264"/>
              <a:gd name="connsiteY786" fmla="*/ 1527261 h 3922303"/>
              <a:gd name="connsiteX787" fmla="*/ 168811 w 11236264"/>
              <a:gd name="connsiteY787" fmla="*/ 1523765 h 3922303"/>
              <a:gd name="connsiteX788" fmla="*/ 177468 w 11236264"/>
              <a:gd name="connsiteY788" fmla="*/ 1520927 h 3922303"/>
              <a:gd name="connsiteX789" fmla="*/ 528526 w 11236264"/>
              <a:gd name="connsiteY789" fmla="*/ 1504420 h 3922303"/>
              <a:gd name="connsiteX790" fmla="*/ 534490 w 11236264"/>
              <a:gd name="connsiteY790" fmla="*/ 1504558 h 3922303"/>
              <a:gd name="connsiteX791" fmla="*/ 479761 w 11236264"/>
              <a:gd name="connsiteY791" fmla="*/ 1514037 h 3922303"/>
              <a:gd name="connsiteX792" fmla="*/ 477269 w 11236264"/>
              <a:gd name="connsiteY792" fmla="*/ 1513326 h 3922303"/>
              <a:gd name="connsiteX793" fmla="*/ 473292 w 11236264"/>
              <a:gd name="connsiteY793" fmla="*/ 1510379 h 3922303"/>
              <a:gd name="connsiteX794" fmla="*/ 528526 w 11236264"/>
              <a:gd name="connsiteY794" fmla="*/ 1504420 h 3922303"/>
              <a:gd name="connsiteX795" fmla="*/ 640801 w 11236264"/>
              <a:gd name="connsiteY795" fmla="*/ 1500818 h 3922303"/>
              <a:gd name="connsiteX796" fmla="*/ 636641 w 11236264"/>
              <a:gd name="connsiteY796" fmla="*/ 1500844 h 3922303"/>
              <a:gd name="connsiteX797" fmla="*/ 632272 w 11236264"/>
              <a:gd name="connsiteY797" fmla="*/ 1502258 h 3922303"/>
              <a:gd name="connsiteX798" fmla="*/ 634842 w 11236264"/>
              <a:gd name="connsiteY798" fmla="*/ 1505267 h 3922303"/>
              <a:gd name="connsiteX799" fmla="*/ 640879 w 11236264"/>
              <a:gd name="connsiteY799" fmla="*/ 1504655 h 3922303"/>
              <a:gd name="connsiteX800" fmla="*/ 640801 w 11236264"/>
              <a:gd name="connsiteY800" fmla="*/ 1500818 h 3922303"/>
              <a:gd name="connsiteX801" fmla="*/ 2544397 w 11236264"/>
              <a:gd name="connsiteY801" fmla="*/ 1486607 h 3922303"/>
              <a:gd name="connsiteX802" fmla="*/ 2503526 w 11236264"/>
              <a:gd name="connsiteY802" fmla="*/ 1487636 h 3922303"/>
              <a:gd name="connsiteX803" fmla="*/ 2620386 w 11236264"/>
              <a:gd name="connsiteY803" fmla="*/ 1506423 h 3922303"/>
              <a:gd name="connsiteX804" fmla="*/ 2658992 w 11236264"/>
              <a:gd name="connsiteY804" fmla="*/ 1506424 h 3922303"/>
              <a:gd name="connsiteX805" fmla="*/ 3172827 w 11236264"/>
              <a:gd name="connsiteY805" fmla="*/ 1568392 h 3922303"/>
              <a:gd name="connsiteX806" fmla="*/ 3184734 w 11236264"/>
              <a:gd name="connsiteY806" fmla="*/ 1570062 h 3922303"/>
              <a:gd name="connsiteX807" fmla="*/ 3190300 w 11236264"/>
              <a:gd name="connsiteY807" fmla="*/ 1569713 h 3922303"/>
              <a:gd name="connsiteX808" fmla="*/ 3244848 w 11236264"/>
              <a:gd name="connsiteY808" fmla="*/ 1572318 h 3922303"/>
              <a:gd name="connsiteX809" fmla="*/ 3259075 w 11236264"/>
              <a:gd name="connsiteY809" fmla="*/ 1572969 h 3922303"/>
              <a:gd name="connsiteX810" fmla="*/ 3180874 w 11236264"/>
              <a:gd name="connsiteY810" fmla="*/ 1562578 h 3922303"/>
              <a:gd name="connsiteX811" fmla="*/ 2658992 w 11236264"/>
              <a:gd name="connsiteY811" fmla="*/ 1506424 h 3922303"/>
              <a:gd name="connsiteX812" fmla="*/ 2544397 w 11236264"/>
              <a:gd name="connsiteY812" fmla="*/ 1486607 h 3922303"/>
              <a:gd name="connsiteX813" fmla="*/ 574959 w 11236264"/>
              <a:gd name="connsiteY813" fmla="*/ 1472083 h 3922303"/>
              <a:gd name="connsiteX814" fmla="*/ 577113 w 11236264"/>
              <a:gd name="connsiteY814" fmla="*/ 1474771 h 3922303"/>
              <a:gd name="connsiteX815" fmla="*/ 578116 w 11236264"/>
              <a:gd name="connsiteY815" fmla="*/ 1476023 h 3922303"/>
              <a:gd name="connsiteX816" fmla="*/ 578167 w 11236264"/>
              <a:gd name="connsiteY816" fmla="*/ 1476085 h 3922303"/>
              <a:gd name="connsiteX817" fmla="*/ 577113 w 11236264"/>
              <a:gd name="connsiteY817" fmla="*/ 1474771 h 3922303"/>
              <a:gd name="connsiteX818" fmla="*/ 576964 w 11236264"/>
              <a:gd name="connsiteY818" fmla="*/ 1474584 h 3922303"/>
              <a:gd name="connsiteX819" fmla="*/ 574959 w 11236264"/>
              <a:gd name="connsiteY819" fmla="*/ 1472083 h 3922303"/>
              <a:gd name="connsiteX820" fmla="*/ 715135 w 11236264"/>
              <a:gd name="connsiteY820" fmla="*/ 1469332 h 3922303"/>
              <a:gd name="connsiteX821" fmla="*/ 719180 w 11236264"/>
              <a:gd name="connsiteY821" fmla="*/ 1474750 h 3922303"/>
              <a:gd name="connsiteX822" fmla="*/ 718721 w 11236264"/>
              <a:gd name="connsiteY822" fmla="*/ 1470874 h 3922303"/>
              <a:gd name="connsiteX823" fmla="*/ 715135 w 11236264"/>
              <a:gd name="connsiteY823" fmla="*/ 1469332 h 3922303"/>
              <a:gd name="connsiteX824" fmla="*/ 842694 w 11236264"/>
              <a:gd name="connsiteY824" fmla="*/ 1465214 h 3922303"/>
              <a:gd name="connsiteX825" fmla="*/ 826104 w 11236264"/>
              <a:gd name="connsiteY825" fmla="*/ 1465418 h 3922303"/>
              <a:gd name="connsiteX826" fmla="*/ 821011 w 11236264"/>
              <a:gd name="connsiteY826" fmla="*/ 1466791 h 3922303"/>
              <a:gd name="connsiteX827" fmla="*/ 835227 w 11236264"/>
              <a:gd name="connsiteY827" fmla="*/ 1468589 h 3922303"/>
              <a:gd name="connsiteX828" fmla="*/ 841589 w 11236264"/>
              <a:gd name="connsiteY828" fmla="*/ 1469682 h 3922303"/>
              <a:gd name="connsiteX829" fmla="*/ 848200 w 11236264"/>
              <a:gd name="connsiteY829" fmla="*/ 1469620 h 3922303"/>
              <a:gd name="connsiteX830" fmla="*/ 848874 w 11236264"/>
              <a:gd name="connsiteY830" fmla="*/ 1469195 h 3922303"/>
              <a:gd name="connsiteX831" fmla="*/ 7394338 w 11236264"/>
              <a:gd name="connsiteY831" fmla="*/ 1456079 h 3922303"/>
              <a:gd name="connsiteX832" fmla="*/ 7394428 w 11236264"/>
              <a:gd name="connsiteY832" fmla="*/ 1457380 h 3922303"/>
              <a:gd name="connsiteX833" fmla="*/ 7434263 w 11236264"/>
              <a:gd name="connsiteY833" fmla="*/ 1465971 h 3922303"/>
              <a:gd name="connsiteX834" fmla="*/ 7436742 w 11236264"/>
              <a:gd name="connsiteY834" fmla="*/ 1466403 h 3922303"/>
              <a:gd name="connsiteX835" fmla="*/ 7559914 w 11236264"/>
              <a:gd name="connsiteY835" fmla="*/ 1479166 h 3922303"/>
              <a:gd name="connsiteX836" fmla="*/ 7748757 w 11236264"/>
              <a:gd name="connsiteY836" fmla="*/ 1495163 h 3922303"/>
              <a:gd name="connsiteX837" fmla="*/ 7739982 w 11236264"/>
              <a:gd name="connsiteY837" fmla="*/ 1493162 h 3922303"/>
              <a:gd name="connsiteX838" fmla="*/ 7575345 w 11236264"/>
              <a:gd name="connsiteY838" fmla="*/ 1471782 h 3922303"/>
              <a:gd name="connsiteX839" fmla="*/ 789425 w 11236264"/>
              <a:gd name="connsiteY839" fmla="*/ 1454504 h 3922303"/>
              <a:gd name="connsiteX840" fmla="*/ 785435 w 11236264"/>
              <a:gd name="connsiteY840" fmla="*/ 1454977 h 3922303"/>
              <a:gd name="connsiteX841" fmla="*/ 742367 w 11236264"/>
              <a:gd name="connsiteY841" fmla="*/ 1465227 h 3922303"/>
              <a:gd name="connsiteX842" fmla="*/ 765300 w 11236264"/>
              <a:gd name="connsiteY842" fmla="*/ 1464331 h 3922303"/>
              <a:gd name="connsiteX843" fmla="*/ 787658 w 11236264"/>
              <a:gd name="connsiteY843" fmla="*/ 1459958 h 3922303"/>
              <a:gd name="connsiteX844" fmla="*/ 803176 w 11236264"/>
              <a:gd name="connsiteY844" fmla="*/ 1452872 h 3922303"/>
              <a:gd name="connsiteX845" fmla="*/ 798732 w 11236264"/>
              <a:gd name="connsiteY845" fmla="*/ 1453400 h 3922303"/>
              <a:gd name="connsiteX846" fmla="*/ 799035 w 11236264"/>
              <a:gd name="connsiteY846" fmla="*/ 1453720 h 3922303"/>
              <a:gd name="connsiteX847" fmla="*/ 789327 w 11236264"/>
              <a:gd name="connsiteY847" fmla="*/ 1459632 h 3922303"/>
              <a:gd name="connsiteX848" fmla="*/ 794747 w 11236264"/>
              <a:gd name="connsiteY848" fmla="*/ 1458572 h 3922303"/>
              <a:gd name="connsiteX849" fmla="*/ 799241 w 11236264"/>
              <a:gd name="connsiteY849" fmla="*/ 1458613 h 3922303"/>
              <a:gd name="connsiteX850" fmla="*/ 799035 w 11236264"/>
              <a:gd name="connsiteY850" fmla="*/ 1453720 h 3922303"/>
              <a:gd name="connsiteX851" fmla="*/ 9934204 w 11236264"/>
              <a:gd name="connsiteY851" fmla="*/ 1448688 h 3922303"/>
              <a:gd name="connsiteX852" fmla="*/ 10074150 w 11236264"/>
              <a:gd name="connsiteY852" fmla="*/ 1487239 h 3922303"/>
              <a:gd name="connsiteX853" fmla="*/ 10086990 w 11236264"/>
              <a:gd name="connsiteY853" fmla="*/ 1490094 h 3922303"/>
              <a:gd name="connsiteX854" fmla="*/ 10252868 w 11236264"/>
              <a:gd name="connsiteY854" fmla="*/ 1533697 h 3922303"/>
              <a:gd name="connsiteX855" fmla="*/ 10260186 w 11236264"/>
              <a:gd name="connsiteY855" fmla="*/ 1532256 h 3922303"/>
              <a:gd name="connsiteX856" fmla="*/ 10218375 w 11236264"/>
              <a:gd name="connsiteY856" fmla="*/ 1520951 h 3922303"/>
              <a:gd name="connsiteX857" fmla="*/ 10162034 w 11236264"/>
              <a:gd name="connsiteY857" fmla="*/ 1502558 h 3922303"/>
              <a:gd name="connsiteX858" fmla="*/ 10049669 w 11236264"/>
              <a:gd name="connsiteY858" fmla="*/ 1477367 h 3922303"/>
              <a:gd name="connsiteX859" fmla="*/ 9966542 w 11236264"/>
              <a:gd name="connsiteY859" fmla="*/ 1456465 h 3922303"/>
              <a:gd name="connsiteX860" fmla="*/ 3415867 w 11236264"/>
              <a:gd name="connsiteY860" fmla="*/ 1392344 h 3922303"/>
              <a:gd name="connsiteX861" fmla="*/ 3389778 w 11236264"/>
              <a:gd name="connsiteY861" fmla="*/ 1396250 h 3922303"/>
              <a:gd name="connsiteX862" fmla="*/ 3404679 w 11236264"/>
              <a:gd name="connsiteY862" fmla="*/ 1398220 h 3922303"/>
              <a:gd name="connsiteX863" fmla="*/ 3408088 w 11236264"/>
              <a:gd name="connsiteY863" fmla="*/ 1397504 h 3922303"/>
              <a:gd name="connsiteX864" fmla="*/ 3415867 w 11236264"/>
              <a:gd name="connsiteY864" fmla="*/ 1392344 h 3922303"/>
              <a:gd name="connsiteX865" fmla="*/ 292417 w 11236264"/>
              <a:gd name="connsiteY865" fmla="*/ 1392153 h 3922303"/>
              <a:gd name="connsiteX866" fmla="*/ 311137 w 11236264"/>
              <a:gd name="connsiteY866" fmla="*/ 1396515 h 3922303"/>
              <a:gd name="connsiteX867" fmla="*/ 286843 w 11236264"/>
              <a:gd name="connsiteY867" fmla="*/ 1393507 h 3922303"/>
              <a:gd name="connsiteX868" fmla="*/ 292417 w 11236264"/>
              <a:gd name="connsiteY868" fmla="*/ 1392153 h 3922303"/>
              <a:gd name="connsiteX869" fmla="*/ 3347575 w 11236264"/>
              <a:gd name="connsiteY869" fmla="*/ 1374354 h 3922303"/>
              <a:gd name="connsiteX870" fmla="*/ 3329444 w 11236264"/>
              <a:gd name="connsiteY870" fmla="*/ 1378554 h 3922303"/>
              <a:gd name="connsiteX871" fmla="*/ 3296779 w 11236264"/>
              <a:gd name="connsiteY871" fmla="*/ 1383952 h 3922303"/>
              <a:gd name="connsiteX872" fmla="*/ 3330721 w 11236264"/>
              <a:gd name="connsiteY872" fmla="*/ 1388441 h 3922303"/>
              <a:gd name="connsiteX873" fmla="*/ 3338629 w 11236264"/>
              <a:gd name="connsiteY873" fmla="*/ 1386765 h 3922303"/>
              <a:gd name="connsiteX874" fmla="*/ 3381193 w 11236264"/>
              <a:gd name="connsiteY874" fmla="*/ 1379256 h 3922303"/>
              <a:gd name="connsiteX875" fmla="*/ 3299560 w 11236264"/>
              <a:gd name="connsiteY875" fmla="*/ 1367354 h 3922303"/>
              <a:gd name="connsiteX876" fmla="*/ 3261666 w 11236264"/>
              <a:gd name="connsiteY876" fmla="*/ 1373415 h 3922303"/>
              <a:gd name="connsiteX877" fmla="*/ 3243078 w 11236264"/>
              <a:gd name="connsiteY877" fmla="*/ 1376852 h 3922303"/>
              <a:gd name="connsiteX878" fmla="*/ 3288251 w 11236264"/>
              <a:gd name="connsiteY878" fmla="*/ 1382825 h 3922303"/>
              <a:gd name="connsiteX879" fmla="*/ 3332346 w 11236264"/>
              <a:gd name="connsiteY879" fmla="*/ 1372134 h 3922303"/>
              <a:gd name="connsiteX880" fmla="*/ 3415988 w 11236264"/>
              <a:gd name="connsiteY880" fmla="*/ 1360366 h 3922303"/>
              <a:gd name="connsiteX881" fmla="*/ 3397900 w 11236264"/>
              <a:gd name="connsiteY881" fmla="*/ 1362698 h 3922303"/>
              <a:gd name="connsiteX882" fmla="*/ 3353937 w 11236264"/>
              <a:gd name="connsiteY882" fmla="*/ 1372881 h 3922303"/>
              <a:gd name="connsiteX883" fmla="*/ 3389414 w 11236264"/>
              <a:gd name="connsiteY883" fmla="*/ 1377805 h 3922303"/>
              <a:gd name="connsiteX884" fmla="*/ 3396357 w 11236264"/>
              <a:gd name="connsiteY884" fmla="*/ 1376580 h 3922303"/>
              <a:gd name="connsiteX885" fmla="*/ 3425337 w 11236264"/>
              <a:gd name="connsiteY885" fmla="*/ 1363681 h 3922303"/>
              <a:gd name="connsiteX886" fmla="*/ 3403415 w 11236264"/>
              <a:gd name="connsiteY886" fmla="*/ 1355908 h 3922303"/>
              <a:gd name="connsiteX887" fmla="*/ 3331108 w 11236264"/>
              <a:gd name="connsiteY887" fmla="*/ 1362308 h 3922303"/>
              <a:gd name="connsiteX888" fmla="*/ 3306326 w 11236264"/>
              <a:gd name="connsiteY888" fmla="*/ 1366272 h 3922303"/>
              <a:gd name="connsiteX889" fmla="*/ 3338249 w 11236264"/>
              <a:gd name="connsiteY889" fmla="*/ 1370703 h 3922303"/>
              <a:gd name="connsiteX890" fmla="*/ 3366411 w 11236264"/>
              <a:gd name="connsiteY890" fmla="*/ 1363876 h 3922303"/>
              <a:gd name="connsiteX891" fmla="*/ 3404887 w 11236264"/>
              <a:gd name="connsiteY891" fmla="*/ 1356430 h 3922303"/>
              <a:gd name="connsiteX892" fmla="*/ 3202032 w 11236264"/>
              <a:gd name="connsiteY892" fmla="*/ 1354695 h 3922303"/>
              <a:gd name="connsiteX893" fmla="*/ 3155698 w 11236264"/>
              <a:gd name="connsiteY893" fmla="*/ 1365297 h 3922303"/>
              <a:gd name="connsiteX894" fmla="*/ 3182057 w 11236264"/>
              <a:gd name="connsiteY894" fmla="*/ 1368783 h 3922303"/>
              <a:gd name="connsiteX895" fmla="*/ 3210773 w 11236264"/>
              <a:gd name="connsiteY895" fmla="*/ 1362030 h 3922303"/>
              <a:gd name="connsiteX896" fmla="*/ 3227416 w 11236264"/>
              <a:gd name="connsiteY896" fmla="*/ 1357887 h 3922303"/>
              <a:gd name="connsiteX897" fmla="*/ 9694119 w 11236264"/>
              <a:gd name="connsiteY897" fmla="*/ 1353149 h 3922303"/>
              <a:gd name="connsiteX898" fmla="*/ 9847772 w 11236264"/>
              <a:gd name="connsiteY898" fmla="*/ 1396504 h 3922303"/>
              <a:gd name="connsiteX899" fmla="*/ 9769174 w 11236264"/>
              <a:gd name="connsiteY899" fmla="*/ 1373450 h 3922303"/>
              <a:gd name="connsiteX900" fmla="*/ 9769520 w 11236264"/>
              <a:gd name="connsiteY900" fmla="*/ 1379400 h 3922303"/>
              <a:gd name="connsiteX901" fmla="*/ 9758225 w 11236264"/>
              <a:gd name="connsiteY901" fmla="*/ 1376414 h 3922303"/>
              <a:gd name="connsiteX902" fmla="*/ 9740307 w 11236264"/>
              <a:gd name="connsiteY902" fmla="*/ 1370443 h 3922303"/>
              <a:gd name="connsiteX903" fmla="*/ 9694119 w 11236264"/>
              <a:gd name="connsiteY903" fmla="*/ 1353149 h 3922303"/>
              <a:gd name="connsiteX904" fmla="*/ 3136096 w 11236264"/>
              <a:gd name="connsiteY904" fmla="*/ 1346405 h 3922303"/>
              <a:gd name="connsiteX905" fmla="*/ 3090232 w 11236264"/>
              <a:gd name="connsiteY905" fmla="*/ 1356640 h 3922303"/>
              <a:gd name="connsiteX906" fmla="*/ 3104288 w 11236264"/>
              <a:gd name="connsiteY906" fmla="*/ 1358499 h 3922303"/>
              <a:gd name="connsiteX907" fmla="*/ 3147272 w 11236264"/>
              <a:gd name="connsiteY907" fmla="*/ 1347810 h 3922303"/>
              <a:gd name="connsiteX908" fmla="*/ 3054123 w 11236264"/>
              <a:gd name="connsiteY908" fmla="*/ 1344877 h 3922303"/>
              <a:gd name="connsiteX909" fmla="*/ 3057363 w 11236264"/>
              <a:gd name="connsiteY909" fmla="*/ 1345866 h 3922303"/>
              <a:gd name="connsiteX910" fmla="*/ 3048896 w 11236264"/>
              <a:gd name="connsiteY910" fmla="*/ 1348293 h 3922303"/>
              <a:gd name="connsiteX911" fmla="*/ 3054123 w 11236264"/>
              <a:gd name="connsiteY911" fmla="*/ 1344877 h 3922303"/>
              <a:gd name="connsiteX912" fmla="*/ 3062591 w 11236264"/>
              <a:gd name="connsiteY912" fmla="*/ 1342451 h 3922303"/>
              <a:gd name="connsiteX913" fmla="*/ 3065830 w 11236264"/>
              <a:gd name="connsiteY913" fmla="*/ 1343440 h 3922303"/>
              <a:gd name="connsiteX914" fmla="*/ 3057363 w 11236264"/>
              <a:gd name="connsiteY914" fmla="*/ 1345866 h 3922303"/>
              <a:gd name="connsiteX915" fmla="*/ 3062591 w 11236264"/>
              <a:gd name="connsiteY915" fmla="*/ 1342451 h 3922303"/>
              <a:gd name="connsiteX916" fmla="*/ 3272238 w 11236264"/>
              <a:gd name="connsiteY916" fmla="*/ 1338686 h 3922303"/>
              <a:gd name="connsiteX917" fmla="*/ 3266076 w 11236264"/>
              <a:gd name="connsiteY917" fmla="*/ 1339725 h 3922303"/>
              <a:gd name="connsiteX918" fmla="*/ 3224574 w 11236264"/>
              <a:gd name="connsiteY918" fmla="*/ 1349537 h 3922303"/>
              <a:gd name="connsiteX919" fmla="*/ 3210865 w 11236264"/>
              <a:gd name="connsiteY919" fmla="*/ 1352674 h 3922303"/>
              <a:gd name="connsiteX920" fmla="*/ 3234675 w 11236264"/>
              <a:gd name="connsiteY920" fmla="*/ 1356079 h 3922303"/>
              <a:gd name="connsiteX921" fmla="*/ 3276028 w 11236264"/>
              <a:gd name="connsiteY921" fmla="*/ 1345784 h 3922303"/>
              <a:gd name="connsiteX922" fmla="*/ 3274444 w 11236264"/>
              <a:gd name="connsiteY922" fmla="*/ 1339369 h 3922303"/>
              <a:gd name="connsiteX923" fmla="*/ 3184449 w 11236264"/>
              <a:gd name="connsiteY923" fmla="*/ 1335196 h 3922303"/>
              <a:gd name="connsiteX924" fmla="*/ 3183962 w 11236264"/>
              <a:gd name="connsiteY924" fmla="*/ 1335722 h 3922303"/>
              <a:gd name="connsiteX925" fmla="*/ 3148175 w 11236264"/>
              <a:gd name="connsiteY925" fmla="*/ 1343709 h 3922303"/>
              <a:gd name="connsiteX926" fmla="*/ 3158073 w 11236264"/>
              <a:gd name="connsiteY926" fmla="*/ 1345124 h 3922303"/>
              <a:gd name="connsiteX927" fmla="*/ 3185829 w 11236264"/>
              <a:gd name="connsiteY927" fmla="*/ 1338222 h 3922303"/>
              <a:gd name="connsiteX928" fmla="*/ 3200643 w 11236264"/>
              <a:gd name="connsiteY928" fmla="*/ 1335600 h 3922303"/>
              <a:gd name="connsiteX929" fmla="*/ 3184449 w 11236264"/>
              <a:gd name="connsiteY929" fmla="*/ 1335196 h 3922303"/>
              <a:gd name="connsiteX930" fmla="*/ 3194953 w 11236264"/>
              <a:gd name="connsiteY930" fmla="*/ 1316104 h 3922303"/>
              <a:gd name="connsiteX931" fmla="*/ 3193335 w 11236264"/>
              <a:gd name="connsiteY931" fmla="*/ 1316391 h 3922303"/>
              <a:gd name="connsiteX932" fmla="*/ 3098421 w 11236264"/>
              <a:gd name="connsiteY932" fmla="*/ 1336593 h 3922303"/>
              <a:gd name="connsiteX933" fmla="*/ 3126193 w 11236264"/>
              <a:gd name="connsiteY933" fmla="*/ 1340565 h 3922303"/>
              <a:gd name="connsiteX934" fmla="*/ 3199247 w 11236264"/>
              <a:gd name="connsiteY934" fmla="*/ 1324310 h 3922303"/>
              <a:gd name="connsiteX935" fmla="*/ 3216948 w 11236264"/>
              <a:gd name="connsiteY935" fmla="*/ 1319245 h 3922303"/>
              <a:gd name="connsiteX936" fmla="*/ 172949 w 11236264"/>
              <a:gd name="connsiteY936" fmla="*/ 1282138 h 3922303"/>
              <a:gd name="connsiteX937" fmla="*/ 176053 w 11236264"/>
              <a:gd name="connsiteY937" fmla="*/ 1285906 h 3922303"/>
              <a:gd name="connsiteX938" fmla="*/ 172949 w 11236264"/>
              <a:gd name="connsiteY938" fmla="*/ 1282138 h 3922303"/>
              <a:gd name="connsiteX939" fmla="*/ 533382 w 11236264"/>
              <a:gd name="connsiteY939" fmla="*/ 1274933 h 3922303"/>
              <a:gd name="connsiteX940" fmla="*/ 506509 w 11236264"/>
              <a:gd name="connsiteY940" fmla="*/ 1280900 h 3922303"/>
              <a:gd name="connsiteX941" fmla="*/ 522603 w 11236264"/>
              <a:gd name="connsiteY941" fmla="*/ 1280998 h 3922303"/>
              <a:gd name="connsiteX942" fmla="*/ 536880 w 11236264"/>
              <a:gd name="connsiteY942" fmla="*/ 1276770 h 3922303"/>
              <a:gd name="connsiteX943" fmla="*/ 477317 w 11236264"/>
              <a:gd name="connsiteY943" fmla="*/ 1273598 h 3922303"/>
              <a:gd name="connsiteX944" fmla="*/ 476974 w 11236264"/>
              <a:gd name="connsiteY944" fmla="*/ 1274462 h 3922303"/>
              <a:gd name="connsiteX945" fmla="*/ 474098 w 11236264"/>
              <a:gd name="connsiteY945" fmla="*/ 1273690 h 3922303"/>
              <a:gd name="connsiteX946" fmla="*/ 9801804 w 11236264"/>
              <a:gd name="connsiteY946" fmla="*/ 1273325 h 3922303"/>
              <a:gd name="connsiteX947" fmla="*/ 9939820 w 11236264"/>
              <a:gd name="connsiteY947" fmla="*/ 1311448 h 3922303"/>
              <a:gd name="connsiteX948" fmla="*/ 10466294 w 11236264"/>
              <a:gd name="connsiteY948" fmla="*/ 1447700 h 3922303"/>
              <a:gd name="connsiteX949" fmla="*/ 10426726 w 11236264"/>
              <a:gd name="connsiteY949" fmla="*/ 1447700 h 3922303"/>
              <a:gd name="connsiteX950" fmla="*/ 9865274 w 11236264"/>
              <a:gd name="connsiteY950" fmla="*/ 1297595 h 3922303"/>
              <a:gd name="connsiteX951" fmla="*/ 9801436 w 11236264"/>
              <a:gd name="connsiteY951" fmla="*/ 1281074 h 3922303"/>
              <a:gd name="connsiteX952" fmla="*/ 9806058 w 11236264"/>
              <a:gd name="connsiteY952" fmla="*/ 1280510 h 3922303"/>
              <a:gd name="connsiteX953" fmla="*/ 9806058 w 11236264"/>
              <a:gd name="connsiteY953" fmla="*/ 1280510 h 3922303"/>
              <a:gd name="connsiteX954" fmla="*/ 2422728 w 11236264"/>
              <a:gd name="connsiteY954" fmla="*/ 1273180 h 3922303"/>
              <a:gd name="connsiteX955" fmla="*/ 2422468 w 11236264"/>
              <a:gd name="connsiteY955" fmla="*/ 1278024 h 3922303"/>
              <a:gd name="connsiteX956" fmla="*/ 2526692 w 11236264"/>
              <a:gd name="connsiteY956" fmla="*/ 1286700 h 3922303"/>
              <a:gd name="connsiteX957" fmla="*/ 2981859 w 11236264"/>
              <a:gd name="connsiteY957" fmla="*/ 1342310 h 3922303"/>
              <a:gd name="connsiteX958" fmla="*/ 3068758 w 11236264"/>
              <a:gd name="connsiteY958" fmla="*/ 1353801 h 3922303"/>
              <a:gd name="connsiteX959" fmla="*/ 3078969 w 11236264"/>
              <a:gd name="connsiteY959" fmla="*/ 1351073 h 3922303"/>
              <a:gd name="connsiteX960" fmla="*/ 3113000 w 11236264"/>
              <a:gd name="connsiteY960" fmla="*/ 1343500 h 3922303"/>
              <a:gd name="connsiteX961" fmla="*/ 3100611 w 11236264"/>
              <a:gd name="connsiteY961" fmla="*/ 1341943 h 3922303"/>
              <a:gd name="connsiteX962" fmla="*/ 3083016 w 11236264"/>
              <a:gd name="connsiteY962" fmla="*/ 1339849 h 3922303"/>
              <a:gd name="connsiteX963" fmla="*/ 3065830 w 11236264"/>
              <a:gd name="connsiteY963" fmla="*/ 1343440 h 3922303"/>
              <a:gd name="connsiteX964" fmla="*/ 3077008 w 11236264"/>
              <a:gd name="connsiteY964" fmla="*/ 1339134 h 3922303"/>
              <a:gd name="connsiteX965" fmla="*/ 2937856 w 11236264"/>
              <a:gd name="connsiteY965" fmla="*/ 1322578 h 3922303"/>
              <a:gd name="connsiteX966" fmla="*/ 2642949 w 11236264"/>
              <a:gd name="connsiteY966" fmla="*/ 1291544 h 3922303"/>
              <a:gd name="connsiteX967" fmla="*/ 456681 w 11236264"/>
              <a:gd name="connsiteY967" fmla="*/ 1270712 h 3922303"/>
              <a:gd name="connsiteX968" fmla="*/ 437910 w 11236264"/>
              <a:gd name="connsiteY968" fmla="*/ 1271382 h 3922303"/>
              <a:gd name="connsiteX969" fmla="*/ 432835 w 11236264"/>
              <a:gd name="connsiteY969" fmla="*/ 1272046 h 3922303"/>
              <a:gd name="connsiteX970" fmla="*/ 444629 w 11236264"/>
              <a:gd name="connsiteY970" fmla="*/ 1271809 h 3922303"/>
              <a:gd name="connsiteX971" fmla="*/ 9788786 w 11236264"/>
              <a:gd name="connsiteY971" fmla="*/ 1269729 h 3922303"/>
              <a:gd name="connsiteX972" fmla="*/ 9798867 w 11236264"/>
              <a:gd name="connsiteY972" fmla="*/ 1272514 h 3922303"/>
              <a:gd name="connsiteX973" fmla="*/ 9791583 w 11236264"/>
              <a:gd name="connsiteY973" fmla="*/ 1274022 h 3922303"/>
              <a:gd name="connsiteX974" fmla="*/ 2415307 w 11236264"/>
              <a:gd name="connsiteY974" fmla="*/ 1246236 h 3922303"/>
              <a:gd name="connsiteX975" fmla="*/ 2415674 w 11236264"/>
              <a:gd name="connsiteY975" fmla="*/ 1249192 h 3922303"/>
              <a:gd name="connsiteX976" fmla="*/ 2417375 w 11236264"/>
              <a:gd name="connsiteY976" fmla="*/ 1251470 h 3922303"/>
              <a:gd name="connsiteX977" fmla="*/ 2532593 w 11236264"/>
              <a:gd name="connsiteY977" fmla="*/ 1260704 h 3922303"/>
              <a:gd name="connsiteX978" fmla="*/ 3074024 w 11236264"/>
              <a:gd name="connsiteY978" fmla="*/ 1333104 h 3922303"/>
              <a:gd name="connsiteX979" fmla="*/ 3097333 w 11236264"/>
              <a:gd name="connsiteY979" fmla="*/ 1336437 h 3922303"/>
              <a:gd name="connsiteX980" fmla="*/ 3177106 w 11236264"/>
              <a:gd name="connsiteY980" fmla="*/ 1315852 h 3922303"/>
              <a:gd name="connsiteX981" fmla="*/ 3183180 w 11236264"/>
              <a:gd name="connsiteY981" fmla="*/ 1314423 h 3922303"/>
              <a:gd name="connsiteX982" fmla="*/ 3174510 w 11236264"/>
              <a:gd name="connsiteY982" fmla="*/ 1313185 h 3922303"/>
              <a:gd name="connsiteX983" fmla="*/ 2905232 w 11236264"/>
              <a:gd name="connsiteY983" fmla="*/ 1286194 h 3922303"/>
              <a:gd name="connsiteX984" fmla="*/ 2518263 w 11236264"/>
              <a:gd name="connsiteY984" fmla="*/ 1252795 h 3922303"/>
              <a:gd name="connsiteX985" fmla="*/ 239739 w 11236264"/>
              <a:gd name="connsiteY985" fmla="*/ 1240412 h 3922303"/>
              <a:gd name="connsiteX986" fmla="*/ 242133 w 11236264"/>
              <a:gd name="connsiteY986" fmla="*/ 1240854 h 3922303"/>
              <a:gd name="connsiteX987" fmla="*/ 245139 w 11236264"/>
              <a:gd name="connsiteY987" fmla="*/ 1241621 h 3922303"/>
              <a:gd name="connsiteX988" fmla="*/ 234498 w 11236264"/>
              <a:gd name="connsiteY988" fmla="*/ 1240944 h 3922303"/>
              <a:gd name="connsiteX989" fmla="*/ 9623969 w 11236264"/>
              <a:gd name="connsiteY989" fmla="*/ 1229938 h 3922303"/>
              <a:gd name="connsiteX990" fmla="*/ 9635786 w 11236264"/>
              <a:gd name="connsiteY990" fmla="*/ 1233773 h 3922303"/>
              <a:gd name="connsiteX991" fmla="*/ 9666252 w 11236264"/>
              <a:gd name="connsiteY991" fmla="*/ 1241886 h 3922303"/>
              <a:gd name="connsiteX992" fmla="*/ 9690784 w 11236264"/>
              <a:gd name="connsiteY992" fmla="*/ 1237136 h 3922303"/>
              <a:gd name="connsiteX993" fmla="*/ 9686036 w 11236264"/>
              <a:gd name="connsiteY993" fmla="*/ 1246636 h 3922303"/>
              <a:gd name="connsiteX994" fmla="*/ 9718419 w 11236264"/>
              <a:gd name="connsiteY994" fmla="*/ 1248083 h 3922303"/>
              <a:gd name="connsiteX995" fmla="*/ 9723524 w 11236264"/>
              <a:gd name="connsiteY995" fmla="*/ 1247054 h 3922303"/>
              <a:gd name="connsiteX996" fmla="*/ 9726217 w 11236264"/>
              <a:gd name="connsiteY996" fmla="*/ 1247966 h 3922303"/>
              <a:gd name="connsiteX997" fmla="*/ 9727977 w 11236264"/>
              <a:gd name="connsiteY997" fmla="*/ 1251781 h 3922303"/>
              <a:gd name="connsiteX998" fmla="*/ 9730352 w 11236264"/>
              <a:gd name="connsiteY998" fmla="*/ 1256926 h 3922303"/>
              <a:gd name="connsiteX999" fmla="*/ 9738553 w 11236264"/>
              <a:gd name="connsiteY999" fmla="*/ 1252140 h 3922303"/>
              <a:gd name="connsiteX1000" fmla="*/ 9745942 w 11236264"/>
              <a:gd name="connsiteY1000" fmla="*/ 1254641 h 3922303"/>
              <a:gd name="connsiteX1001" fmla="*/ 9750036 w 11236264"/>
              <a:gd name="connsiteY1001" fmla="*/ 1256827 h 3922303"/>
              <a:gd name="connsiteX1002" fmla="*/ 9759631 w 11236264"/>
              <a:gd name="connsiteY1002" fmla="*/ 1261676 h 3922303"/>
              <a:gd name="connsiteX1003" fmla="*/ 9785128 w 11236264"/>
              <a:gd name="connsiteY1003" fmla="*/ 1268719 h 3922303"/>
              <a:gd name="connsiteX1004" fmla="*/ 9788161 w 11236264"/>
              <a:gd name="connsiteY1004" fmla="*/ 1273377 h 3922303"/>
              <a:gd name="connsiteX1005" fmla="*/ 9791583 w 11236264"/>
              <a:gd name="connsiteY1005" fmla="*/ 1274022 h 3922303"/>
              <a:gd name="connsiteX1006" fmla="*/ 9799890 w 11236264"/>
              <a:gd name="connsiteY1006" fmla="*/ 1280674 h 3922303"/>
              <a:gd name="connsiteX1007" fmla="*/ 9666204 w 11236264"/>
              <a:gd name="connsiteY1007" fmla="*/ 1246078 h 3922303"/>
              <a:gd name="connsiteX1008" fmla="*/ 2722393 w 11236264"/>
              <a:gd name="connsiteY1008" fmla="*/ 1185524 h 3922303"/>
              <a:gd name="connsiteX1009" fmla="*/ 2697597 w 11236264"/>
              <a:gd name="connsiteY1009" fmla="*/ 1190172 h 3922303"/>
              <a:gd name="connsiteX1010" fmla="*/ 2859322 w 11236264"/>
              <a:gd name="connsiteY1010" fmla="*/ 1215222 h 3922303"/>
              <a:gd name="connsiteX1011" fmla="*/ 3318250 w 11236264"/>
              <a:gd name="connsiteY1011" fmla="*/ 1276103 h 3922303"/>
              <a:gd name="connsiteX1012" fmla="*/ 3370733 w 11236264"/>
              <a:gd name="connsiteY1012" fmla="*/ 1263785 h 3922303"/>
              <a:gd name="connsiteX1013" fmla="*/ 3224156 w 11236264"/>
              <a:gd name="connsiteY1013" fmla="*/ 1244615 h 3922303"/>
              <a:gd name="connsiteX1014" fmla="*/ 3211595 w 11236264"/>
              <a:gd name="connsiteY1014" fmla="*/ 1244536 h 3922303"/>
              <a:gd name="connsiteX1015" fmla="*/ 3210355 w 11236264"/>
              <a:gd name="connsiteY1015" fmla="*/ 1242810 h 3922303"/>
              <a:gd name="connsiteX1016" fmla="*/ 3172114 w 11236264"/>
              <a:gd name="connsiteY1016" fmla="*/ 1237809 h 3922303"/>
              <a:gd name="connsiteX1017" fmla="*/ 2866628 w 11236264"/>
              <a:gd name="connsiteY1017" fmla="*/ 1202697 h 3922303"/>
              <a:gd name="connsiteX1018" fmla="*/ 2722393 w 11236264"/>
              <a:gd name="connsiteY1018" fmla="*/ 1185524 h 3922303"/>
              <a:gd name="connsiteX1019" fmla="*/ 2591888 w 11236264"/>
              <a:gd name="connsiteY1019" fmla="*/ 1174939 h 3922303"/>
              <a:gd name="connsiteX1020" fmla="*/ 2561955 w 11236264"/>
              <a:gd name="connsiteY1020" fmla="*/ 1182866 h 3922303"/>
              <a:gd name="connsiteX1021" fmla="*/ 2600560 w 11236264"/>
              <a:gd name="connsiteY1021" fmla="*/ 1176604 h 3922303"/>
              <a:gd name="connsiteX1022" fmla="*/ 2591888 w 11236264"/>
              <a:gd name="connsiteY1022" fmla="*/ 1174939 h 3922303"/>
              <a:gd name="connsiteX1023" fmla="*/ 2525958 w 11236264"/>
              <a:gd name="connsiteY1023" fmla="*/ 1171906 h 3922303"/>
              <a:gd name="connsiteX1024" fmla="*/ 2491005 w 11236264"/>
              <a:gd name="connsiteY1024" fmla="*/ 1176603 h 3922303"/>
              <a:gd name="connsiteX1025" fmla="*/ 2517089 w 11236264"/>
              <a:gd name="connsiteY1025" fmla="*/ 1176602 h 3922303"/>
              <a:gd name="connsiteX1026" fmla="*/ 2525958 w 11236264"/>
              <a:gd name="connsiteY1026" fmla="*/ 1171906 h 3922303"/>
              <a:gd name="connsiteX1027" fmla="*/ 2456573 w 11236264"/>
              <a:gd name="connsiteY1027" fmla="*/ 1165644 h 3922303"/>
              <a:gd name="connsiteX1028" fmla="*/ 2426314 w 11236264"/>
              <a:gd name="connsiteY1028" fmla="*/ 1170341 h 3922303"/>
              <a:gd name="connsiteX1029" fmla="*/ 2452399 w 11236264"/>
              <a:gd name="connsiteY1029" fmla="*/ 1170341 h 3922303"/>
              <a:gd name="connsiteX1030" fmla="*/ 2456573 w 11236264"/>
              <a:gd name="connsiteY1030" fmla="*/ 1165644 h 3922303"/>
              <a:gd name="connsiteX1031" fmla="*/ 9475541 w 11236264"/>
              <a:gd name="connsiteY1031" fmla="*/ 1163518 h 3922303"/>
              <a:gd name="connsiteX1032" fmla="*/ 9465254 w 11236264"/>
              <a:gd name="connsiteY1032" fmla="*/ 1168267 h 3922303"/>
              <a:gd name="connsiteX1033" fmla="*/ 8273502 w 11236264"/>
              <a:gd name="connsiteY1033" fmla="*/ 1153228 h 3922303"/>
              <a:gd name="connsiteX1034" fmla="*/ 8263214 w 11236264"/>
              <a:gd name="connsiteY1034" fmla="*/ 1158769 h 3922303"/>
              <a:gd name="connsiteX1035" fmla="*/ 8361340 w 11236264"/>
              <a:gd name="connsiteY1035" fmla="*/ 1168268 h 3922303"/>
              <a:gd name="connsiteX1036" fmla="*/ 8552844 w 11236264"/>
              <a:gd name="connsiteY1036" fmla="*/ 1202307 h 3922303"/>
              <a:gd name="connsiteX1037" fmla="*/ 8621689 w 11236264"/>
              <a:gd name="connsiteY1037" fmla="*/ 1207847 h 3922303"/>
              <a:gd name="connsiteX1038" fmla="*/ 8273502 w 11236264"/>
              <a:gd name="connsiteY1038" fmla="*/ 1153228 h 3922303"/>
              <a:gd name="connsiteX1039" fmla="*/ 414778 w 11236264"/>
              <a:gd name="connsiteY1039" fmla="*/ 1151646 h 3922303"/>
              <a:gd name="connsiteX1040" fmla="*/ 409153 w 11236264"/>
              <a:gd name="connsiteY1040" fmla="*/ 1152860 h 3922303"/>
              <a:gd name="connsiteX1041" fmla="*/ 435179 w 11236264"/>
              <a:gd name="connsiteY1041" fmla="*/ 1153509 h 3922303"/>
              <a:gd name="connsiteX1042" fmla="*/ 466504 w 11236264"/>
              <a:gd name="connsiteY1042" fmla="*/ 1154203 h 3922303"/>
              <a:gd name="connsiteX1043" fmla="*/ 477682 w 11236264"/>
              <a:gd name="connsiteY1043" fmla="*/ 1151669 h 3922303"/>
              <a:gd name="connsiteX1044" fmla="*/ 454133 w 11236264"/>
              <a:gd name="connsiteY1044" fmla="*/ 1152634 h 3922303"/>
              <a:gd name="connsiteX1045" fmla="*/ 424675 w 11236264"/>
              <a:gd name="connsiteY1045" fmla="*/ 1152666 h 3922303"/>
              <a:gd name="connsiteX1046" fmla="*/ 524305 w 11236264"/>
              <a:gd name="connsiteY1046" fmla="*/ 1150847 h 3922303"/>
              <a:gd name="connsiteX1047" fmla="*/ 503511 w 11236264"/>
              <a:gd name="connsiteY1047" fmla="*/ 1154354 h 3922303"/>
              <a:gd name="connsiteX1048" fmla="*/ 504933 w 11236264"/>
              <a:gd name="connsiteY1048" fmla="*/ 1154649 h 3922303"/>
              <a:gd name="connsiteX1049" fmla="*/ 545429 w 11236264"/>
              <a:gd name="connsiteY1049" fmla="*/ 1155788 h 3922303"/>
              <a:gd name="connsiteX1050" fmla="*/ 538453 w 11236264"/>
              <a:gd name="connsiteY1050" fmla="*/ 1152640 h 3922303"/>
              <a:gd name="connsiteX1051" fmla="*/ 9401946 w 11236264"/>
              <a:gd name="connsiteY1051" fmla="*/ 1148478 h 3922303"/>
              <a:gd name="connsiteX1052" fmla="*/ 9445470 w 11236264"/>
              <a:gd name="connsiteY1052" fmla="*/ 1158769 h 3922303"/>
              <a:gd name="connsiteX1053" fmla="*/ 9421550 w 11236264"/>
              <a:gd name="connsiteY1053" fmla="*/ 1157568 h 3922303"/>
              <a:gd name="connsiteX1054" fmla="*/ 9417208 w 11236264"/>
              <a:gd name="connsiteY1054" fmla="*/ 1156152 h 3922303"/>
              <a:gd name="connsiteX1055" fmla="*/ 8248970 w 11236264"/>
              <a:gd name="connsiteY1055" fmla="*/ 1148478 h 3922303"/>
              <a:gd name="connsiteX1056" fmla="*/ 8238682 w 11236264"/>
              <a:gd name="connsiteY1056" fmla="*/ 1153228 h 3922303"/>
              <a:gd name="connsiteX1057" fmla="*/ 8248970 w 11236264"/>
              <a:gd name="connsiteY1057" fmla="*/ 1148478 h 3922303"/>
              <a:gd name="connsiteX1058" fmla="*/ 9381497 w 11236264"/>
              <a:gd name="connsiteY1058" fmla="*/ 1144518 h 3922303"/>
              <a:gd name="connsiteX1059" fmla="*/ 9401946 w 11236264"/>
              <a:gd name="connsiteY1059" fmla="*/ 1148478 h 3922303"/>
              <a:gd name="connsiteX1060" fmla="*/ 9395330 w 11236264"/>
              <a:gd name="connsiteY1060" fmla="*/ 1149025 h 3922303"/>
              <a:gd name="connsiteX1061" fmla="*/ 9365566 w 11236264"/>
              <a:gd name="connsiteY1061" fmla="*/ 1139329 h 3922303"/>
              <a:gd name="connsiteX1062" fmla="*/ 9371086 w 11236264"/>
              <a:gd name="connsiteY1062" fmla="*/ 1139572 h 3922303"/>
              <a:gd name="connsiteX1063" fmla="*/ 9375784 w 11236264"/>
              <a:gd name="connsiteY1063" fmla="*/ 1142658 h 3922303"/>
              <a:gd name="connsiteX1064" fmla="*/ 8165089 w 11236264"/>
              <a:gd name="connsiteY1064" fmla="*/ 1138979 h 3922303"/>
              <a:gd name="connsiteX1065" fmla="*/ 8155592 w 11236264"/>
              <a:gd name="connsiteY1065" fmla="*/ 1143729 h 3922303"/>
              <a:gd name="connsiteX1066" fmla="*/ 8165089 w 11236264"/>
              <a:gd name="connsiteY1066" fmla="*/ 1138979 h 3922303"/>
              <a:gd name="connsiteX1067" fmla="*/ 9187981 w 11236264"/>
              <a:gd name="connsiteY1067" fmla="*/ 1136941 h 3922303"/>
              <a:gd name="connsiteX1068" fmla="*/ 9293852 w 11236264"/>
              <a:gd name="connsiteY1068" fmla="*/ 1156891 h 3922303"/>
              <a:gd name="connsiteX1069" fmla="*/ 9384831 w 11236264"/>
              <a:gd name="connsiteY1069" fmla="*/ 1186089 h 3922303"/>
              <a:gd name="connsiteX1070" fmla="*/ 9801990 w 11236264"/>
              <a:gd name="connsiteY1070" fmla="*/ 1336575 h 3922303"/>
              <a:gd name="connsiteX1071" fmla="*/ 9963214 w 11236264"/>
              <a:gd name="connsiteY1071" fmla="*/ 1393728 h 3922303"/>
              <a:gd name="connsiteX1072" fmla="*/ 9940614 w 11236264"/>
              <a:gd name="connsiteY1072" fmla="*/ 1373616 h 3922303"/>
              <a:gd name="connsiteX1073" fmla="*/ 9897847 w 11236264"/>
              <a:gd name="connsiteY1073" fmla="*/ 1355805 h 3922303"/>
              <a:gd name="connsiteX1074" fmla="*/ 9738556 w 11236264"/>
              <a:gd name="connsiteY1074" fmla="*/ 1273727 h 3922303"/>
              <a:gd name="connsiteX1075" fmla="*/ 9734674 w 11236264"/>
              <a:gd name="connsiteY1075" fmla="*/ 1272243 h 3922303"/>
              <a:gd name="connsiteX1076" fmla="*/ 10115337 w 11236264"/>
              <a:gd name="connsiteY1076" fmla="*/ 1372499 h 3922303"/>
              <a:gd name="connsiteX1077" fmla="*/ 10912607 w 11236264"/>
              <a:gd name="connsiteY1077" fmla="*/ 1605227 h 3922303"/>
              <a:gd name="connsiteX1078" fmla="*/ 10858796 w 11236264"/>
              <a:gd name="connsiteY1078" fmla="*/ 1594936 h 3922303"/>
              <a:gd name="connsiteX1079" fmla="*/ 10819229 w 11236264"/>
              <a:gd name="connsiteY1079" fmla="*/ 1590187 h 3922303"/>
              <a:gd name="connsiteX1080" fmla="*/ 10932390 w 11236264"/>
              <a:gd name="connsiteY1080" fmla="*/ 1644016 h 3922303"/>
              <a:gd name="connsiteX1081" fmla="*/ 10672039 w 11236264"/>
              <a:gd name="connsiteY1081" fmla="*/ 1585437 h 3922303"/>
              <a:gd name="connsiteX1082" fmla="*/ 10672039 w 11236264"/>
              <a:gd name="connsiteY1082" fmla="*/ 1585437 h 3922303"/>
              <a:gd name="connsiteX1083" fmla="*/ 10607943 w 11236264"/>
              <a:gd name="connsiteY1083" fmla="*/ 1585438 h 3922303"/>
              <a:gd name="connsiteX1084" fmla="*/ 10578366 w 11236264"/>
              <a:gd name="connsiteY1084" fmla="*/ 1587218 h 3922303"/>
              <a:gd name="connsiteX1085" fmla="*/ 10559092 w 11236264"/>
              <a:gd name="connsiteY1085" fmla="*/ 1586201 h 3922303"/>
              <a:gd name="connsiteX1086" fmla="*/ 10567153 w 11236264"/>
              <a:gd name="connsiteY1086" fmla="*/ 1589022 h 3922303"/>
              <a:gd name="connsiteX1087" fmla="*/ 10622981 w 11236264"/>
              <a:gd name="connsiteY1087" fmla="*/ 1611376 h 3922303"/>
              <a:gd name="connsiteX1088" fmla="*/ 10661900 w 11236264"/>
              <a:gd name="connsiteY1088" fmla="*/ 1628446 h 3922303"/>
              <a:gd name="connsiteX1089" fmla="*/ 10657965 w 11236264"/>
              <a:gd name="connsiteY1089" fmla="*/ 1627582 h 3922303"/>
              <a:gd name="connsiteX1090" fmla="*/ 10627116 w 11236264"/>
              <a:gd name="connsiteY1090" fmla="*/ 1618129 h 3922303"/>
              <a:gd name="connsiteX1091" fmla="*/ 10624061 w 11236264"/>
              <a:gd name="connsiteY1091" fmla="*/ 1617425 h 3922303"/>
              <a:gd name="connsiteX1092" fmla="*/ 10608320 w 11236264"/>
              <a:gd name="connsiteY1092" fmla="*/ 1610532 h 3922303"/>
              <a:gd name="connsiteX1093" fmla="*/ 10556535 w 11236264"/>
              <a:gd name="connsiteY1093" fmla="*/ 1590488 h 3922303"/>
              <a:gd name="connsiteX1094" fmla="*/ 10538824 w 11236264"/>
              <a:gd name="connsiteY1094" fmla="*/ 1584442 h 3922303"/>
              <a:gd name="connsiteX1095" fmla="*/ 10500520 w 11236264"/>
              <a:gd name="connsiteY1095" fmla="*/ 1577880 h 3922303"/>
              <a:gd name="connsiteX1096" fmla="*/ 10363418 w 11236264"/>
              <a:gd name="connsiteY1096" fmla="*/ 1536358 h 3922303"/>
              <a:gd name="connsiteX1097" fmla="*/ 9868776 w 11236264"/>
              <a:gd name="connsiteY1097" fmla="*/ 1405631 h 3922303"/>
              <a:gd name="connsiteX1098" fmla="*/ 9872560 w 11236264"/>
              <a:gd name="connsiteY1098" fmla="*/ 1405775 h 3922303"/>
              <a:gd name="connsiteX1099" fmla="*/ 9850948 w 11236264"/>
              <a:gd name="connsiteY1099" fmla="*/ 1392936 h 3922303"/>
              <a:gd name="connsiteX1100" fmla="*/ 9842432 w 11236264"/>
              <a:gd name="connsiteY1100" fmla="*/ 1372567 h 3922303"/>
              <a:gd name="connsiteX1101" fmla="*/ 9760402 w 11236264"/>
              <a:gd name="connsiteY1101" fmla="*/ 1338998 h 3922303"/>
              <a:gd name="connsiteX1102" fmla="*/ 9214462 w 11236264"/>
              <a:gd name="connsiteY1102" fmla="*/ 1144096 h 3922303"/>
              <a:gd name="connsiteX1103" fmla="*/ 9350859 w 11236264"/>
              <a:gd name="connsiteY1103" fmla="*/ 1134539 h 3922303"/>
              <a:gd name="connsiteX1104" fmla="*/ 9355134 w 11236264"/>
              <a:gd name="connsiteY1104" fmla="*/ 1134563 h 3922303"/>
              <a:gd name="connsiteX1105" fmla="*/ 9356082 w 11236264"/>
              <a:gd name="connsiteY1105" fmla="*/ 1136239 h 3922303"/>
              <a:gd name="connsiteX1106" fmla="*/ 8146096 w 11236264"/>
              <a:gd name="connsiteY1106" fmla="*/ 1134229 h 3922303"/>
              <a:gd name="connsiteX1107" fmla="*/ 8121564 w 11236264"/>
              <a:gd name="connsiteY1107" fmla="*/ 1138978 h 3922303"/>
              <a:gd name="connsiteX1108" fmla="*/ 8146096 w 11236264"/>
              <a:gd name="connsiteY1108" fmla="*/ 1134229 h 3922303"/>
              <a:gd name="connsiteX1109" fmla="*/ 8101781 w 11236264"/>
              <a:gd name="connsiteY1109" fmla="*/ 1128689 h 3922303"/>
              <a:gd name="connsiteX1110" fmla="*/ 8086746 w 11236264"/>
              <a:gd name="connsiteY1110" fmla="*/ 1134230 h 3922303"/>
              <a:gd name="connsiteX1111" fmla="*/ 8101781 w 11236264"/>
              <a:gd name="connsiteY1111" fmla="*/ 1128689 h 3922303"/>
              <a:gd name="connsiteX1112" fmla="*/ 9021546 w 11236264"/>
              <a:gd name="connsiteY1112" fmla="*/ 1123750 h 3922303"/>
              <a:gd name="connsiteX1113" fmla="*/ 9014665 w 11236264"/>
              <a:gd name="connsiteY1113" fmla="*/ 1131482 h 3922303"/>
              <a:gd name="connsiteX1114" fmla="*/ 9021546 w 11236264"/>
              <a:gd name="connsiteY1114" fmla="*/ 1123750 h 3922303"/>
              <a:gd name="connsiteX1115" fmla="*/ 8051705 w 11236264"/>
              <a:gd name="connsiteY1115" fmla="*/ 1122677 h 3922303"/>
              <a:gd name="connsiteX1116" fmla="*/ 8037683 w 11236264"/>
              <a:gd name="connsiteY1116" fmla="*/ 1128688 h 3922303"/>
              <a:gd name="connsiteX1117" fmla="*/ 8057466 w 11236264"/>
              <a:gd name="connsiteY1117" fmla="*/ 1123939 h 3922303"/>
              <a:gd name="connsiteX1118" fmla="*/ 8051705 w 11236264"/>
              <a:gd name="connsiteY1118" fmla="*/ 1122677 h 3922303"/>
              <a:gd name="connsiteX1119" fmla="*/ 8994885 w 11236264"/>
              <a:gd name="connsiteY1119" fmla="*/ 1121074 h 3922303"/>
              <a:gd name="connsiteX1120" fmla="*/ 9000188 w 11236264"/>
              <a:gd name="connsiteY1120" fmla="*/ 1124995 h 3922303"/>
              <a:gd name="connsiteX1121" fmla="*/ 8989876 w 11236264"/>
              <a:gd name="connsiteY1121" fmla="*/ 1122212 h 3922303"/>
              <a:gd name="connsiteX1122" fmla="*/ 8994885 w 11236264"/>
              <a:gd name="connsiteY1122" fmla="*/ 1121074 h 3922303"/>
              <a:gd name="connsiteX1123" fmla="*/ 8017901 w 11236264"/>
              <a:gd name="connsiteY1123" fmla="*/ 1119189 h 3922303"/>
              <a:gd name="connsiteX1124" fmla="*/ 8003656 w 11236264"/>
              <a:gd name="connsiteY1124" fmla="*/ 1123939 h 3922303"/>
              <a:gd name="connsiteX1125" fmla="*/ 8017901 w 11236264"/>
              <a:gd name="connsiteY1125" fmla="*/ 1119189 h 3922303"/>
              <a:gd name="connsiteX1126" fmla="*/ 571787 w 11236264"/>
              <a:gd name="connsiteY1126" fmla="*/ 1118185 h 3922303"/>
              <a:gd name="connsiteX1127" fmla="*/ 572859 w 11236264"/>
              <a:gd name="connsiteY1127" fmla="*/ 1119487 h 3922303"/>
              <a:gd name="connsiteX1128" fmla="*/ 572908 w 11236264"/>
              <a:gd name="connsiteY1128" fmla="*/ 1119545 h 3922303"/>
              <a:gd name="connsiteX1129" fmla="*/ 571788 w 11236264"/>
              <a:gd name="connsiteY1129" fmla="*/ 1118185 h 3922303"/>
              <a:gd name="connsiteX1130" fmla="*/ 7973586 w 11236264"/>
              <a:gd name="connsiteY1130" fmla="*/ 1114440 h 3922303"/>
              <a:gd name="connsiteX1131" fmla="*/ 7949845 w 11236264"/>
              <a:gd name="connsiteY1131" fmla="*/ 1119189 h 3922303"/>
              <a:gd name="connsiteX1132" fmla="*/ 7973586 w 11236264"/>
              <a:gd name="connsiteY1132" fmla="*/ 1114440 h 3922303"/>
              <a:gd name="connsiteX1133" fmla="*/ 7939557 w 11236264"/>
              <a:gd name="connsiteY1133" fmla="*/ 1109690 h 3922303"/>
              <a:gd name="connsiteX1134" fmla="*/ 7925314 w 11236264"/>
              <a:gd name="connsiteY1134" fmla="*/ 1114440 h 3922303"/>
              <a:gd name="connsiteX1135" fmla="*/ 7939557 w 11236264"/>
              <a:gd name="connsiteY1135" fmla="*/ 1109690 h 3922303"/>
              <a:gd name="connsiteX1136" fmla="*/ 8930679 w 11236264"/>
              <a:gd name="connsiteY1136" fmla="*/ 1105200 h 3922303"/>
              <a:gd name="connsiteX1137" fmla="*/ 8989876 w 11236264"/>
              <a:gd name="connsiteY1137" fmla="*/ 1122212 h 3922303"/>
              <a:gd name="connsiteX1138" fmla="*/ 8911670 w 11236264"/>
              <a:gd name="connsiteY1138" fmla="*/ 1105902 h 3922303"/>
              <a:gd name="connsiteX1139" fmla="*/ 8930679 w 11236264"/>
              <a:gd name="connsiteY1139" fmla="*/ 1105200 h 3922303"/>
              <a:gd name="connsiteX1140" fmla="*/ 372248 w 11236264"/>
              <a:gd name="connsiteY1140" fmla="*/ 1060126 h 3922303"/>
              <a:gd name="connsiteX1141" fmla="*/ 371422 w 11236264"/>
              <a:gd name="connsiteY1141" fmla="*/ 1062609 h 3922303"/>
              <a:gd name="connsiteX1142" fmla="*/ 358694 w 11236264"/>
              <a:gd name="connsiteY1142" fmla="*/ 1063676 h 3922303"/>
              <a:gd name="connsiteX1143" fmla="*/ 364557 w 11236264"/>
              <a:gd name="connsiteY1143" fmla="*/ 1060256 h 3922303"/>
              <a:gd name="connsiteX1144" fmla="*/ 372248 w 11236264"/>
              <a:gd name="connsiteY1144" fmla="*/ 1060126 h 3922303"/>
              <a:gd name="connsiteX1145" fmla="*/ 149704 w 11236264"/>
              <a:gd name="connsiteY1145" fmla="*/ 1050779 h 3922303"/>
              <a:gd name="connsiteX1146" fmla="*/ 152230 w 11236264"/>
              <a:gd name="connsiteY1146" fmla="*/ 1050946 h 3922303"/>
              <a:gd name="connsiteX1147" fmla="*/ 140486 w 11236264"/>
              <a:gd name="connsiteY1147" fmla="*/ 1053296 h 3922303"/>
              <a:gd name="connsiteX1148" fmla="*/ 7039182 w 11236264"/>
              <a:gd name="connsiteY1148" fmla="*/ 1044080 h 3922303"/>
              <a:gd name="connsiteX1149" fmla="*/ 7038926 w 11236264"/>
              <a:gd name="connsiteY1149" fmla="*/ 1044091 h 3922303"/>
              <a:gd name="connsiteX1150" fmla="*/ 7038993 w 11236264"/>
              <a:gd name="connsiteY1150" fmla="*/ 1044100 h 3922303"/>
              <a:gd name="connsiteX1151" fmla="*/ 7200153 w 11236264"/>
              <a:gd name="connsiteY1151" fmla="*/ 1041020 h 3922303"/>
              <a:gd name="connsiteX1152" fmla="*/ 7154554 w 11236264"/>
              <a:gd name="connsiteY1152" fmla="*/ 1046364 h 3922303"/>
              <a:gd name="connsiteX1153" fmla="*/ 7208363 w 11236264"/>
              <a:gd name="connsiteY1153" fmla="*/ 1046363 h 3922303"/>
              <a:gd name="connsiteX1154" fmla="*/ 7200153 w 11236264"/>
              <a:gd name="connsiteY1154" fmla="*/ 1041020 h 3922303"/>
              <a:gd name="connsiteX1155" fmla="*/ 7096105 w 11236264"/>
              <a:gd name="connsiteY1155" fmla="*/ 1031261 h 3922303"/>
              <a:gd name="connsiteX1156" fmla="*/ 7045987 w 11236264"/>
              <a:gd name="connsiteY1156" fmla="*/ 1036145 h 3922303"/>
              <a:gd name="connsiteX1157" fmla="*/ 7033894 w 11236264"/>
              <a:gd name="connsiteY1157" fmla="*/ 1038388 h 3922303"/>
              <a:gd name="connsiteX1158" fmla="*/ 7043463 w 11236264"/>
              <a:gd name="connsiteY1158" fmla="*/ 1038258 h 3922303"/>
              <a:gd name="connsiteX1159" fmla="*/ 7058755 w 11236264"/>
              <a:gd name="connsiteY1159" fmla="*/ 1041585 h 3922303"/>
              <a:gd name="connsiteX1160" fmla="*/ 7056163 w 11236264"/>
              <a:gd name="connsiteY1160" fmla="*/ 1042345 h 3922303"/>
              <a:gd name="connsiteX1161" fmla="*/ 7072056 w 11236264"/>
              <a:gd name="connsiteY1161" fmla="*/ 1040723 h 3922303"/>
              <a:gd name="connsiteX1162" fmla="*/ 7077137 w 11236264"/>
              <a:gd name="connsiteY1162" fmla="*/ 1040034 h 3922303"/>
              <a:gd name="connsiteX1163" fmla="*/ 7078292 w 11236264"/>
              <a:gd name="connsiteY1163" fmla="*/ 1039020 h 3922303"/>
              <a:gd name="connsiteX1164" fmla="*/ 7079819 w 11236264"/>
              <a:gd name="connsiteY1164" fmla="*/ 1039671 h 3922303"/>
              <a:gd name="connsiteX1165" fmla="*/ 7102448 w 11236264"/>
              <a:gd name="connsiteY1165" fmla="*/ 1036603 h 3922303"/>
              <a:gd name="connsiteX1166" fmla="*/ 7115777 w 11236264"/>
              <a:gd name="connsiteY1166" fmla="*/ 1036864 h 3922303"/>
              <a:gd name="connsiteX1167" fmla="*/ 7096105 w 11236264"/>
              <a:gd name="connsiteY1167" fmla="*/ 1031261 h 3922303"/>
              <a:gd name="connsiteX1168" fmla="*/ 6959884 w 11236264"/>
              <a:gd name="connsiteY1168" fmla="*/ 1030234 h 3922303"/>
              <a:gd name="connsiteX1169" fmla="*/ 6933696 w 11236264"/>
              <a:gd name="connsiteY1169" fmla="*/ 1030741 h 3922303"/>
              <a:gd name="connsiteX1170" fmla="*/ 6920693 w 11236264"/>
              <a:gd name="connsiteY1170" fmla="*/ 1031275 h 3922303"/>
              <a:gd name="connsiteX1171" fmla="*/ 6949974 w 11236264"/>
              <a:gd name="connsiteY1171" fmla="*/ 1039048 h 3922303"/>
              <a:gd name="connsiteX1172" fmla="*/ 6985276 w 11236264"/>
              <a:gd name="connsiteY1172" fmla="*/ 1038964 h 3922303"/>
              <a:gd name="connsiteX1173" fmla="*/ 6993120 w 11236264"/>
              <a:gd name="connsiteY1173" fmla="*/ 1036863 h 3922303"/>
              <a:gd name="connsiteX1174" fmla="*/ 6986688 w 11236264"/>
              <a:gd name="connsiteY1174" fmla="*/ 1033070 h 3922303"/>
              <a:gd name="connsiteX1175" fmla="*/ 6967218 w 11236264"/>
              <a:gd name="connsiteY1175" fmla="*/ 1030661 h 3922303"/>
              <a:gd name="connsiteX1176" fmla="*/ 6567509 w 11236264"/>
              <a:gd name="connsiteY1176" fmla="*/ 1022692 h 3922303"/>
              <a:gd name="connsiteX1177" fmla="*/ 6614761 w 11236264"/>
              <a:gd name="connsiteY1177" fmla="*/ 1041612 h 3922303"/>
              <a:gd name="connsiteX1178" fmla="*/ 6614861 w 11236264"/>
              <a:gd name="connsiteY1178" fmla="*/ 1041613 h 3922303"/>
              <a:gd name="connsiteX1179" fmla="*/ 6796868 w 11236264"/>
              <a:gd name="connsiteY1179" fmla="*/ 1036864 h 3922303"/>
              <a:gd name="connsiteX1180" fmla="*/ 6809977 w 11236264"/>
              <a:gd name="connsiteY1180" fmla="*/ 1037285 h 3922303"/>
              <a:gd name="connsiteX1181" fmla="*/ 6766839 w 11236264"/>
              <a:gd name="connsiteY1181" fmla="*/ 1027579 h 3922303"/>
              <a:gd name="connsiteX1182" fmla="*/ 6548637 w 11236264"/>
              <a:gd name="connsiteY1182" fmla="*/ 1022426 h 3922303"/>
              <a:gd name="connsiteX1183" fmla="*/ 6502885 w 11236264"/>
              <a:gd name="connsiteY1183" fmla="*/ 1022483 h 3922303"/>
              <a:gd name="connsiteX1184" fmla="*/ 6508363 w 11236264"/>
              <a:gd name="connsiteY1184" fmla="*/ 1023184 h 3922303"/>
              <a:gd name="connsiteX1185" fmla="*/ 6514318 w 11236264"/>
              <a:gd name="connsiteY1185" fmla="*/ 1024752 h 3922303"/>
              <a:gd name="connsiteX1186" fmla="*/ 6499921 w 11236264"/>
              <a:gd name="connsiteY1186" fmla="*/ 1029102 h 3922303"/>
              <a:gd name="connsiteX1187" fmla="*/ 6477571 w 11236264"/>
              <a:gd name="connsiteY1187" fmla="*/ 1029827 h 3922303"/>
              <a:gd name="connsiteX1188" fmla="*/ 6508744 w 11236264"/>
              <a:gd name="connsiteY1188" fmla="*/ 1040209 h 3922303"/>
              <a:gd name="connsiteX1189" fmla="*/ 6597619 w 11236264"/>
              <a:gd name="connsiteY1189" fmla="*/ 1041385 h 3922303"/>
              <a:gd name="connsiteX1190" fmla="*/ 527501 w 11236264"/>
              <a:gd name="connsiteY1190" fmla="*/ 1019712 h 3922303"/>
              <a:gd name="connsiteX1191" fmla="*/ 498181 w 11236264"/>
              <a:gd name="connsiteY1191" fmla="*/ 1026711 h 3922303"/>
              <a:gd name="connsiteX1192" fmla="*/ 517611 w 11236264"/>
              <a:gd name="connsiteY1192" fmla="*/ 1025643 h 3922303"/>
              <a:gd name="connsiteX1193" fmla="*/ 525237 w 11236264"/>
              <a:gd name="connsiteY1193" fmla="*/ 1024647 h 3922303"/>
              <a:gd name="connsiteX1194" fmla="*/ 530010 w 11236264"/>
              <a:gd name="connsiteY1194" fmla="*/ 1023591 h 3922303"/>
              <a:gd name="connsiteX1195" fmla="*/ 532607 w 11236264"/>
              <a:gd name="connsiteY1195" fmla="*/ 1021843 h 3922303"/>
              <a:gd name="connsiteX1196" fmla="*/ 600197 w 11236264"/>
              <a:gd name="connsiteY1196" fmla="*/ 1009356 h 3922303"/>
              <a:gd name="connsiteX1197" fmla="*/ 597234 w 11236264"/>
              <a:gd name="connsiteY1197" fmla="*/ 1009504 h 3922303"/>
              <a:gd name="connsiteX1198" fmla="*/ 581438 w 11236264"/>
              <a:gd name="connsiteY1198" fmla="*/ 1012941 h 3922303"/>
              <a:gd name="connsiteX1199" fmla="*/ 580944 w 11236264"/>
              <a:gd name="connsiteY1199" fmla="*/ 1013082 h 3922303"/>
              <a:gd name="connsiteX1200" fmla="*/ 241124 w 11236264"/>
              <a:gd name="connsiteY1200" fmla="*/ 999412 h 3922303"/>
              <a:gd name="connsiteX1201" fmla="*/ 244363 w 11236264"/>
              <a:gd name="connsiteY1201" fmla="*/ 1000401 h 3922303"/>
              <a:gd name="connsiteX1202" fmla="*/ 235897 w 11236264"/>
              <a:gd name="connsiteY1202" fmla="*/ 1002828 h 3922303"/>
              <a:gd name="connsiteX1203" fmla="*/ 241124 w 11236264"/>
              <a:gd name="connsiteY1203" fmla="*/ 999412 h 3922303"/>
              <a:gd name="connsiteX1204" fmla="*/ 8598315 w 11236264"/>
              <a:gd name="connsiteY1204" fmla="*/ 998661 h 3922303"/>
              <a:gd name="connsiteX1205" fmla="*/ 8692622 w 11236264"/>
              <a:gd name="connsiteY1205" fmla="*/ 1013261 h 3922303"/>
              <a:gd name="connsiteX1206" fmla="*/ 8829042 w 11236264"/>
              <a:gd name="connsiteY1206" fmla="*/ 1035429 h 3922303"/>
              <a:gd name="connsiteX1207" fmla="*/ 8863666 w 11236264"/>
              <a:gd name="connsiteY1207" fmla="*/ 1043846 h 3922303"/>
              <a:gd name="connsiteX1208" fmla="*/ 8916130 w 11236264"/>
              <a:gd name="connsiteY1208" fmla="*/ 1056580 h 3922303"/>
              <a:gd name="connsiteX1209" fmla="*/ 9238994 w 11236264"/>
              <a:gd name="connsiteY1209" fmla="*/ 1139283 h 3922303"/>
              <a:gd name="connsiteX1210" fmla="*/ 9289097 w 11236264"/>
              <a:gd name="connsiteY1210" fmla="*/ 1155364 h 3922303"/>
              <a:gd name="connsiteX1211" fmla="*/ 9147632 w 11236264"/>
              <a:gd name="connsiteY1211" fmla="*/ 1122652 h 3922303"/>
              <a:gd name="connsiteX1212" fmla="*/ 9101718 w 11236264"/>
              <a:gd name="connsiteY1212" fmla="*/ 1113635 h 3922303"/>
              <a:gd name="connsiteX1213" fmla="*/ 9070200 w 11236264"/>
              <a:gd name="connsiteY1213" fmla="*/ 1105119 h 3922303"/>
              <a:gd name="connsiteX1214" fmla="*/ 8981862 w 11236264"/>
              <a:gd name="connsiteY1214" fmla="*/ 1085793 h 3922303"/>
              <a:gd name="connsiteX1215" fmla="*/ 8981747 w 11236264"/>
              <a:gd name="connsiteY1215" fmla="*/ 1085608 h 3922303"/>
              <a:gd name="connsiteX1216" fmla="*/ 8979161 w 11236264"/>
              <a:gd name="connsiteY1216" fmla="*/ 1085202 h 3922303"/>
              <a:gd name="connsiteX1217" fmla="*/ 8937682 w 11236264"/>
              <a:gd name="connsiteY1217" fmla="*/ 1076128 h 3922303"/>
              <a:gd name="connsiteX1218" fmla="*/ 8937358 w 11236264"/>
              <a:gd name="connsiteY1218" fmla="*/ 1075651 h 3922303"/>
              <a:gd name="connsiteX1219" fmla="*/ 8931338 w 11236264"/>
              <a:gd name="connsiteY1219" fmla="*/ 1074740 h 3922303"/>
              <a:gd name="connsiteX1220" fmla="*/ 8924928 w 11236264"/>
              <a:gd name="connsiteY1220" fmla="*/ 1073338 h 3922303"/>
              <a:gd name="connsiteX1221" fmla="*/ 8630531 w 11236264"/>
              <a:gd name="connsiteY1221" fmla="*/ 1013438 h 3922303"/>
              <a:gd name="connsiteX1222" fmla="*/ 8601306 w 11236264"/>
              <a:gd name="connsiteY1222" fmla="*/ 1001817 h 3922303"/>
              <a:gd name="connsiteX1223" fmla="*/ 249589 w 11236264"/>
              <a:gd name="connsiteY1223" fmla="*/ 996985 h 3922303"/>
              <a:gd name="connsiteX1224" fmla="*/ 252830 w 11236264"/>
              <a:gd name="connsiteY1224" fmla="*/ 997973 h 3922303"/>
              <a:gd name="connsiteX1225" fmla="*/ 244363 w 11236264"/>
              <a:gd name="connsiteY1225" fmla="*/ 1000401 h 3922303"/>
              <a:gd name="connsiteX1226" fmla="*/ 249589 w 11236264"/>
              <a:gd name="connsiteY1226" fmla="*/ 996985 h 3922303"/>
              <a:gd name="connsiteX1227" fmla="*/ 275763 w 11236264"/>
              <a:gd name="connsiteY1227" fmla="*/ 993184 h 3922303"/>
              <a:gd name="connsiteX1228" fmla="*/ 252830 w 11236264"/>
              <a:gd name="connsiteY1228" fmla="*/ 997973 h 3922303"/>
              <a:gd name="connsiteX1229" fmla="*/ 265174 w 11236264"/>
              <a:gd name="connsiteY1229" fmla="*/ 993220 h 3922303"/>
              <a:gd name="connsiteX1230" fmla="*/ 275763 w 11236264"/>
              <a:gd name="connsiteY1230" fmla="*/ 993184 h 3922303"/>
              <a:gd name="connsiteX1231" fmla="*/ 6301493 w 11236264"/>
              <a:gd name="connsiteY1231" fmla="*/ 967996 h 3922303"/>
              <a:gd name="connsiteX1232" fmla="*/ 6280670 w 11236264"/>
              <a:gd name="connsiteY1232" fmla="*/ 969825 h 3922303"/>
              <a:gd name="connsiteX1233" fmla="*/ 6346662 w 11236264"/>
              <a:gd name="connsiteY1233" fmla="*/ 986228 h 3922303"/>
              <a:gd name="connsiteX1234" fmla="*/ 6357364 w 11236264"/>
              <a:gd name="connsiteY1234" fmla="*/ 989792 h 3922303"/>
              <a:gd name="connsiteX1235" fmla="*/ 6380991 w 11236264"/>
              <a:gd name="connsiteY1235" fmla="*/ 989145 h 3922303"/>
              <a:gd name="connsiteX1236" fmla="*/ 6369665 w 11236264"/>
              <a:gd name="connsiteY1236" fmla="*/ 986068 h 3922303"/>
              <a:gd name="connsiteX1237" fmla="*/ 6390449 w 11236264"/>
              <a:gd name="connsiteY1237" fmla="*/ 988827 h 3922303"/>
              <a:gd name="connsiteX1238" fmla="*/ 6390582 w 11236264"/>
              <a:gd name="connsiteY1238" fmla="*/ 988883 h 3922303"/>
              <a:gd name="connsiteX1239" fmla="*/ 6421666 w 11236264"/>
              <a:gd name="connsiteY1239" fmla="*/ 988032 h 3922303"/>
              <a:gd name="connsiteX1240" fmla="*/ 6367324 w 11236264"/>
              <a:gd name="connsiteY1240" fmla="*/ 971390 h 3922303"/>
              <a:gd name="connsiteX1241" fmla="*/ 6355995 w 11236264"/>
              <a:gd name="connsiteY1241" fmla="*/ 967996 h 3922303"/>
              <a:gd name="connsiteX1242" fmla="*/ 441239 w 11236264"/>
              <a:gd name="connsiteY1242" fmla="*/ 959974 h 3922303"/>
              <a:gd name="connsiteX1243" fmla="*/ 426549 w 11236264"/>
              <a:gd name="connsiteY1243" fmla="*/ 961086 h 3922303"/>
              <a:gd name="connsiteX1244" fmla="*/ 428741 w 11236264"/>
              <a:gd name="connsiteY1244" fmla="*/ 965290 h 3922303"/>
              <a:gd name="connsiteX1245" fmla="*/ 433349 w 11236264"/>
              <a:gd name="connsiteY1245" fmla="*/ 965177 h 3922303"/>
              <a:gd name="connsiteX1246" fmla="*/ 435037 w 11236264"/>
              <a:gd name="connsiteY1246" fmla="*/ 964811 h 3922303"/>
              <a:gd name="connsiteX1247" fmla="*/ 440834 w 11236264"/>
              <a:gd name="connsiteY1247" fmla="*/ 962103 h 3922303"/>
              <a:gd name="connsiteX1248" fmla="*/ 441239 w 11236264"/>
              <a:gd name="connsiteY1248" fmla="*/ 959974 h 3922303"/>
              <a:gd name="connsiteX1249" fmla="*/ 340968 w 11236264"/>
              <a:gd name="connsiteY1249" fmla="*/ 951243 h 3922303"/>
              <a:gd name="connsiteX1250" fmla="*/ 357474 w 11236264"/>
              <a:gd name="connsiteY1250" fmla="*/ 952337 h 3922303"/>
              <a:gd name="connsiteX1251" fmla="*/ 318597 w 11236264"/>
              <a:gd name="connsiteY1251" fmla="*/ 959903 h 3922303"/>
              <a:gd name="connsiteX1252" fmla="*/ 290121 w 11236264"/>
              <a:gd name="connsiteY1252" fmla="*/ 967828 h 3922303"/>
              <a:gd name="connsiteX1253" fmla="*/ 212314 w 11236264"/>
              <a:gd name="connsiteY1253" fmla="*/ 964808 h 3922303"/>
              <a:gd name="connsiteX1254" fmla="*/ 200403 w 11236264"/>
              <a:gd name="connsiteY1254" fmla="*/ 963980 h 3922303"/>
              <a:gd name="connsiteX1255" fmla="*/ 207677 w 11236264"/>
              <a:gd name="connsiteY1255" fmla="*/ 961789 h 3922303"/>
              <a:gd name="connsiteX1256" fmla="*/ 227028 w 11236264"/>
              <a:gd name="connsiteY1256" fmla="*/ 955576 h 3922303"/>
              <a:gd name="connsiteX1257" fmla="*/ 226366 w 11236264"/>
              <a:gd name="connsiteY1257" fmla="*/ 954943 h 3922303"/>
              <a:gd name="connsiteX1258" fmla="*/ 264117 w 11236264"/>
              <a:gd name="connsiteY1258" fmla="*/ 955887 h 3922303"/>
              <a:gd name="connsiteX1259" fmla="*/ 340968 w 11236264"/>
              <a:gd name="connsiteY1259" fmla="*/ 951243 h 3922303"/>
              <a:gd name="connsiteX1260" fmla="*/ 103947 w 11236264"/>
              <a:gd name="connsiteY1260" fmla="*/ 950121 h 3922303"/>
              <a:gd name="connsiteX1261" fmla="*/ 168907 w 11236264"/>
              <a:gd name="connsiteY1261" fmla="*/ 953217 h 3922303"/>
              <a:gd name="connsiteX1262" fmla="*/ 162680 w 11236264"/>
              <a:gd name="connsiteY1262" fmla="*/ 955144 h 3922303"/>
              <a:gd name="connsiteX1263" fmla="*/ 149180 w 11236264"/>
              <a:gd name="connsiteY1263" fmla="*/ 960417 h 3922303"/>
              <a:gd name="connsiteX1264" fmla="*/ 119155 w 11236264"/>
              <a:gd name="connsiteY1264" fmla="*/ 958327 h 3922303"/>
              <a:gd name="connsiteX1265" fmla="*/ 87827 w 11236264"/>
              <a:gd name="connsiteY1265" fmla="*/ 954831 h 3922303"/>
              <a:gd name="connsiteX1266" fmla="*/ 96485 w 11236264"/>
              <a:gd name="connsiteY1266" fmla="*/ 951992 h 3922303"/>
              <a:gd name="connsiteX1267" fmla="*/ 3222425 w 11236264"/>
              <a:gd name="connsiteY1267" fmla="*/ 937588 h 3922303"/>
              <a:gd name="connsiteX1268" fmla="*/ 3415452 w 11236264"/>
              <a:gd name="connsiteY1268" fmla="*/ 963682 h 3922303"/>
              <a:gd name="connsiteX1269" fmla="*/ 3439861 w 11236264"/>
              <a:gd name="connsiteY1269" fmla="*/ 968374 h 3922303"/>
              <a:gd name="connsiteX1270" fmla="*/ 3444272 w 11236264"/>
              <a:gd name="connsiteY1270" fmla="*/ 966903 h 3922303"/>
              <a:gd name="connsiteX1271" fmla="*/ 3443025 w 11236264"/>
              <a:gd name="connsiteY1271" fmla="*/ 968982 h 3922303"/>
              <a:gd name="connsiteX1272" fmla="*/ 3465397 w 11236264"/>
              <a:gd name="connsiteY1272" fmla="*/ 973283 h 3922303"/>
              <a:gd name="connsiteX1273" fmla="*/ 3477878 w 11236264"/>
              <a:gd name="connsiteY1273" fmla="*/ 969653 h 3922303"/>
              <a:gd name="connsiteX1274" fmla="*/ 3415452 w 11236264"/>
              <a:gd name="connsiteY1274" fmla="*/ 963682 h 3922303"/>
              <a:gd name="connsiteX1275" fmla="*/ 3222425 w 11236264"/>
              <a:gd name="connsiteY1275" fmla="*/ 937588 h 3922303"/>
              <a:gd name="connsiteX1276" fmla="*/ 3153038 w 11236264"/>
              <a:gd name="connsiteY1276" fmla="*/ 925847 h 3922303"/>
              <a:gd name="connsiteX1277" fmla="*/ 3118085 w 11236264"/>
              <a:gd name="connsiteY1277" fmla="*/ 931327 h 3922303"/>
              <a:gd name="connsiteX1278" fmla="*/ 3144171 w 11236264"/>
              <a:gd name="connsiteY1278" fmla="*/ 931327 h 3922303"/>
              <a:gd name="connsiteX1279" fmla="*/ 3153038 w 11236264"/>
              <a:gd name="connsiteY1279" fmla="*/ 925847 h 3922303"/>
              <a:gd name="connsiteX1280" fmla="*/ 3066959 w 11236264"/>
              <a:gd name="connsiteY1280" fmla="*/ 917758 h 3922303"/>
              <a:gd name="connsiteX1281" fmla="*/ 3073103 w 11236264"/>
              <a:gd name="connsiteY1281" fmla="*/ 921525 h 3922303"/>
              <a:gd name="connsiteX1282" fmla="*/ 3077758 w 11236264"/>
              <a:gd name="connsiteY1282" fmla="*/ 924380 h 3922303"/>
              <a:gd name="connsiteX1283" fmla="*/ 3080605 w 11236264"/>
              <a:gd name="connsiteY1283" fmla="*/ 926124 h 3922303"/>
              <a:gd name="connsiteX1284" fmla="*/ 3079089 w 11236264"/>
              <a:gd name="connsiteY1284" fmla="*/ 925194 h 3922303"/>
              <a:gd name="connsiteX1285" fmla="*/ 3077758 w 11236264"/>
              <a:gd name="connsiteY1285" fmla="*/ 924380 h 3922303"/>
              <a:gd name="connsiteX1286" fmla="*/ 3076244 w 11236264"/>
              <a:gd name="connsiteY1286" fmla="*/ 923451 h 3922303"/>
              <a:gd name="connsiteX1287" fmla="*/ 3073103 w 11236264"/>
              <a:gd name="connsiteY1287" fmla="*/ 921525 h 3922303"/>
              <a:gd name="connsiteX1288" fmla="*/ 3071508 w 11236264"/>
              <a:gd name="connsiteY1288" fmla="*/ 920547 h 3922303"/>
              <a:gd name="connsiteX1289" fmla="*/ 3066959 w 11236264"/>
              <a:gd name="connsiteY1289" fmla="*/ 917758 h 3922303"/>
              <a:gd name="connsiteX1290" fmla="*/ 493976 w 11236264"/>
              <a:gd name="connsiteY1290" fmla="*/ 903149 h 3922303"/>
              <a:gd name="connsiteX1291" fmla="*/ 496829 w 11236264"/>
              <a:gd name="connsiteY1291" fmla="*/ 906708 h 3922303"/>
              <a:gd name="connsiteX1292" fmla="*/ 497133 w 11236264"/>
              <a:gd name="connsiteY1292" fmla="*/ 907088 h 3922303"/>
              <a:gd name="connsiteX1293" fmla="*/ 497184 w 11236264"/>
              <a:gd name="connsiteY1293" fmla="*/ 907150 h 3922303"/>
              <a:gd name="connsiteX1294" fmla="*/ 496829 w 11236264"/>
              <a:gd name="connsiteY1294" fmla="*/ 906708 h 3922303"/>
              <a:gd name="connsiteX1295" fmla="*/ 495981 w 11236264"/>
              <a:gd name="connsiteY1295" fmla="*/ 905649 h 3922303"/>
              <a:gd name="connsiteX1296" fmla="*/ 493976 w 11236264"/>
              <a:gd name="connsiteY1296" fmla="*/ 903149 h 3922303"/>
              <a:gd name="connsiteX1297" fmla="*/ 584666 w 11236264"/>
              <a:gd name="connsiteY1297" fmla="*/ 872212 h 3922303"/>
              <a:gd name="connsiteX1298" fmla="*/ 563013 w 11236264"/>
              <a:gd name="connsiteY1298" fmla="*/ 875420 h 3922303"/>
              <a:gd name="connsiteX1299" fmla="*/ 567820 w 11236264"/>
              <a:gd name="connsiteY1299" fmla="*/ 875561 h 3922303"/>
              <a:gd name="connsiteX1300" fmla="*/ 584897 w 11236264"/>
              <a:gd name="connsiteY1300" fmla="*/ 872309 h 3922303"/>
              <a:gd name="connsiteX1301" fmla="*/ 585907 w 11236264"/>
              <a:gd name="connsiteY1301" fmla="*/ 874577 h 3922303"/>
              <a:gd name="connsiteX1302" fmla="*/ 586244 w 11236264"/>
              <a:gd name="connsiteY1302" fmla="*/ 875333 h 3922303"/>
              <a:gd name="connsiteX1303" fmla="*/ 586095 w 11236264"/>
              <a:gd name="connsiteY1303" fmla="*/ 874997 h 3922303"/>
              <a:gd name="connsiteX1304" fmla="*/ 585907 w 11236264"/>
              <a:gd name="connsiteY1304" fmla="*/ 874577 h 3922303"/>
              <a:gd name="connsiteX1305" fmla="*/ 585346 w 11236264"/>
              <a:gd name="connsiteY1305" fmla="*/ 873317 h 3922303"/>
              <a:gd name="connsiteX1306" fmla="*/ 584897 w 11236264"/>
              <a:gd name="connsiteY1306" fmla="*/ 872309 h 3922303"/>
              <a:gd name="connsiteX1307" fmla="*/ 2360594 w 11236264"/>
              <a:gd name="connsiteY1307" fmla="*/ 838000 h 3922303"/>
              <a:gd name="connsiteX1308" fmla="*/ 2361139 w 11236264"/>
              <a:gd name="connsiteY1308" fmla="*/ 845877 h 3922303"/>
              <a:gd name="connsiteX1309" fmla="*/ 2578911 w 11236264"/>
              <a:gd name="connsiteY1309" fmla="*/ 868441 h 3922303"/>
              <a:gd name="connsiteX1310" fmla="*/ 2853063 w 11236264"/>
              <a:gd name="connsiteY1310" fmla="*/ 891664 h 3922303"/>
              <a:gd name="connsiteX1311" fmla="*/ 2853063 w 11236264"/>
              <a:gd name="connsiteY1311" fmla="*/ 891664 h 3922303"/>
              <a:gd name="connsiteX1312" fmla="*/ 2599257 w 11236264"/>
              <a:gd name="connsiteY1312" fmla="*/ 858705 h 3922303"/>
              <a:gd name="connsiteX1313" fmla="*/ 5709467 w 11236264"/>
              <a:gd name="connsiteY1313" fmla="*/ 828256 h 3922303"/>
              <a:gd name="connsiteX1314" fmla="*/ 5893989 w 11236264"/>
              <a:gd name="connsiteY1314" fmla="*/ 879085 h 3922303"/>
              <a:gd name="connsiteX1315" fmla="*/ 5910920 w 11236264"/>
              <a:gd name="connsiteY1315" fmla="*/ 882850 h 3922303"/>
              <a:gd name="connsiteX1316" fmla="*/ 5932102 w 11236264"/>
              <a:gd name="connsiteY1316" fmla="*/ 888418 h 3922303"/>
              <a:gd name="connsiteX1317" fmla="*/ 5939951 w 11236264"/>
              <a:gd name="connsiteY1317" fmla="*/ 886857 h 3922303"/>
              <a:gd name="connsiteX1318" fmla="*/ 5947731 w 11236264"/>
              <a:gd name="connsiteY1318" fmla="*/ 885231 h 3922303"/>
              <a:gd name="connsiteX1319" fmla="*/ 5935926 w 11236264"/>
              <a:gd name="connsiteY1319" fmla="*/ 882561 h 3922303"/>
              <a:gd name="connsiteX1320" fmla="*/ 5861711 w 11236264"/>
              <a:gd name="connsiteY1320" fmla="*/ 866069 h 3922303"/>
              <a:gd name="connsiteX1321" fmla="*/ 5752106 w 11236264"/>
              <a:gd name="connsiteY1321" fmla="*/ 838510 h 3922303"/>
              <a:gd name="connsiteX1322" fmla="*/ 211433 w 11236264"/>
              <a:gd name="connsiteY1322" fmla="*/ 823218 h 3922303"/>
              <a:gd name="connsiteX1323" fmla="*/ 230154 w 11236264"/>
              <a:gd name="connsiteY1323" fmla="*/ 827580 h 3922303"/>
              <a:gd name="connsiteX1324" fmla="*/ 205860 w 11236264"/>
              <a:gd name="connsiteY1324" fmla="*/ 824573 h 3922303"/>
              <a:gd name="connsiteX1325" fmla="*/ 211433 w 11236264"/>
              <a:gd name="connsiteY1325" fmla="*/ 823218 h 3922303"/>
              <a:gd name="connsiteX1326" fmla="*/ 91967 w 11236264"/>
              <a:gd name="connsiteY1326" fmla="*/ 713203 h 3922303"/>
              <a:gd name="connsiteX1327" fmla="*/ 95070 w 11236264"/>
              <a:gd name="connsiteY1327" fmla="*/ 716972 h 3922303"/>
              <a:gd name="connsiteX1328" fmla="*/ 91967 w 11236264"/>
              <a:gd name="connsiteY1328" fmla="*/ 713203 h 3922303"/>
              <a:gd name="connsiteX1329" fmla="*/ 5392910 w 11236264"/>
              <a:gd name="connsiteY1329" fmla="*/ 702284 h 3922303"/>
              <a:gd name="connsiteX1330" fmla="*/ 5595505 w 11236264"/>
              <a:gd name="connsiteY1330" fmla="*/ 759449 h 3922303"/>
              <a:gd name="connsiteX1331" fmla="*/ 5491871 w 11236264"/>
              <a:gd name="connsiteY1331" fmla="*/ 729052 h 3922303"/>
              <a:gd name="connsiteX1332" fmla="*/ 5492328 w 11236264"/>
              <a:gd name="connsiteY1332" fmla="*/ 736897 h 3922303"/>
              <a:gd name="connsiteX1333" fmla="*/ 5477435 w 11236264"/>
              <a:gd name="connsiteY1333" fmla="*/ 732960 h 3922303"/>
              <a:gd name="connsiteX1334" fmla="*/ 5453810 w 11236264"/>
              <a:gd name="connsiteY1334" fmla="*/ 725087 h 3922303"/>
              <a:gd name="connsiteX1335" fmla="*/ 5392910 w 11236264"/>
              <a:gd name="connsiteY1335" fmla="*/ 702284 h 3922303"/>
              <a:gd name="connsiteX1336" fmla="*/ 158755 w 11236264"/>
              <a:gd name="connsiteY1336" fmla="*/ 671478 h 3922303"/>
              <a:gd name="connsiteX1337" fmla="*/ 161151 w 11236264"/>
              <a:gd name="connsiteY1337" fmla="*/ 671919 h 3922303"/>
              <a:gd name="connsiteX1338" fmla="*/ 164156 w 11236264"/>
              <a:gd name="connsiteY1338" fmla="*/ 672685 h 3922303"/>
              <a:gd name="connsiteX1339" fmla="*/ 153515 w 11236264"/>
              <a:gd name="connsiteY1339" fmla="*/ 672010 h 3922303"/>
              <a:gd name="connsiteX1340" fmla="*/ 5517730 w 11236264"/>
              <a:gd name="connsiteY1340" fmla="*/ 592294 h 3922303"/>
              <a:gd name="connsiteX1341" fmla="*/ 5531023 w 11236264"/>
              <a:gd name="connsiteY1341" fmla="*/ 595965 h 3922303"/>
              <a:gd name="connsiteX1342" fmla="*/ 5521419 w 11236264"/>
              <a:gd name="connsiteY1342" fmla="*/ 597955 h 3922303"/>
              <a:gd name="connsiteX1343" fmla="*/ 485615 w 11236264"/>
              <a:gd name="connsiteY1343" fmla="*/ 542841 h 3922303"/>
              <a:gd name="connsiteX1344" fmla="*/ 488822 w 11236264"/>
              <a:gd name="connsiteY1344" fmla="*/ 546842 h 3922303"/>
              <a:gd name="connsiteX1345" fmla="*/ 485615 w 11236264"/>
              <a:gd name="connsiteY1345" fmla="*/ 542841 h 3922303"/>
              <a:gd name="connsiteX1346" fmla="*/ 420562 w 11236264"/>
              <a:gd name="connsiteY1346" fmla="*/ 542728 h 3922303"/>
              <a:gd name="connsiteX1347" fmla="*/ 420127 w 11236264"/>
              <a:gd name="connsiteY1347" fmla="*/ 543188 h 3922303"/>
              <a:gd name="connsiteX1348" fmla="*/ 418847 w 11236264"/>
              <a:gd name="connsiteY1348" fmla="*/ 544539 h 3922303"/>
              <a:gd name="connsiteX1349" fmla="*/ 5300416 w 11236264"/>
              <a:gd name="connsiteY1349" fmla="*/ 539828 h 3922303"/>
              <a:gd name="connsiteX1350" fmla="*/ 5315997 w 11236264"/>
              <a:gd name="connsiteY1350" fmla="*/ 544884 h 3922303"/>
              <a:gd name="connsiteX1351" fmla="*/ 5356167 w 11236264"/>
              <a:gd name="connsiteY1351" fmla="*/ 555582 h 3922303"/>
              <a:gd name="connsiteX1352" fmla="*/ 5388512 w 11236264"/>
              <a:gd name="connsiteY1352" fmla="*/ 549319 h 3922303"/>
              <a:gd name="connsiteX1353" fmla="*/ 5382252 w 11236264"/>
              <a:gd name="connsiteY1353" fmla="*/ 561845 h 3922303"/>
              <a:gd name="connsiteX1354" fmla="*/ 5424950 w 11236264"/>
              <a:gd name="connsiteY1354" fmla="*/ 563753 h 3922303"/>
              <a:gd name="connsiteX1355" fmla="*/ 5431681 w 11236264"/>
              <a:gd name="connsiteY1355" fmla="*/ 562396 h 3922303"/>
              <a:gd name="connsiteX1356" fmla="*/ 5435232 w 11236264"/>
              <a:gd name="connsiteY1356" fmla="*/ 563598 h 3922303"/>
              <a:gd name="connsiteX1357" fmla="*/ 5437553 w 11236264"/>
              <a:gd name="connsiteY1357" fmla="*/ 568629 h 3922303"/>
              <a:gd name="connsiteX1358" fmla="*/ 5440683 w 11236264"/>
              <a:gd name="connsiteY1358" fmla="*/ 575413 h 3922303"/>
              <a:gd name="connsiteX1359" fmla="*/ 5451497 w 11236264"/>
              <a:gd name="connsiteY1359" fmla="*/ 569103 h 3922303"/>
              <a:gd name="connsiteX1360" fmla="*/ 5461240 w 11236264"/>
              <a:gd name="connsiteY1360" fmla="*/ 572400 h 3922303"/>
              <a:gd name="connsiteX1361" fmla="*/ 5466638 w 11236264"/>
              <a:gd name="connsiteY1361" fmla="*/ 575283 h 3922303"/>
              <a:gd name="connsiteX1362" fmla="*/ 5479289 w 11236264"/>
              <a:gd name="connsiteY1362" fmla="*/ 581676 h 3922303"/>
              <a:gd name="connsiteX1363" fmla="*/ 5512907 w 11236264"/>
              <a:gd name="connsiteY1363" fmla="*/ 590961 h 3922303"/>
              <a:gd name="connsiteX1364" fmla="*/ 5516907 w 11236264"/>
              <a:gd name="connsiteY1364" fmla="*/ 597103 h 3922303"/>
              <a:gd name="connsiteX1365" fmla="*/ 5521419 w 11236264"/>
              <a:gd name="connsiteY1365" fmla="*/ 597955 h 3922303"/>
              <a:gd name="connsiteX1366" fmla="*/ 5532372 w 11236264"/>
              <a:gd name="connsiteY1366" fmla="*/ 606725 h 3922303"/>
              <a:gd name="connsiteX1367" fmla="*/ 5356103 w 11236264"/>
              <a:gd name="connsiteY1367" fmla="*/ 561109 h 3922303"/>
              <a:gd name="connsiteX1368" fmla="*/ 291265 w 11236264"/>
              <a:gd name="connsiteY1368" fmla="*/ 491191 h 3922303"/>
              <a:gd name="connsiteX1369" fmla="*/ 290440 w 11236264"/>
              <a:gd name="connsiteY1369" fmla="*/ 493675 h 3922303"/>
              <a:gd name="connsiteX1370" fmla="*/ 277711 w 11236264"/>
              <a:gd name="connsiteY1370" fmla="*/ 494740 h 3922303"/>
              <a:gd name="connsiteX1371" fmla="*/ 283574 w 11236264"/>
              <a:gd name="connsiteY1371" fmla="*/ 491322 h 3922303"/>
              <a:gd name="connsiteX1372" fmla="*/ 291265 w 11236264"/>
              <a:gd name="connsiteY1372" fmla="*/ 491191 h 3922303"/>
              <a:gd name="connsiteX1373" fmla="*/ 68721 w 11236264"/>
              <a:gd name="connsiteY1373" fmla="*/ 481843 h 3922303"/>
              <a:gd name="connsiteX1374" fmla="*/ 71248 w 11236264"/>
              <a:gd name="connsiteY1374" fmla="*/ 482011 h 3922303"/>
              <a:gd name="connsiteX1375" fmla="*/ 59503 w 11236264"/>
              <a:gd name="connsiteY1375" fmla="*/ 484361 h 3922303"/>
              <a:gd name="connsiteX1376" fmla="*/ 5104710 w 11236264"/>
              <a:gd name="connsiteY1376" fmla="*/ 452253 h 3922303"/>
              <a:gd name="connsiteX1377" fmla="*/ 5091146 w 11236264"/>
              <a:gd name="connsiteY1377" fmla="*/ 458514 h 3922303"/>
              <a:gd name="connsiteX1378" fmla="*/ 3519794 w 11236264"/>
              <a:gd name="connsiteY1378" fmla="*/ 438685 h 3922303"/>
              <a:gd name="connsiteX1379" fmla="*/ 3506228 w 11236264"/>
              <a:gd name="connsiteY1379" fmla="*/ 445991 h 3922303"/>
              <a:gd name="connsiteX1380" fmla="*/ 3635609 w 11236264"/>
              <a:gd name="connsiteY1380" fmla="*/ 458515 h 3922303"/>
              <a:gd name="connsiteX1381" fmla="*/ 3888112 w 11236264"/>
              <a:gd name="connsiteY1381" fmla="*/ 503396 h 3922303"/>
              <a:gd name="connsiteX1382" fmla="*/ 3978886 w 11236264"/>
              <a:gd name="connsiteY1382" fmla="*/ 510701 h 3922303"/>
              <a:gd name="connsiteX1383" fmla="*/ 3519794 w 11236264"/>
              <a:gd name="connsiteY1383" fmla="*/ 438685 h 3922303"/>
              <a:gd name="connsiteX1384" fmla="*/ 5007674 w 11236264"/>
              <a:gd name="connsiteY1384" fmla="*/ 432422 h 3922303"/>
              <a:gd name="connsiteX1385" fmla="*/ 5065060 w 11236264"/>
              <a:gd name="connsiteY1385" fmla="*/ 445990 h 3922303"/>
              <a:gd name="connsiteX1386" fmla="*/ 5033521 w 11236264"/>
              <a:gd name="connsiteY1386" fmla="*/ 444406 h 3922303"/>
              <a:gd name="connsiteX1387" fmla="*/ 5027796 w 11236264"/>
              <a:gd name="connsiteY1387" fmla="*/ 442540 h 3922303"/>
              <a:gd name="connsiteX1388" fmla="*/ 3487448 w 11236264"/>
              <a:gd name="connsiteY1388" fmla="*/ 432421 h 3922303"/>
              <a:gd name="connsiteX1389" fmla="*/ 3473883 w 11236264"/>
              <a:gd name="connsiteY1389" fmla="*/ 438685 h 3922303"/>
              <a:gd name="connsiteX1390" fmla="*/ 3487448 w 11236264"/>
              <a:gd name="connsiteY1390" fmla="*/ 432421 h 3922303"/>
              <a:gd name="connsiteX1391" fmla="*/ 160140 w 11236264"/>
              <a:gd name="connsiteY1391" fmla="*/ 430477 h 3922303"/>
              <a:gd name="connsiteX1392" fmla="*/ 163381 w 11236264"/>
              <a:gd name="connsiteY1392" fmla="*/ 431466 h 3922303"/>
              <a:gd name="connsiteX1393" fmla="*/ 154913 w 11236264"/>
              <a:gd name="connsiteY1393" fmla="*/ 433893 h 3922303"/>
              <a:gd name="connsiteX1394" fmla="*/ 160140 w 11236264"/>
              <a:gd name="connsiteY1394" fmla="*/ 430477 h 3922303"/>
              <a:gd name="connsiteX1395" fmla="*/ 168609 w 11236264"/>
              <a:gd name="connsiteY1395" fmla="*/ 428051 h 3922303"/>
              <a:gd name="connsiteX1396" fmla="*/ 171848 w 11236264"/>
              <a:gd name="connsiteY1396" fmla="*/ 429039 h 3922303"/>
              <a:gd name="connsiteX1397" fmla="*/ 163381 w 11236264"/>
              <a:gd name="connsiteY1397" fmla="*/ 431466 h 3922303"/>
              <a:gd name="connsiteX1398" fmla="*/ 168609 w 11236264"/>
              <a:gd name="connsiteY1398" fmla="*/ 428051 h 3922303"/>
              <a:gd name="connsiteX1399" fmla="*/ 4980710 w 11236264"/>
              <a:gd name="connsiteY1399" fmla="*/ 427201 h 3922303"/>
              <a:gd name="connsiteX1400" fmla="*/ 5007674 w 11236264"/>
              <a:gd name="connsiteY1400" fmla="*/ 432422 h 3922303"/>
              <a:gd name="connsiteX1401" fmla="*/ 4998950 w 11236264"/>
              <a:gd name="connsiteY1401" fmla="*/ 433143 h 3922303"/>
              <a:gd name="connsiteX1402" fmla="*/ 194780 w 11236264"/>
              <a:gd name="connsiteY1402" fmla="*/ 424249 h 3922303"/>
              <a:gd name="connsiteX1403" fmla="*/ 171848 w 11236264"/>
              <a:gd name="connsiteY1403" fmla="*/ 429039 h 3922303"/>
              <a:gd name="connsiteX1404" fmla="*/ 184191 w 11236264"/>
              <a:gd name="connsiteY1404" fmla="*/ 424286 h 3922303"/>
              <a:gd name="connsiteX1405" fmla="*/ 194780 w 11236264"/>
              <a:gd name="connsiteY1405" fmla="*/ 424249 h 3922303"/>
              <a:gd name="connsiteX1406" fmla="*/ 4959705 w 11236264"/>
              <a:gd name="connsiteY1406" fmla="*/ 420359 h 3922303"/>
              <a:gd name="connsiteX1407" fmla="*/ 4966983 w 11236264"/>
              <a:gd name="connsiteY1407" fmla="*/ 420679 h 3922303"/>
              <a:gd name="connsiteX1408" fmla="*/ 4973178 w 11236264"/>
              <a:gd name="connsiteY1408" fmla="*/ 424747 h 3922303"/>
              <a:gd name="connsiteX1409" fmla="*/ 3376848 w 11236264"/>
              <a:gd name="connsiteY1409" fmla="*/ 419897 h 3922303"/>
              <a:gd name="connsiteX1410" fmla="*/ 3364327 w 11236264"/>
              <a:gd name="connsiteY1410" fmla="*/ 426159 h 3922303"/>
              <a:gd name="connsiteX1411" fmla="*/ 3376848 w 11236264"/>
              <a:gd name="connsiteY1411" fmla="*/ 419897 h 3922303"/>
              <a:gd name="connsiteX1412" fmla="*/ 4940314 w 11236264"/>
              <a:gd name="connsiteY1412" fmla="*/ 414042 h 3922303"/>
              <a:gd name="connsiteX1413" fmla="*/ 4945950 w 11236264"/>
              <a:gd name="connsiteY1413" fmla="*/ 414074 h 3922303"/>
              <a:gd name="connsiteX1414" fmla="*/ 4947201 w 11236264"/>
              <a:gd name="connsiteY1414" fmla="*/ 416284 h 3922303"/>
              <a:gd name="connsiteX1415" fmla="*/ 3351805 w 11236264"/>
              <a:gd name="connsiteY1415" fmla="*/ 413634 h 3922303"/>
              <a:gd name="connsiteX1416" fmla="*/ 3319460 w 11236264"/>
              <a:gd name="connsiteY1416" fmla="*/ 419896 h 3922303"/>
              <a:gd name="connsiteX1417" fmla="*/ 3351805 w 11236264"/>
              <a:gd name="connsiteY1417" fmla="*/ 413634 h 3922303"/>
              <a:gd name="connsiteX1418" fmla="*/ 3293375 w 11236264"/>
              <a:gd name="connsiteY1418" fmla="*/ 406329 h 3922303"/>
              <a:gd name="connsiteX1419" fmla="*/ 3273550 w 11236264"/>
              <a:gd name="connsiteY1419" fmla="*/ 413635 h 3922303"/>
              <a:gd name="connsiteX1420" fmla="*/ 3293375 w 11236264"/>
              <a:gd name="connsiteY1420" fmla="*/ 406329 h 3922303"/>
              <a:gd name="connsiteX1421" fmla="*/ 4506107 w 11236264"/>
              <a:gd name="connsiteY1421" fmla="*/ 399817 h 3922303"/>
              <a:gd name="connsiteX1422" fmla="*/ 4497034 w 11236264"/>
              <a:gd name="connsiteY1422" fmla="*/ 410012 h 3922303"/>
              <a:gd name="connsiteX1423" fmla="*/ 4506107 w 11236264"/>
              <a:gd name="connsiteY1423" fmla="*/ 399817 h 3922303"/>
              <a:gd name="connsiteX1424" fmla="*/ 3227349 w 11236264"/>
              <a:gd name="connsiteY1424" fmla="*/ 398402 h 3922303"/>
              <a:gd name="connsiteX1425" fmla="*/ 3208860 w 11236264"/>
              <a:gd name="connsiteY1425" fmla="*/ 406328 h 3922303"/>
              <a:gd name="connsiteX1426" fmla="*/ 3234945 w 11236264"/>
              <a:gd name="connsiteY1426" fmla="*/ 400067 h 3922303"/>
              <a:gd name="connsiteX1427" fmla="*/ 3227349 w 11236264"/>
              <a:gd name="connsiteY1427" fmla="*/ 398402 h 3922303"/>
              <a:gd name="connsiteX1428" fmla="*/ 4470954 w 11236264"/>
              <a:gd name="connsiteY1428" fmla="*/ 396289 h 3922303"/>
              <a:gd name="connsiteX1429" fmla="*/ 4477947 w 11236264"/>
              <a:gd name="connsiteY1429" fmla="*/ 401458 h 3922303"/>
              <a:gd name="connsiteX1430" fmla="*/ 4464349 w 11236264"/>
              <a:gd name="connsiteY1430" fmla="*/ 397790 h 3922303"/>
              <a:gd name="connsiteX1431" fmla="*/ 4470954 w 11236264"/>
              <a:gd name="connsiteY1431" fmla="*/ 396289 h 3922303"/>
              <a:gd name="connsiteX1432" fmla="*/ 3182777 w 11236264"/>
              <a:gd name="connsiteY1432" fmla="*/ 393803 h 3922303"/>
              <a:gd name="connsiteX1433" fmla="*/ 3163995 w 11236264"/>
              <a:gd name="connsiteY1433" fmla="*/ 400067 h 3922303"/>
              <a:gd name="connsiteX1434" fmla="*/ 3182777 w 11236264"/>
              <a:gd name="connsiteY1434" fmla="*/ 393803 h 3922303"/>
              <a:gd name="connsiteX1435" fmla="*/ 3124346 w 11236264"/>
              <a:gd name="connsiteY1435" fmla="*/ 387542 h 3922303"/>
              <a:gd name="connsiteX1436" fmla="*/ 3093044 w 11236264"/>
              <a:gd name="connsiteY1436" fmla="*/ 393804 h 3922303"/>
              <a:gd name="connsiteX1437" fmla="*/ 3124346 w 11236264"/>
              <a:gd name="connsiteY1437" fmla="*/ 387542 h 3922303"/>
              <a:gd name="connsiteX1438" fmla="*/ 3079479 w 11236264"/>
              <a:gd name="connsiteY1438" fmla="*/ 381279 h 3922303"/>
              <a:gd name="connsiteX1439" fmla="*/ 3060699 w 11236264"/>
              <a:gd name="connsiteY1439" fmla="*/ 387542 h 3922303"/>
              <a:gd name="connsiteX1440" fmla="*/ 3079479 w 11236264"/>
              <a:gd name="connsiteY1440" fmla="*/ 381279 h 3922303"/>
              <a:gd name="connsiteX1441" fmla="*/ 4386297 w 11236264"/>
              <a:gd name="connsiteY1441" fmla="*/ 375358 h 3922303"/>
              <a:gd name="connsiteX1442" fmla="*/ 4464349 w 11236264"/>
              <a:gd name="connsiteY1442" fmla="*/ 397790 h 3922303"/>
              <a:gd name="connsiteX1443" fmla="*/ 4361233 w 11236264"/>
              <a:gd name="connsiteY1443" fmla="*/ 376284 h 3922303"/>
              <a:gd name="connsiteX1444" fmla="*/ 4386297 w 11236264"/>
              <a:gd name="connsiteY1444" fmla="*/ 375358 h 3922303"/>
              <a:gd name="connsiteX1445" fmla="*/ 1892312 w 11236264"/>
              <a:gd name="connsiteY1445" fmla="*/ 294770 h 3922303"/>
              <a:gd name="connsiteX1446" fmla="*/ 1891975 w 11236264"/>
              <a:gd name="connsiteY1446" fmla="*/ 294785 h 3922303"/>
              <a:gd name="connsiteX1447" fmla="*/ 1892063 w 11236264"/>
              <a:gd name="connsiteY1447" fmla="*/ 294796 h 3922303"/>
              <a:gd name="connsiteX1448" fmla="*/ 2104557 w 11236264"/>
              <a:gd name="connsiteY1448" fmla="*/ 290736 h 3922303"/>
              <a:gd name="connsiteX1449" fmla="*/ 2044433 w 11236264"/>
              <a:gd name="connsiteY1449" fmla="*/ 297781 h 3922303"/>
              <a:gd name="connsiteX1450" fmla="*/ 2115383 w 11236264"/>
              <a:gd name="connsiteY1450" fmla="*/ 297781 h 3922303"/>
              <a:gd name="connsiteX1451" fmla="*/ 2104557 w 11236264"/>
              <a:gd name="connsiteY1451" fmla="*/ 290736 h 3922303"/>
              <a:gd name="connsiteX1452" fmla="*/ 1967367 w 11236264"/>
              <a:gd name="connsiteY1452" fmla="*/ 277868 h 3922303"/>
              <a:gd name="connsiteX1453" fmla="*/ 1901285 w 11236264"/>
              <a:gd name="connsiteY1453" fmla="*/ 284307 h 3922303"/>
              <a:gd name="connsiteX1454" fmla="*/ 1885341 w 11236264"/>
              <a:gd name="connsiteY1454" fmla="*/ 287266 h 3922303"/>
              <a:gd name="connsiteX1455" fmla="*/ 1897957 w 11236264"/>
              <a:gd name="connsiteY1455" fmla="*/ 287094 h 3922303"/>
              <a:gd name="connsiteX1456" fmla="*/ 1918120 w 11236264"/>
              <a:gd name="connsiteY1456" fmla="*/ 291480 h 3922303"/>
              <a:gd name="connsiteX1457" fmla="*/ 1914702 w 11236264"/>
              <a:gd name="connsiteY1457" fmla="*/ 292483 h 3922303"/>
              <a:gd name="connsiteX1458" fmla="*/ 1935657 w 11236264"/>
              <a:gd name="connsiteY1458" fmla="*/ 290344 h 3922303"/>
              <a:gd name="connsiteX1459" fmla="*/ 1942358 w 11236264"/>
              <a:gd name="connsiteY1459" fmla="*/ 289436 h 3922303"/>
              <a:gd name="connsiteX1460" fmla="*/ 1943881 w 11236264"/>
              <a:gd name="connsiteY1460" fmla="*/ 288099 h 3922303"/>
              <a:gd name="connsiteX1461" fmla="*/ 1945893 w 11236264"/>
              <a:gd name="connsiteY1461" fmla="*/ 288957 h 3922303"/>
              <a:gd name="connsiteX1462" fmla="*/ 1975731 w 11236264"/>
              <a:gd name="connsiteY1462" fmla="*/ 284912 h 3922303"/>
              <a:gd name="connsiteX1463" fmla="*/ 1993306 w 11236264"/>
              <a:gd name="connsiteY1463" fmla="*/ 285255 h 3922303"/>
              <a:gd name="connsiteX1464" fmla="*/ 1967367 w 11236264"/>
              <a:gd name="connsiteY1464" fmla="*/ 277868 h 3922303"/>
              <a:gd name="connsiteX1465" fmla="*/ 1255625 w 11236264"/>
              <a:gd name="connsiteY1465" fmla="*/ 266207 h 3922303"/>
              <a:gd name="connsiteX1466" fmla="*/ 1185193 w 11236264"/>
              <a:gd name="connsiteY1466" fmla="*/ 266294 h 3922303"/>
              <a:gd name="connsiteX1467" fmla="*/ 1192415 w 11236264"/>
              <a:gd name="connsiteY1467" fmla="*/ 267218 h 3922303"/>
              <a:gd name="connsiteX1468" fmla="*/ 1200267 w 11236264"/>
              <a:gd name="connsiteY1468" fmla="*/ 269286 h 3922303"/>
              <a:gd name="connsiteX1469" fmla="*/ 1181284 w 11236264"/>
              <a:gd name="connsiteY1469" fmla="*/ 275021 h 3922303"/>
              <a:gd name="connsiteX1470" fmla="*/ 839487 w 11236264"/>
              <a:gd name="connsiteY1470" fmla="*/ 293310 h 3922303"/>
              <a:gd name="connsiteX1471" fmla="*/ 772866 w 11236264"/>
              <a:gd name="connsiteY1471" fmla="*/ 302812 h 3922303"/>
              <a:gd name="connsiteX1472" fmla="*/ 812965 w 11236264"/>
              <a:gd name="connsiteY1472" fmla="*/ 298939 h 3922303"/>
              <a:gd name="connsiteX1473" fmla="*/ 977039 w 11236264"/>
              <a:gd name="connsiteY1473" fmla="*/ 291518 h 3922303"/>
              <a:gd name="connsiteX1474" fmla="*/ 1332835 w 11236264"/>
              <a:gd name="connsiteY1474" fmla="*/ 291518 h 3922303"/>
              <a:gd name="connsiteX1475" fmla="*/ 1572817 w 11236264"/>
              <a:gd name="connsiteY1475" fmla="*/ 285255 h 3922303"/>
              <a:gd name="connsiteX1476" fmla="*/ 1627628 w 11236264"/>
              <a:gd name="connsiteY1476" fmla="*/ 287016 h 3922303"/>
              <a:gd name="connsiteX1477" fmla="*/ 1665542 w 11236264"/>
              <a:gd name="connsiteY1477" fmla="*/ 288342 h 3922303"/>
              <a:gd name="connsiteX1478" fmla="*/ 1695383 w 11236264"/>
              <a:gd name="connsiteY1478" fmla="*/ 288326 h 3922303"/>
              <a:gd name="connsiteX1479" fmla="*/ 1821237 w 11236264"/>
              <a:gd name="connsiteY1479" fmla="*/ 288024 h 3922303"/>
              <a:gd name="connsiteX1480" fmla="*/ 1831579 w 11236264"/>
              <a:gd name="connsiteY1480" fmla="*/ 285255 h 3922303"/>
              <a:gd name="connsiteX1481" fmla="*/ 1734544 w 11236264"/>
              <a:gd name="connsiteY1481" fmla="*/ 277949 h 3922303"/>
              <a:gd name="connsiteX1482" fmla="*/ 1255625 w 11236264"/>
              <a:gd name="connsiteY1482" fmla="*/ 266207 h 3922303"/>
              <a:gd name="connsiteX1483" fmla="*/ 3948066 w 11236264"/>
              <a:gd name="connsiteY1483" fmla="*/ 234884 h 3922303"/>
              <a:gd name="connsiteX1484" fmla="*/ 4072413 w 11236264"/>
              <a:gd name="connsiteY1484" fmla="*/ 254135 h 3922303"/>
              <a:gd name="connsiteX1485" fmla="*/ 4252285 w 11236264"/>
              <a:gd name="connsiteY1485" fmla="*/ 283363 h 3922303"/>
              <a:gd name="connsiteX1486" fmla="*/ 4297938 w 11236264"/>
              <a:gd name="connsiteY1486" fmla="*/ 294462 h 3922303"/>
              <a:gd name="connsiteX1487" fmla="*/ 4367113 w 11236264"/>
              <a:gd name="connsiteY1487" fmla="*/ 311252 h 3922303"/>
              <a:gd name="connsiteX1488" fmla="*/ 4792817 w 11236264"/>
              <a:gd name="connsiteY1488" fmla="*/ 420298 h 3922303"/>
              <a:gd name="connsiteX1489" fmla="*/ 4858879 w 11236264"/>
              <a:gd name="connsiteY1489" fmla="*/ 441501 h 3922303"/>
              <a:gd name="connsiteX1490" fmla="*/ 4672354 w 11236264"/>
              <a:gd name="connsiteY1490" fmla="*/ 398369 h 3922303"/>
              <a:gd name="connsiteX1491" fmla="*/ 4611815 w 11236264"/>
              <a:gd name="connsiteY1491" fmla="*/ 386480 h 3922303"/>
              <a:gd name="connsiteX1492" fmla="*/ 4570257 w 11236264"/>
              <a:gd name="connsiteY1492" fmla="*/ 375251 h 3922303"/>
              <a:gd name="connsiteX1493" fmla="*/ 4453783 w 11236264"/>
              <a:gd name="connsiteY1493" fmla="*/ 349770 h 3922303"/>
              <a:gd name="connsiteX1494" fmla="*/ 4453631 w 11236264"/>
              <a:gd name="connsiteY1494" fmla="*/ 349526 h 3922303"/>
              <a:gd name="connsiteX1495" fmla="*/ 4450221 w 11236264"/>
              <a:gd name="connsiteY1495" fmla="*/ 348991 h 3922303"/>
              <a:gd name="connsiteX1496" fmla="*/ 4395531 w 11236264"/>
              <a:gd name="connsiteY1496" fmla="*/ 337026 h 3922303"/>
              <a:gd name="connsiteX1497" fmla="*/ 4395103 w 11236264"/>
              <a:gd name="connsiteY1497" fmla="*/ 336398 h 3922303"/>
              <a:gd name="connsiteX1498" fmla="*/ 4387166 w 11236264"/>
              <a:gd name="connsiteY1498" fmla="*/ 335196 h 3922303"/>
              <a:gd name="connsiteX1499" fmla="*/ 4378714 w 11236264"/>
              <a:gd name="connsiteY1499" fmla="*/ 333347 h 3922303"/>
              <a:gd name="connsiteX1500" fmla="*/ 3990544 w 11236264"/>
              <a:gd name="connsiteY1500" fmla="*/ 254367 h 3922303"/>
              <a:gd name="connsiteX1501" fmla="*/ 3952010 w 11236264"/>
              <a:gd name="connsiteY1501" fmla="*/ 239045 h 3922303"/>
              <a:gd name="connsiteX1502" fmla="*/ 718277 w 11236264"/>
              <a:gd name="connsiteY1502" fmla="*/ 226806 h 3922303"/>
              <a:gd name="connsiteX1503" fmla="*/ 705756 w 11236264"/>
              <a:gd name="connsiteY1503" fmla="*/ 233068 h 3922303"/>
              <a:gd name="connsiteX1504" fmla="*/ 1252609 w 11236264"/>
              <a:gd name="connsiteY1504" fmla="*/ 216092 h 3922303"/>
              <a:gd name="connsiteX1505" fmla="*/ 2349103 w 11236264"/>
              <a:gd name="connsiteY1505" fmla="*/ 245594 h 3922303"/>
              <a:gd name="connsiteX1506" fmla="*/ 2943840 w 11236264"/>
              <a:gd name="connsiteY1506" fmla="*/ 317611 h 3922303"/>
              <a:gd name="connsiteX1507" fmla="*/ 3532314 w 11236264"/>
              <a:gd name="connsiteY1507" fmla="*/ 387541 h 3922303"/>
              <a:gd name="connsiteX1508" fmla="*/ 4120788 w 11236264"/>
              <a:gd name="connsiteY1508" fmla="*/ 458514 h 3922303"/>
              <a:gd name="connsiteX1509" fmla="*/ 4676917 w 11236264"/>
              <a:gd name="connsiteY1509" fmla="*/ 575412 h 3922303"/>
              <a:gd name="connsiteX1510" fmla="*/ 4955505 w 11236264"/>
              <a:gd name="connsiteY1510" fmla="*/ 626556 h 3922303"/>
              <a:gd name="connsiteX1511" fmla="*/ 5533283 w 11236264"/>
              <a:gd name="connsiteY1511" fmla="*/ 779724 h 3922303"/>
              <a:gd name="connsiteX1512" fmla="*/ 5541533 w 11236264"/>
              <a:gd name="connsiteY1512" fmla="*/ 781996 h 3922303"/>
              <a:gd name="connsiteX1513" fmla="*/ 5543129 w 11236264"/>
              <a:gd name="connsiteY1513" fmla="*/ 781713 h 3922303"/>
              <a:gd name="connsiteX1514" fmla="*/ 5543776 w 11236264"/>
              <a:gd name="connsiteY1514" fmla="*/ 782614 h 3922303"/>
              <a:gd name="connsiteX1515" fmla="*/ 5568947 w 11236264"/>
              <a:gd name="connsiteY1515" fmla="*/ 789548 h 3922303"/>
              <a:gd name="connsiteX1516" fmla="*/ 5568287 w 11236264"/>
              <a:gd name="connsiteY1516" fmla="*/ 788724 h 3922303"/>
              <a:gd name="connsiteX1517" fmla="*/ 5584420 w 11236264"/>
              <a:gd name="connsiteY1517" fmla="*/ 790331 h 3922303"/>
              <a:gd name="connsiteX1518" fmla="*/ 5643644 w 11236264"/>
              <a:gd name="connsiteY1518" fmla="*/ 804902 h 3922303"/>
              <a:gd name="connsiteX1519" fmla="*/ 5880453 w 11236264"/>
              <a:gd name="connsiteY1519" fmla="*/ 860128 h 3922303"/>
              <a:gd name="connsiteX1520" fmla="*/ 5964282 w 11236264"/>
              <a:gd name="connsiteY1520" fmla="*/ 881770 h 3922303"/>
              <a:gd name="connsiteX1521" fmla="*/ 6006838 w 11236264"/>
              <a:gd name="connsiteY1521" fmla="*/ 872873 h 3922303"/>
              <a:gd name="connsiteX1522" fmla="*/ 5623199 w 11236264"/>
              <a:gd name="connsiteY1522" fmla="*/ 771483 h 3922303"/>
              <a:gd name="connsiteX1523" fmla="*/ 5628189 w 11236264"/>
              <a:gd name="connsiteY1523" fmla="*/ 771674 h 3922303"/>
              <a:gd name="connsiteX1524" fmla="*/ 5599693 w 11236264"/>
              <a:gd name="connsiteY1524" fmla="*/ 754744 h 3922303"/>
              <a:gd name="connsiteX1525" fmla="*/ 5588464 w 11236264"/>
              <a:gd name="connsiteY1525" fmla="*/ 727888 h 3922303"/>
              <a:gd name="connsiteX1526" fmla="*/ 5480305 w 11236264"/>
              <a:gd name="connsiteY1526" fmla="*/ 683626 h 3922303"/>
              <a:gd name="connsiteX1527" fmla="*/ 4760470 w 11236264"/>
              <a:gd name="connsiteY1527" fmla="*/ 426643 h 3922303"/>
              <a:gd name="connsiteX1528" fmla="*/ 4725555 w 11236264"/>
              <a:gd name="connsiteY1528" fmla="*/ 417210 h 3922303"/>
              <a:gd name="connsiteX1529" fmla="*/ 4865149 w 11236264"/>
              <a:gd name="connsiteY1529" fmla="*/ 443514 h 3922303"/>
              <a:gd name="connsiteX1530" fmla="*/ 4985106 w 11236264"/>
              <a:gd name="connsiteY1530" fmla="*/ 482013 h 3922303"/>
              <a:gd name="connsiteX1531" fmla="*/ 5535140 w 11236264"/>
              <a:gd name="connsiteY1531" fmla="*/ 680432 h 3922303"/>
              <a:gd name="connsiteX1532" fmla="*/ 5747718 w 11236264"/>
              <a:gd name="connsiteY1532" fmla="*/ 755790 h 3922303"/>
              <a:gd name="connsiteX1533" fmla="*/ 5717920 w 11236264"/>
              <a:gd name="connsiteY1533" fmla="*/ 729271 h 3922303"/>
              <a:gd name="connsiteX1534" fmla="*/ 5661530 w 11236264"/>
              <a:gd name="connsiteY1534" fmla="*/ 705787 h 3922303"/>
              <a:gd name="connsiteX1535" fmla="*/ 5451501 w 11236264"/>
              <a:gd name="connsiteY1535" fmla="*/ 597565 h 3922303"/>
              <a:gd name="connsiteX1536" fmla="*/ 5446383 w 11236264"/>
              <a:gd name="connsiteY1536" fmla="*/ 595608 h 3922303"/>
              <a:gd name="connsiteX1537" fmla="*/ 5948296 w 11236264"/>
              <a:gd name="connsiteY1537" fmla="*/ 727799 h 3922303"/>
              <a:gd name="connsiteX1538" fmla="*/ 6310191 w 11236264"/>
              <a:gd name="connsiteY1538" fmla="*/ 828926 h 3922303"/>
              <a:gd name="connsiteX1539" fmla="*/ 6361156 w 11236264"/>
              <a:gd name="connsiteY1539" fmla="*/ 827616 h 3922303"/>
              <a:gd name="connsiteX1540" fmla="*/ 6358869 w 11236264"/>
              <a:gd name="connsiteY1540" fmla="*/ 826953 h 3922303"/>
              <a:gd name="connsiteX1541" fmla="*/ 5618582 w 11236264"/>
              <a:gd name="connsiteY1541" fmla="*/ 629035 h 3922303"/>
              <a:gd name="connsiteX1542" fmla="*/ 5534410 w 11236264"/>
              <a:gd name="connsiteY1542" fmla="*/ 607252 h 3922303"/>
              <a:gd name="connsiteX1543" fmla="*/ 5540504 w 11236264"/>
              <a:gd name="connsiteY1543" fmla="*/ 606509 h 3922303"/>
              <a:gd name="connsiteX1544" fmla="*/ 5540504 w 11236264"/>
              <a:gd name="connsiteY1544" fmla="*/ 606509 h 3922303"/>
              <a:gd name="connsiteX1545" fmla="*/ 5534895 w 11236264"/>
              <a:gd name="connsiteY1545" fmla="*/ 597035 h 3922303"/>
              <a:gd name="connsiteX1546" fmla="*/ 5716872 w 11236264"/>
              <a:gd name="connsiteY1546" fmla="*/ 647302 h 3922303"/>
              <a:gd name="connsiteX1547" fmla="*/ 6241811 w 11236264"/>
              <a:gd name="connsiteY1547" fmla="*/ 776591 h 3922303"/>
              <a:gd name="connsiteX1548" fmla="*/ 6409125 w 11236264"/>
              <a:gd name="connsiteY1548" fmla="*/ 826383 h 3922303"/>
              <a:gd name="connsiteX1549" fmla="*/ 6443141 w 11236264"/>
              <a:gd name="connsiteY1549" fmla="*/ 825509 h 3922303"/>
              <a:gd name="connsiteX1550" fmla="*/ 6764284 w 11236264"/>
              <a:gd name="connsiteY1550" fmla="*/ 820820 h 3922303"/>
              <a:gd name="connsiteX1551" fmla="*/ 7050355 w 11236264"/>
              <a:gd name="connsiteY1551" fmla="*/ 828666 h 3922303"/>
              <a:gd name="connsiteX1552" fmla="*/ 7312177 w 11236264"/>
              <a:gd name="connsiteY1552" fmla="*/ 844345 h 3922303"/>
              <a:gd name="connsiteX1553" fmla="*/ 7330759 w 11236264"/>
              <a:gd name="connsiteY1553" fmla="*/ 847351 h 3922303"/>
              <a:gd name="connsiteX1554" fmla="*/ 7564476 w 11236264"/>
              <a:gd name="connsiteY1554" fmla="*/ 883225 h 3922303"/>
              <a:gd name="connsiteX1555" fmla="*/ 8037032 w 11236264"/>
              <a:gd name="connsiteY1555" fmla="*/ 960593 h 3922303"/>
              <a:gd name="connsiteX1556" fmla="*/ 8457550 w 11236264"/>
              <a:gd name="connsiteY1556" fmla="*/ 1044940 h 3922303"/>
              <a:gd name="connsiteX1557" fmla="*/ 8474214 w 11236264"/>
              <a:gd name="connsiteY1557" fmla="*/ 1040586 h 3922303"/>
              <a:gd name="connsiteX1558" fmla="*/ 8368044 w 11236264"/>
              <a:gd name="connsiteY1558" fmla="*/ 1018574 h 3922303"/>
              <a:gd name="connsiteX1559" fmla="*/ 8223205 w 11236264"/>
              <a:gd name="connsiteY1559" fmla="*/ 981331 h 3922303"/>
              <a:gd name="connsiteX1560" fmla="*/ 7940782 w 11236264"/>
              <a:gd name="connsiteY1560" fmla="*/ 934619 h 3922303"/>
              <a:gd name="connsiteX1561" fmla="*/ 7622866 w 11236264"/>
              <a:gd name="connsiteY1561" fmla="*/ 874704 h 3922303"/>
              <a:gd name="connsiteX1562" fmla="*/ 7577594 w 11236264"/>
              <a:gd name="connsiteY1562" fmla="*/ 866745 h 3922303"/>
              <a:gd name="connsiteX1563" fmla="*/ 7624079 w 11236264"/>
              <a:gd name="connsiteY1563" fmla="*/ 870791 h 3922303"/>
              <a:gd name="connsiteX1564" fmla="*/ 7764398 w 11236264"/>
              <a:gd name="connsiteY1564" fmla="*/ 886183 h 3922303"/>
              <a:gd name="connsiteX1565" fmla="*/ 7972194 w 11236264"/>
              <a:gd name="connsiteY1565" fmla="*/ 922075 h 3922303"/>
              <a:gd name="connsiteX1566" fmla="*/ 8569614 w 11236264"/>
              <a:gd name="connsiteY1566" fmla="*/ 1051948 h 3922303"/>
              <a:gd name="connsiteX1567" fmla="*/ 8870080 w 11236264"/>
              <a:gd name="connsiteY1567" fmla="*/ 1108322 h 3922303"/>
              <a:gd name="connsiteX1568" fmla="*/ 9627510 w 11236264"/>
              <a:gd name="connsiteY1568" fmla="*/ 1332639 h 3922303"/>
              <a:gd name="connsiteX1569" fmla="*/ 9682698 w 11236264"/>
              <a:gd name="connsiteY1569" fmla="*/ 1356999 h 3922303"/>
              <a:gd name="connsiteX1570" fmla="*/ 9386924 w 11236264"/>
              <a:gd name="connsiteY1570" fmla="*/ 1284001 h 3922303"/>
              <a:gd name="connsiteX1571" fmla="*/ 9052967 w 11236264"/>
              <a:gd name="connsiteY1571" fmla="*/ 1207847 h 3922303"/>
              <a:gd name="connsiteX1572" fmla="*/ 7841432 w 11236264"/>
              <a:gd name="connsiteY1572" fmla="*/ 1017073 h 3922303"/>
              <a:gd name="connsiteX1573" fmla="*/ 7414902 w 11236264"/>
              <a:gd name="connsiteY1573" fmla="*/ 972745 h 3922303"/>
              <a:gd name="connsiteX1574" fmla="*/ 7105490 w 11236264"/>
              <a:gd name="connsiteY1574" fmla="*/ 958497 h 3922303"/>
              <a:gd name="connsiteX1575" fmla="*/ 6850383 w 11236264"/>
              <a:gd name="connsiteY1575" fmla="*/ 955825 h 3922303"/>
              <a:gd name="connsiteX1576" fmla="*/ 6776766 w 11236264"/>
              <a:gd name="connsiteY1576" fmla="*/ 959758 h 3922303"/>
              <a:gd name="connsiteX1577" fmla="*/ 6777833 w 11236264"/>
              <a:gd name="connsiteY1577" fmla="*/ 960915 h 3922303"/>
              <a:gd name="connsiteX1578" fmla="*/ 6776099 w 11236264"/>
              <a:gd name="connsiteY1578" fmla="*/ 963194 h 3922303"/>
              <a:gd name="connsiteX1579" fmla="*/ 6775350 w 11236264"/>
              <a:gd name="connsiteY1579" fmla="*/ 959834 h 3922303"/>
              <a:gd name="connsiteX1580" fmla="*/ 6757084 w 11236264"/>
              <a:gd name="connsiteY1580" fmla="*/ 960810 h 3922303"/>
              <a:gd name="connsiteX1581" fmla="*/ 6849038 w 11236264"/>
              <a:gd name="connsiteY1581" fmla="*/ 988819 h 3922303"/>
              <a:gd name="connsiteX1582" fmla="*/ 6981212 w 11236264"/>
              <a:gd name="connsiteY1582" fmla="*/ 990796 h 3922303"/>
              <a:gd name="connsiteX1583" fmla="*/ 7385623 w 11236264"/>
              <a:gd name="connsiteY1583" fmla="*/ 1006784 h 3922303"/>
              <a:gd name="connsiteX1584" fmla="*/ 7836685 w 11236264"/>
              <a:gd name="connsiteY1584" fmla="*/ 1061403 h 3922303"/>
              <a:gd name="connsiteX1585" fmla="*/ 8282998 w 11236264"/>
              <a:gd name="connsiteY1585" fmla="*/ 1114440 h 3922303"/>
              <a:gd name="connsiteX1586" fmla="*/ 8729311 w 11236264"/>
              <a:gd name="connsiteY1586" fmla="*/ 1168267 h 3922303"/>
              <a:gd name="connsiteX1587" fmla="*/ 9151093 w 11236264"/>
              <a:gd name="connsiteY1587" fmla="*/ 1256926 h 3922303"/>
              <a:gd name="connsiteX1588" fmla="*/ 9362380 w 11236264"/>
              <a:gd name="connsiteY1588" fmla="*/ 1295714 h 3922303"/>
              <a:gd name="connsiteX1589" fmla="*/ 9800582 w 11236264"/>
              <a:gd name="connsiteY1589" fmla="*/ 1411880 h 3922303"/>
              <a:gd name="connsiteX1590" fmla="*/ 9806838 w 11236264"/>
              <a:gd name="connsiteY1590" fmla="*/ 1413603 h 3922303"/>
              <a:gd name="connsiteX1591" fmla="*/ 9808048 w 11236264"/>
              <a:gd name="connsiteY1591" fmla="*/ 1413389 h 3922303"/>
              <a:gd name="connsiteX1592" fmla="*/ 9808540 w 11236264"/>
              <a:gd name="connsiteY1592" fmla="*/ 1414073 h 3922303"/>
              <a:gd name="connsiteX1593" fmla="*/ 9827630 w 11236264"/>
              <a:gd name="connsiteY1593" fmla="*/ 1419331 h 3922303"/>
              <a:gd name="connsiteX1594" fmla="*/ 9827129 w 11236264"/>
              <a:gd name="connsiteY1594" fmla="*/ 1418706 h 3922303"/>
              <a:gd name="connsiteX1595" fmla="*/ 9839365 w 11236264"/>
              <a:gd name="connsiteY1595" fmla="*/ 1419925 h 3922303"/>
              <a:gd name="connsiteX1596" fmla="*/ 9884282 w 11236264"/>
              <a:gd name="connsiteY1596" fmla="*/ 1430976 h 3922303"/>
              <a:gd name="connsiteX1597" fmla="*/ 10063883 w 11236264"/>
              <a:gd name="connsiteY1597" fmla="*/ 1472861 h 3922303"/>
              <a:gd name="connsiteX1598" fmla="*/ 10298570 w 11236264"/>
              <a:gd name="connsiteY1598" fmla="*/ 1538945 h 3922303"/>
              <a:gd name="connsiteX1599" fmla="*/ 10417468 w 11236264"/>
              <a:gd name="connsiteY1599" fmla="*/ 1568498 h 3922303"/>
              <a:gd name="connsiteX1600" fmla="*/ 10709238 w 11236264"/>
              <a:gd name="connsiteY1600" fmla="*/ 1676857 h 3922303"/>
              <a:gd name="connsiteX1601" fmla="*/ 10751468 w 11236264"/>
              <a:gd name="connsiteY1601" fmla="*/ 1698643 h 3922303"/>
              <a:gd name="connsiteX1602" fmla="*/ 10763794 w 11236264"/>
              <a:gd name="connsiteY1602" fmla="*/ 1701870 h 3922303"/>
              <a:gd name="connsiteX1603" fmla="*/ 10763890 w 11236264"/>
              <a:gd name="connsiteY1603" fmla="*/ 1702509 h 3922303"/>
              <a:gd name="connsiteX1604" fmla="*/ 10765963 w 11236264"/>
              <a:gd name="connsiteY1604" fmla="*/ 1702437 h 3922303"/>
              <a:gd name="connsiteX1605" fmla="*/ 10763794 w 11236264"/>
              <a:gd name="connsiteY1605" fmla="*/ 1701870 h 3922303"/>
              <a:gd name="connsiteX1606" fmla="*/ 10763428 w 11236264"/>
              <a:gd name="connsiteY1606" fmla="*/ 1699440 h 3922303"/>
              <a:gd name="connsiteX1607" fmla="*/ 10803580 w 11236264"/>
              <a:gd name="connsiteY1607" fmla="*/ 1712147 h 3922303"/>
              <a:gd name="connsiteX1608" fmla="*/ 10795878 w 11236264"/>
              <a:gd name="connsiteY1608" fmla="*/ 1706403 h 3922303"/>
              <a:gd name="connsiteX1609" fmla="*/ 10794324 w 11236264"/>
              <a:gd name="connsiteY1609" fmla="*/ 1697833 h 3922303"/>
              <a:gd name="connsiteX1610" fmla="*/ 10763622 w 11236264"/>
              <a:gd name="connsiteY1610" fmla="*/ 1682276 h 3922303"/>
              <a:gd name="connsiteX1611" fmla="*/ 10713478 w 11236264"/>
              <a:gd name="connsiteY1611" fmla="*/ 1658177 h 3922303"/>
              <a:gd name="connsiteX1612" fmla="*/ 10669786 w 11236264"/>
              <a:gd name="connsiteY1612" fmla="*/ 1637713 h 3922303"/>
              <a:gd name="connsiteX1613" fmla="*/ 10681150 w 11236264"/>
              <a:gd name="connsiteY1613" fmla="*/ 1641734 h 3922303"/>
              <a:gd name="connsiteX1614" fmla="*/ 10737621 w 11236264"/>
              <a:gd name="connsiteY1614" fmla="*/ 1668417 h 3922303"/>
              <a:gd name="connsiteX1615" fmla="*/ 10855542 w 11236264"/>
              <a:gd name="connsiteY1615" fmla="*/ 1720936 h 3922303"/>
              <a:gd name="connsiteX1616" fmla="*/ 10917018 w 11236264"/>
              <a:gd name="connsiteY1616" fmla="*/ 1751295 h 3922303"/>
              <a:gd name="connsiteX1617" fmla="*/ 10973374 w 11236264"/>
              <a:gd name="connsiteY1617" fmla="*/ 1780647 h 3922303"/>
              <a:gd name="connsiteX1618" fmla="*/ 10905922 w 11236264"/>
              <a:gd name="connsiteY1618" fmla="*/ 1749112 h 3922303"/>
              <a:gd name="connsiteX1619" fmla="*/ 10882924 w 11236264"/>
              <a:gd name="connsiteY1619" fmla="*/ 1739299 h 3922303"/>
              <a:gd name="connsiteX1620" fmla="*/ 10900667 w 11236264"/>
              <a:gd name="connsiteY1620" fmla="*/ 1753555 h 3922303"/>
              <a:gd name="connsiteX1621" fmla="*/ 11049478 w 11236264"/>
              <a:gd name="connsiteY1621" fmla="*/ 1828588 h 3922303"/>
              <a:gd name="connsiteX1622" fmla="*/ 10909244 w 11236264"/>
              <a:gd name="connsiteY1622" fmla="*/ 1763700 h 3922303"/>
              <a:gd name="connsiteX1623" fmla="*/ 10897946 w 11236264"/>
              <a:gd name="connsiteY1623" fmla="*/ 1760995 h 3922303"/>
              <a:gd name="connsiteX1624" fmla="*/ 10907584 w 11236264"/>
              <a:gd name="connsiteY1624" fmla="*/ 1765102 h 3922303"/>
              <a:gd name="connsiteX1625" fmla="*/ 10983842 w 11236264"/>
              <a:gd name="connsiteY1625" fmla="*/ 1803969 h 3922303"/>
              <a:gd name="connsiteX1626" fmla="*/ 11032164 w 11236264"/>
              <a:gd name="connsiteY1626" fmla="*/ 1830004 h 3922303"/>
              <a:gd name="connsiteX1627" fmla="*/ 11024453 w 11236264"/>
              <a:gd name="connsiteY1627" fmla="*/ 1828421 h 3922303"/>
              <a:gd name="connsiteX1628" fmla="*/ 11024108 w 11236264"/>
              <a:gd name="connsiteY1628" fmla="*/ 1828387 h 3922303"/>
              <a:gd name="connsiteX1629" fmla="*/ 11021903 w 11236264"/>
              <a:gd name="connsiteY1629" fmla="*/ 1827388 h 3922303"/>
              <a:gd name="connsiteX1630" fmla="*/ 10987202 w 11236264"/>
              <a:gd name="connsiteY1630" fmla="*/ 1810468 h 3922303"/>
              <a:gd name="connsiteX1631" fmla="*/ 11008945 w 11236264"/>
              <a:gd name="connsiteY1631" fmla="*/ 1826087 h 3922303"/>
              <a:gd name="connsiteX1632" fmla="*/ 11011451 w 11236264"/>
              <a:gd name="connsiteY1632" fmla="*/ 1827247 h 3922303"/>
              <a:gd name="connsiteX1633" fmla="*/ 11008104 w 11236264"/>
              <a:gd name="connsiteY1633" fmla="*/ 1829568 h 3922303"/>
              <a:gd name="connsiteX1634" fmla="*/ 11016820 w 11236264"/>
              <a:gd name="connsiteY1634" fmla="*/ 1832728 h 3922303"/>
              <a:gd name="connsiteX1635" fmla="*/ 11027706 w 11236264"/>
              <a:gd name="connsiteY1635" fmla="*/ 1835187 h 3922303"/>
              <a:gd name="connsiteX1636" fmla="*/ 11034478 w 11236264"/>
              <a:gd name="connsiteY1636" fmla="*/ 1838896 h 3922303"/>
              <a:gd name="connsiteX1637" fmla="*/ 11010794 w 11236264"/>
              <a:gd name="connsiteY1637" fmla="*/ 1831641 h 3922303"/>
              <a:gd name="connsiteX1638" fmla="*/ 10879518 w 11236264"/>
              <a:gd name="connsiteY1638" fmla="*/ 1766690 h 3922303"/>
              <a:gd name="connsiteX1639" fmla="*/ 10826221 w 11236264"/>
              <a:gd name="connsiteY1639" fmla="*/ 1745725 h 3922303"/>
              <a:gd name="connsiteX1640" fmla="*/ 10833030 w 11236264"/>
              <a:gd name="connsiteY1640" fmla="*/ 1749852 h 3922303"/>
              <a:gd name="connsiteX1641" fmla="*/ 10940137 w 11236264"/>
              <a:gd name="connsiteY1641" fmla="*/ 1803606 h 3922303"/>
              <a:gd name="connsiteX1642" fmla="*/ 10980672 w 11236264"/>
              <a:gd name="connsiteY1642" fmla="*/ 1823501 h 3922303"/>
              <a:gd name="connsiteX1643" fmla="*/ 10955540 w 11236264"/>
              <a:gd name="connsiteY1643" fmla="*/ 1815095 h 3922303"/>
              <a:gd name="connsiteX1644" fmla="*/ 10834112 w 11236264"/>
              <a:gd name="connsiteY1644" fmla="*/ 1758426 h 3922303"/>
              <a:gd name="connsiteX1645" fmla="*/ 10785090 w 11236264"/>
              <a:gd name="connsiteY1645" fmla="*/ 1738590 h 3922303"/>
              <a:gd name="connsiteX1646" fmla="*/ 10819092 w 11236264"/>
              <a:gd name="connsiteY1646" fmla="*/ 1754124 h 3922303"/>
              <a:gd name="connsiteX1647" fmla="*/ 10852328 w 11236264"/>
              <a:gd name="connsiteY1647" fmla="*/ 1772678 h 3922303"/>
              <a:gd name="connsiteX1648" fmla="*/ 10791132 w 11236264"/>
              <a:gd name="connsiteY1648" fmla="*/ 1745738 h 3922303"/>
              <a:gd name="connsiteX1649" fmla="*/ 10769982 w 11236264"/>
              <a:gd name="connsiteY1649" fmla="*/ 1741480 h 3922303"/>
              <a:gd name="connsiteX1650" fmla="*/ 10759308 w 11236264"/>
              <a:gd name="connsiteY1650" fmla="*/ 1737468 h 3922303"/>
              <a:gd name="connsiteX1651" fmla="*/ 10758980 w 11236264"/>
              <a:gd name="connsiteY1651" fmla="*/ 1737215 h 3922303"/>
              <a:gd name="connsiteX1652" fmla="*/ 10756880 w 11236264"/>
              <a:gd name="connsiteY1652" fmla="*/ 1736556 h 3922303"/>
              <a:gd name="connsiteX1653" fmla="*/ 10734007 w 11236264"/>
              <a:gd name="connsiteY1653" fmla="*/ 1727960 h 3922303"/>
              <a:gd name="connsiteX1654" fmla="*/ 10699130 w 11236264"/>
              <a:gd name="connsiteY1654" fmla="*/ 1713215 h 3922303"/>
              <a:gd name="connsiteX1655" fmla="*/ 10687832 w 11236264"/>
              <a:gd name="connsiteY1655" fmla="*/ 1710510 h 3922303"/>
              <a:gd name="connsiteX1656" fmla="*/ 10705172 w 11236264"/>
              <a:gd name="connsiteY1656" fmla="*/ 1720363 h 3922303"/>
              <a:gd name="connsiteX1657" fmla="*/ 10722418 w 11236264"/>
              <a:gd name="connsiteY1657" fmla="*/ 1728038 h 3922303"/>
              <a:gd name="connsiteX1658" fmla="*/ 10744917 w 11236264"/>
              <a:gd name="connsiteY1658" fmla="*/ 1732797 h 3922303"/>
              <a:gd name="connsiteX1659" fmla="*/ 10756880 w 11236264"/>
              <a:gd name="connsiteY1659" fmla="*/ 1736556 h 3922303"/>
              <a:gd name="connsiteX1660" fmla="*/ 10759308 w 11236264"/>
              <a:gd name="connsiteY1660" fmla="*/ 1737468 h 3922303"/>
              <a:gd name="connsiteX1661" fmla="*/ 10765418 w 11236264"/>
              <a:gd name="connsiteY1661" fmla="*/ 1742172 h 3922303"/>
              <a:gd name="connsiteX1662" fmla="*/ 10754380 w 11236264"/>
              <a:gd name="connsiteY1662" fmla="*/ 1742265 h 3922303"/>
              <a:gd name="connsiteX1663" fmla="*/ 10781032 w 11236264"/>
              <a:gd name="connsiteY1663" fmla="*/ 1754128 h 3922303"/>
              <a:gd name="connsiteX1664" fmla="*/ 10852134 w 11236264"/>
              <a:gd name="connsiteY1664" fmla="*/ 1789841 h 3922303"/>
              <a:gd name="connsiteX1665" fmla="*/ 10789257 w 11236264"/>
              <a:gd name="connsiteY1665" fmla="*/ 1762594 h 3922303"/>
              <a:gd name="connsiteX1666" fmla="*/ 10733886 w 11236264"/>
              <a:gd name="connsiteY1666" fmla="*/ 1739089 h 3922303"/>
              <a:gd name="connsiteX1667" fmla="*/ 10722588 w 11236264"/>
              <a:gd name="connsiteY1667" fmla="*/ 1737126 h 3922303"/>
              <a:gd name="connsiteX1668" fmla="*/ 10707421 w 11236264"/>
              <a:gd name="connsiteY1668" fmla="*/ 1734153 h 3922303"/>
              <a:gd name="connsiteX1669" fmla="*/ 10709664 w 11236264"/>
              <a:gd name="connsiteY1669" fmla="*/ 1736333 h 3922303"/>
              <a:gd name="connsiteX1670" fmla="*/ 10855260 w 11236264"/>
              <a:gd name="connsiteY1670" fmla="*/ 1804199 h 3922303"/>
              <a:gd name="connsiteX1671" fmla="*/ 10868501 w 11236264"/>
              <a:gd name="connsiteY1671" fmla="*/ 1812435 h 3922303"/>
              <a:gd name="connsiteX1672" fmla="*/ 10888588 w 11236264"/>
              <a:gd name="connsiteY1672" fmla="*/ 1818086 h 3922303"/>
              <a:gd name="connsiteX1673" fmla="*/ 10874524 w 11236264"/>
              <a:gd name="connsiteY1673" fmla="*/ 1820243 h 3922303"/>
              <a:gd name="connsiteX1674" fmla="*/ 10848270 w 11236264"/>
              <a:gd name="connsiteY1674" fmla="*/ 1816931 h 3922303"/>
              <a:gd name="connsiteX1675" fmla="*/ 10862266 w 11236264"/>
              <a:gd name="connsiteY1675" fmla="*/ 1823234 h 3922303"/>
              <a:gd name="connsiteX1676" fmla="*/ 10845696 w 11236264"/>
              <a:gd name="connsiteY1676" fmla="*/ 1822328 h 3922303"/>
              <a:gd name="connsiteX1677" fmla="*/ 10868250 w 11236264"/>
              <a:gd name="connsiteY1677" fmla="*/ 1832852 h 3922303"/>
              <a:gd name="connsiteX1678" fmla="*/ 10891734 w 11236264"/>
              <a:gd name="connsiteY1678" fmla="*/ 1837092 h 3922303"/>
              <a:gd name="connsiteX1679" fmla="*/ 10906624 w 11236264"/>
              <a:gd name="connsiteY1679" fmla="*/ 1844195 h 3922303"/>
              <a:gd name="connsiteX1680" fmla="*/ 10908423 w 11236264"/>
              <a:gd name="connsiteY1680" fmla="*/ 1845046 h 3922303"/>
              <a:gd name="connsiteX1681" fmla="*/ 10898923 w 11236264"/>
              <a:gd name="connsiteY1681" fmla="*/ 1843913 h 3922303"/>
              <a:gd name="connsiteX1682" fmla="*/ 10861602 w 11236264"/>
              <a:gd name="connsiteY1682" fmla="*/ 1838092 h 3922303"/>
              <a:gd name="connsiteX1683" fmla="*/ 10818722 w 11236264"/>
              <a:gd name="connsiteY1683" fmla="*/ 1828643 h 3922303"/>
              <a:gd name="connsiteX1684" fmla="*/ 10787694 w 11236264"/>
              <a:gd name="connsiteY1684" fmla="*/ 1823048 h 3922303"/>
              <a:gd name="connsiteX1685" fmla="*/ 10797822 w 11236264"/>
              <a:gd name="connsiteY1685" fmla="*/ 1830025 h 3922303"/>
              <a:gd name="connsiteX1686" fmla="*/ 10800358 w 11236264"/>
              <a:gd name="connsiteY1686" fmla="*/ 1830687 h 3922303"/>
              <a:gd name="connsiteX1687" fmla="*/ 10840606 w 11236264"/>
              <a:gd name="connsiteY1687" fmla="*/ 1840352 h 3922303"/>
              <a:gd name="connsiteX1688" fmla="*/ 10853746 w 11236264"/>
              <a:gd name="connsiteY1688" fmla="*/ 1848494 h 3922303"/>
              <a:gd name="connsiteX1689" fmla="*/ 10869868 w 11236264"/>
              <a:gd name="connsiteY1689" fmla="*/ 1849123 h 3922303"/>
              <a:gd name="connsiteX1690" fmla="*/ 10883314 w 11236264"/>
              <a:gd name="connsiteY1690" fmla="*/ 1857454 h 3922303"/>
              <a:gd name="connsiteX1691" fmla="*/ 10922944 w 11236264"/>
              <a:gd name="connsiteY1691" fmla="*/ 1863781 h 3922303"/>
              <a:gd name="connsiteX1692" fmla="*/ 10929922 w 11236264"/>
              <a:gd name="connsiteY1692" fmla="*/ 1867580 h 3922303"/>
              <a:gd name="connsiteX1693" fmla="*/ 10926296 w 11236264"/>
              <a:gd name="connsiteY1693" fmla="*/ 1867975 h 3922303"/>
              <a:gd name="connsiteX1694" fmla="*/ 10945719 w 11236264"/>
              <a:gd name="connsiteY1694" fmla="*/ 1871214 h 3922303"/>
              <a:gd name="connsiteX1695" fmla="*/ 10956921 w 11236264"/>
              <a:gd name="connsiteY1695" fmla="*/ 1875160 h 3922303"/>
              <a:gd name="connsiteX1696" fmla="*/ 10932390 w 11236264"/>
              <a:gd name="connsiteY1696" fmla="*/ 1875160 h 3922303"/>
              <a:gd name="connsiteX1697" fmla="*/ 10903408 w 11236264"/>
              <a:gd name="connsiteY1697" fmla="*/ 1869879 h 3922303"/>
              <a:gd name="connsiteX1698" fmla="*/ 10868082 w 11236264"/>
              <a:gd name="connsiteY1698" fmla="*/ 1864664 h 3922303"/>
              <a:gd name="connsiteX1699" fmla="*/ 10862692 w 11236264"/>
              <a:gd name="connsiteY1699" fmla="*/ 1866349 h 3922303"/>
              <a:gd name="connsiteX1700" fmla="*/ 10847278 w 11236264"/>
              <a:gd name="connsiteY1700" fmla="*/ 1865450 h 3922303"/>
              <a:gd name="connsiteX1701" fmla="*/ 10841904 w 11236264"/>
              <a:gd name="connsiteY1701" fmla="*/ 1864199 h 3922303"/>
              <a:gd name="connsiteX1702" fmla="*/ 10843761 w 11236264"/>
              <a:gd name="connsiteY1702" fmla="*/ 1864869 h 3922303"/>
              <a:gd name="connsiteX1703" fmla="*/ 10849726 w 11236264"/>
              <a:gd name="connsiteY1703" fmla="*/ 1866364 h 3922303"/>
              <a:gd name="connsiteX1704" fmla="*/ 10884626 w 11236264"/>
              <a:gd name="connsiteY1704" fmla="*/ 1873536 h 3922303"/>
              <a:gd name="connsiteX1705" fmla="*/ 10896231 w 11236264"/>
              <a:gd name="connsiteY1705" fmla="*/ 1877769 h 3922303"/>
              <a:gd name="connsiteX1706" fmla="*/ 10897453 w 11236264"/>
              <a:gd name="connsiteY1706" fmla="*/ 1878275 h 3922303"/>
              <a:gd name="connsiteX1707" fmla="*/ 10913694 w 11236264"/>
              <a:gd name="connsiteY1707" fmla="*/ 1882284 h 3922303"/>
              <a:gd name="connsiteX1708" fmla="*/ 10927356 w 11236264"/>
              <a:gd name="connsiteY1708" fmla="*/ 1886108 h 3922303"/>
              <a:gd name="connsiteX1709" fmla="*/ 10927387 w 11236264"/>
              <a:gd name="connsiteY1709" fmla="*/ 1886112 h 3922303"/>
              <a:gd name="connsiteX1710" fmla="*/ 10927406 w 11236264"/>
              <a:gd name="connsiteY1710" fmla="*/ 1886122 h 3922303"/>
              <a:gd name="connsiteX1711" fmla="*/ 10975914 w 11236264"/>
              <a:gd name="connsiteY1711" fmla="*/ 1899699 h 3922303"/>
              <a:gd name="connsiteX1712" fmla="*/ 11025768 w 11236264"/>
              <a:gd name="connsiteY1712" fmla="*/ 1913948 h 3922303"/>
              <a:gd name="connsiteX1713" fmla="*/ 11017038 w 11236264"/>
              <a:gd name="connsiteY1713" fmla="*/ 1918647 h 3922303"/>
              <a:gd name="connsiteX1714" fmla="*/ 11026386 w 11236264"/>
              <a:gd name="connsiteY1714" fmla="*/ 1920273 h 3922303"/>
              <a:gd name="connsiteX1715" fmla="*/ 11028540 w 11236264"/>
              <a:gd name="connsiteY1715" fmla="*/ 1922199 h 3922303"/>
              <a:gd name="connsiteX1716" fmla="*/ 11035214 w 11236264"/>
              <a:gd name="connsiteY1716" fmla="*/ 1927154 h 3922303"/>
              <a:gd name="connsiteX1717" fmla="*/ 11027572 w 11236264"/>
              <a:gd name="connsiteY1717" fmla="*/ 1926076 h 3922303"/>
              <a:gd name="connsiteX1718" fmla="*/ 10912890 w 11236264"/>
              <a:gd name="connsiteY1718" fmla="*/ 1909762 h 3922303"/>
              <a:gd name="connsiteX1719" fmla="*/ 10895384 w 11236264"/>
              <a:gd name="connsiteY1719" fmla="*/ 1907105 h 3922303"/>
              <a:gd name="connsiteX1720" fmla="*/ 10874497 w 11236264"/>
              <a:gd name="connsiteY1720" fmla="*/ 1904100 h 3922303"/>
              <a:gd name="connsiteX1721" fmla="*/ 10848311 w 11236264"/>
              <a:gd name="connsiteY1721" fmla="*/ 1902569 h 3922303"/>
              <a:gd name="connsiteX1722" fmla="*/ 10836754 w 11236264"/>
              <a:gd name="connsiteY1722" fmla="*/ 1901300 h 3922303"/>
              <a:gd name="connsiteX1723" fmla="*/ 10842938 w 11236264"/>
              <a:gd name="connsiteY1723" fmla="*/ 1903596 h 3922303"/>
              <a:gd name="connsiteX1724" fmla="*/ 10812635 w 11236264"/>
              <a:gd name="connsiteY1724" fmla="*/ 1899368 h 3922303"/>
              <a:gd name="connsiteX1725" fmla="*/ 10797453 w 11236264"/>
              <a:gd name="connsiteY1725" fmla="*/ 1908187 h 3922303"/>
              <a:gd name="connsiteX1726" fmla="*/ 10868172 w 11236264"/>
              <a:gd name="connsiteY1726" fmla="*/ 1921461 h 3922303"/>
              <a:gd name="connsiteX1727" fmla="*/ 10915754 w 11236264"/>
              <a:gd name="connsiteY1727" fmla="*/ 1935670 h 3922303"/>
              <a:gd name="connsiteX1728" fmla="*/ 10923706 w 11236264"/>
              <a:gd name="connsiteY1728" fmla="*/ 1943552 h 3922303"/>
              <a:gd name="connsiteX1729" fmla="*/ 10977684 w 11236264"/>
              <a:gd name="connsiteY1729" fmla="*/ 1952858 h 3922303"/>
              <a:gd name="connsiteX1730" fmla="*/ 10962435 w 11236264"/>
              <a:gd name="connsiteY1730" fmla="*/ 1955232 h 3922303"/>
              <a:gd name="connsiteX1731" fmla="*/ 10963384 w 11236264"/>
              <a:gd name="connsiteY1731" fmla="*/ 1954246 h 3922303"/>
              <a:gd name="connsiteX1732" fmla="*/ 10965788 w 11236264"/>
              <a:gd name="connsiteY1732" fmla="*/ 1954355 h 3922303"/>
              <a:gd name="connsiteX1733" fmla="*/ 10963994 w 11236264"/>
              <a:gd name="connsiteY1733" fmla="*/ 1953613 h 3922303"/>
              <a:gd name="connsiteX1734" fmla="*/ 10963384 w 11236264"/>
              <a:gd name="connsiteY1734" fmla="*/ 1954246 h 3922303"/>
              <a:gd name="connsiteX1735" fmla="*/ 10958963 w 11236264"/>
              <a:gd name="connsiteY1735" fmla="*/ 1954047 h 3922303"/>
              <a:gd name="connsiteX1736" fmla="*/ 10956238 w 11236264"/>
              <a:gd name="connsiteY1736" fmla="*/ 1953117 h 3922303"/>
              <a:gd name="connsiteX1737" fmla="*/ 10953022 w 11236264"/>
              <a:gd name="connsiteY1737" fmla="*/ 1952848 h 3922303"/>
              <a:gd name="connsiteX1738" fmla="*/ 10942714 w 11236264"/>
              <a:gd name="connsiteY1738" fmla="*/ 1958775 h 3922303"/>
              <a:gd name="connsiteX1739" fmla="*/ 10916071 w 11236264"/>
              <a:gd name="connsiteY1739" fmla="*/ 1955446 h 3922303"/>
              <a:gd name="connsiteX1740" fmla="*/ 10899876 w 11236264"/>
              <a:gd name="connsiteY1740" fmla="*/ 1952372 h 3922303"/>
              <a:gd name="connsiteX1741" fmla="*/ 10905682 w 11236264"/>
              <a:gd name="connsiteY1741" fmla="*/ 1958969 h 3922303"/>
              <a:gd name="connsiteX1742" fmla="*/ 10912853 w 11236264"/>
              <a:gd name="connsiteY1742" fmla="*/ 1967145 h 3922303"/>
              <a:gd name="connsiteX1743" fmla="*/ 10914158 w 11236264"/>
              <a:gd name="connsiteY1743" fmla="*/ 1968015 h 3922303"/>
              <a:gd name="connsiteX1744" fmla="*/ 10961558 w 11236264"/>
              <a:gd name="connsiteY1744" fmla="*/ 1977776 h 3922303"/>
              <a:gd name="connsiteX1745" fmla="*/ 11039602 w 11236264"/>
              <a:gd name="connsiteY1745" fmla="*/ 1989789 h 3922303"/>
              <a:gd name="connsiteX1746" fmla="*/ 11044211 w 11236264"/>
              <a:gd name="connsiteY1746" fmla="*/ 1992913 h 3922303"/>
              <a:gd name="connsiteX1747" fmla="*/ 11055429 w 11236264"/>
              <a:gd name="connsiteY1747" fmla="*/ 1999576 h 3922303"/>
              <a:gd name="connsiteX1748" fmla="*/ 11030582 w 11236264"/>
              <a:gd name="connsiteY1748" fmla="*/ 1997451 h 3922303"/>
              <a:gd name="connsiteX1749" fmla="*/ 11054009 w 11236264"/>
              <a:gd name="connsiteY1749" fmla="*/ 2003027 h 3922303"/>
              <a:gd name="connsiteX1750" fmla="*/ 11051539 w 11236264"/>
              <a:gd name="connsiteY1750" fmla="*/ 2008313 h 3922303"/>
              <a:gd name="connsiteX1751" fmla="*/ 11049006 w 11236264"/>
              <a:gd name="connsiteY1751" fmla="*/ 2005317 h 3922303"/>
              <a:gd name="connsiteX1752" fmla="*/ 11051539 w 11236264"/>
              <a:gd name="connsiteY1752" fmla="*/ 2008313 h 3922303"/>
              <a:gd name="connsiteX1753" fmla="*/ 11059022 w 11236264"/>
              <a:gd name="connsiteY1753" fmla="*/ 2012033 h 3922303"/>
              <a:gd name="connsiteX1754" fmla="*/ 11035742 w 11236264"/>
              <a:gd name="connsiteY1754" fmla="*/ 2009365 h 3922303"/>
              <a:gd name="connsiteX1755" fmla="*/ 11028704 w 11236264"/>
              <a:gd name="connsiteY1755" fmla="*/ 2007418 h 3922303"/>
              <a:gd name="connsiteX1756" fmla="*/ 11025624 w 11236264"/>
              <a:gd name="connsiteY1756" fmla="*/ 2005711 h 3922303"/>
              <a:gd name="connsiteX1757" fmla="*/ 11025710 w 11236264"/>
              <a:gd name="connsiteY1757" fmla="*/ 2008216 h 3922303"/>
              <a:gd name="connsiteX1758" fmla="*/ 10994560 w 11236264"/>
              <a:gd name="connsiteY1758" fmla="*/ 2004647 h 3922303"/>
              <a:gd name="connsiteX1759" fmla="*/ 10985958 w 11236264"/>
              <a:gd name="connsiteY1759" fmla="*/ 2000896 h 3922303"/>
              <a:gd name="connsiteX1760" fmla="*/ 10984100 w 11236264"/>
              <a:gd name="connsiteY1760" fmla="*/ 1999993 h 3922303"/>
              <a:gd name="connsiteX1761" fmla="*/ 10989306 w 11236264"/>
              <a:gd name="connsiteY1761" fmla="*/ 2010534 h 3922303"/>
              <a:gd name="connsiteX1762" fmla="*/ 10990304 w 11236264"/>
              <a:gd name="connsiteY1762" fmla="*/ 2012259 h 3922303"/>
              <a:gd name="connsiteX1763" fmla="*/ 10988258 w 11236264"/>
              <a:gd name="connsiteY1763" fmla="*/ 2012751 h 3922303"/>
              <a:gd name="connsiteX1764" fmla="*/ 10955926 w 11236264"/>
              <a:gd name="connsiteY1764" fmla="*/ 2021027 h 3922303"/>
              <a:gd name="connsiteX1765" fmla="*/ 10949638 w 11236264"/>
              <a:gd name="connsiteY1765" fmla="*/ 2022985 h 3922303"/>
              <a:gd name="connsiteX1766" fmla="*/ 10926866 w 11236264"/>
              <a:gd name="connsiteY1766" fmla="*/ 2017509 h 3922303"/>
              <a:gd name="connsiteX1767" fmla="*/ 10900454 w 11236264"/>
              <a:gd name="connsiteY1767" fmla="*/ 2014790 h 3922303"/>
              <a:gd name="connsiteX1768" fmla="*/ 10916599 w 11236264"/>
              <a:gd name="connsiteY1768" fmla="*/ 2022721 h 3922303"/>
              <a:gd name="connsiteX1769" fmla="*/ 10898495 w 11236264"/>
              <a:gd name="connsiteY1769" fmla="*/ 2017445 h 3922303"/>
              <a:gd name="connsiteX1770" fmla="*/ 10895791 w 11236264"/>
              <a:gd name="connsiteY1770" fmla="*/ 2016656 h 3922303"/>
              <a:gd name="connsiteX1771" fmla="*/ 10867996 w 11236264"/>
              <a:gd name="connsiteY1771" fmla="*/ 2008444 h 3922303"/>
              <a:gd name="connsiteX1772" fmla="*/ 10853782 w 11236264"/>
              <a:gd name="connsiteY1772" fmla="*/ 2005580 h 3922303"/>
              <a:gd name="connsiteX1773" fmla="*/ 10833963 w 11236264"/>
              <a:gd name="connsiteY1773" fmla="*/ 2007149 h 3922303"/>
              <a:gd name="connsiteX1774" fmla="*/ 10841602 w 11236264"/>
              <a:gd name="connsiteY1774" fmla="*/ 2011881 h 3922303"/>
              <a:gd name="connsiteX1775" fmla="*/ 10803806 w 11236264"/>
              <a:gd name="connsiteY1775" fmla="*/ 2006691 h 3922303"/>
              <a:gd name="connsiteX1776" fmla="*/ 10765697 w 11236264"/>
              <a:gd name="connsiteY1776" fmla="*/ 1998350 h 3922303"/>
              <a:gd name="connsiteX1777" fmla="*/ 10763630 w 11236264"/>
              <a:gd name="connsiteY1777" fmla="*/ 2000640 h 3922303"/>
              <a:gd name="connsiteX1778" fmla="*/ 10759890 w 11236264"/>
              <a:gd name="connsiteY1778" fmla="*/ 2003048 h 3922303"/>
              <a:gd name="connsiteX1779" fmla="*/ 10770167 w 11236264"/>
              <a:gd name="connsiteY1779" fmla="*/ 2007355 h 3922303"/>
              <a:gd name="connsiteX1780" fmla="*/ 10798358 w 11236264"/>
              <a:gd name="connsiteY1780" fmla="*/ 2022296 h 3922303"/>
              <a:gd name="connsiteX1781" fmla="*/ 10810195 w 11236264"/>
              <a:gd name="connsiteY1781" fmla="*/ 2027027 h 3922303"/>
              <a:gd name="connsiteX1782" fmla="*/ 10840334 w 11236264"/>
              <a:gd name="connsiteY1782" fmla="*/ 2035539 h 3922303"/>
              <a:gd name="connsiteX1783" fmla="*/ 10873376 w 11236264"/>
              <a:gd name="connsiteY1783" fmla="*/ 2045092 h 3922303"/>
              <a:gd name="connsiteX1784" fmla="*/ 10881448 w 11236264"/>
              <a:gd name="connsiteY1784" fmla="*/ 2046836 h 3922303"/>
              <a:gd name="connsiteX1785" fmla="*/ 10892188 w 11236264"/>
              <a:gd name="connsiteY1785" fmla="*/ 2048730 h 3922303"/>
              <a:gd name="connsiteX1786" fmla="*/ 10899375 w 11236264"/>
              <a:gd name="connsiteY1786" fmla="*/ 2048721 h 3922303"/>
              <a:gd name="connsiteX1787" fmla="*/ 10902944 w 11236264"/>
              <a:gd name="connsiteY1787" fmla="*/ 2050515 h 3922303"/>
              <a:gd name="connsiteX1788" fmla="*/ 10902779 w 11236264"/>
              <a:gd name="connsiteY1788" fmla="*/ 2050598 h 3922303"/>
              <a:gd name="connsiteX1789" fmla="*/ 10903816 w 11236264"/>
              <a:gd name="connsiteY1789" fmla="*/ 2050781 h 3922303"/>
              <a:gd name="connsiteX1790" fmla="*/ 10917354 w 11236264"/>
              <a:gd name="connsiteY1790" fmla="*/ 2056434 h 3922303"/>
              <a:gd name="connsiteX1791" fmla="*/ 10914313 w 11236264"/>
              <a:gd name="connsiteY1791" fmla="*/ 2057138 h 3922303"/>
              <a:gd name="connsiteX1792" fmla="*/ 10892290 w 11236264"/>
              <a:gd name="connsiteY1792" fmla="*/ 2051316 h 3922303"/>
              <a:gd name="connsiteX1793" fmla="*/ 10888382 w 11236264"/>
              <a:gd name="connsiteY1793" fmla="*/ 2055605 h 3922303"/>
              <a:gd name="connsiteX1794" fmla="*/ 10886106 w 11236264"/>
              <a:gd name="connsiteY1794" fmla="*/ 2056893 h 3922303"/>
              <a:gd name="connsiteX1795" fmla="*/ 10873955 w 11236264"/>
              <a:gd name="connsiteY1795" fmla="*/ 2055098 h 3922303"/>
              <a:gd name="connsiteX1796" fmla="*/ 10868292 w 11236264"/>
              <a:gd name="connsiteY1796" fmla="*/ 2051685 h 3922303"/>
              <a:gd name="connsiteX1797" fmla="*/ 10871196 w 11236264"/>
              <a:gd name="connsiteY1797" fmla="*/ 2058596 h 3922303"/>
              <a:gd name="connsiteX1798" fmla="*/ 10862478 w 11236264"/>
              <a:gd name="connsiteY1798" fmla="*/ 2056428 h 3922303"/>
              <a:gd name="connsiteX1799" fmla="*/ 10787392 w 11236264"/>
              <a:gd name="connsiteY1799" fmla="*/ 2035233 h 3922303"/>
              <a:gd name="connsiteX1800" fmla="*/ 10856478 w 11236264"/>
              <a:gd name="connsiteY1800" fmla="*/ 2074358 h 3922303"/>
              <a:gd name="connsiteX1801" fmla="*/ 10915753 w 11236264"/>
              <a:gd name="connsiteY1801" fmla="*/ 2092759 h 3922303"/>
              <a:gd name="connsiteX1802" fmla="*/ 10952140 w 11236264"/>
              <a:gd name="connsiteY1802" fmla="*/ 2108740 h 3922303"/>
              <a:gd name="connsiteX1803" fmla="*/ 10952173 w 11236264"/>
              <a:gd name="connsiteY1803" fmla="*/ 2110262 h 3922303"/>
              <a:gd name="connsiteX1804" fmla="*/ 10963326 w 11236264"/>
              <a:gd name="connsiteY1804" fmla="*/ 2114950 h 3922303"/>
              <a:gd name="connsiteX1805" fmla="*/ 10970878 w 11236264"/>
              <a:gd name="connsiteY1805" fmla="*/ 2116813 h 3922303"/>
              <a:gd name="connsiteX1806" fmla="*/ 11000648 w 11236264"/>
              <a:gd name="connsiteY1806" fmla="*/ 2129621 h 3922303"/>
              <a:gd name="connsiteX1807" fmla="*/ 10991406 w 11236264"/>
              <a:gd name="connsiteY1807" fmla="*/ 2133577 h 3922303"/>
              <a:gd name="connsiteX1808" fmla="*/ 10965755 w 11236264"/>
              <a:gd name="connsiteY1808" fmla="*/ 2132720 h 3922303"/>
              <a:gd name="connsiteX1809" fmla="*/ 10957056 w 11236264"/>
              <a:gd name="connsiteY1809" fmla="*/ 2129806 h 3922303"/>
              <a:gd name="connsiteX1810" fmla="*/ 10868356 w 11236264"/>
              <a:gd name="connsiteY1810" fmla="*/ 2107868 h 3922303"/>
              <a:gd name="connsiteX1811" fmla="*/ 10845004 w 11236264"/>
              <a:gd name="connsiteY1811" fmla="*/ 2115370 h 3922303"/>
              <a:gd name="connsiteX1812" fmla="*/ 10759080 w 11236264"/>
              <a:gd name="connsiteY1812" fmla="*/ 2081627 h 3922303"/>
              <a:gd name="connsiteX1813" fmla="*/ 10758530 w 11236264"/>
              <a:gd name="connsiteY1813" fmla="*/ 2090926 h 3922303"/>
              <a:gd name="connsiteX1814" fmla="*/ 10754356 w 11236264"/>
              <a:gd name="connsiteY1814" fmla="*/ 2098840 h 3922303"/>
              <a:gd name="connsiteX1815" fmla="*/ 10758074 w 11236264"/>
              <a:gd name="connsiteY1815" fmla="*/ 2100509 h 3922303"/>
              <a:gd name="connsiteX1816" fmla="*/ 10754914 w 11236264"/>
              <a:gd name="connsiteY1816" fmla="*/ 2101884 h 3922303"/>
              <a:gd name="connsiteX1817" fmla="*/ 10753112 w 11236264"/>
              <a:gd name="connsiteY1817" fmla="*/ 2101974 h 3922303"/>
              <a:gd name="connsiteX1818" fmla="*/ 10752777 w 11236264"/>
              <a:gd name="connsiteY1818" fmla="*/ 2101833 h 3922303"/>
              <a:gd name="connsiteX1819" fmla="*/ 10752388 w 11236264"/>
              <a:gd name="connsiteY1819" fmla="*/ 2102570 h 3922303"/>
              <a:gd name="connsiteX1820" fmla="*/ 10751226 w 11236264"/>
              <a:gd name="connsiteY1820" fmla="*/ 2103064 h 3922303"/>
              <a:gd name="connsiteX1821" fmla="*/ 10714800 w 11236264"/>
              <a:gd name="connsiteY1821" fmla="*/ 2093873 h 3922303"/>
              <a:gd name="connsiteX1822" fmla="*/ 10732120 w 11236264"/>
              <a:gd name="connsiteY1822" fmla="*/ 2104007 h 3922303"/>
              <a:gd name="connsiteX1823" fmla="*/ 10728344 w 11236264"/>
              <a:gd name="connsiteY1823" fmla="*/ 2102691 h 3922303"/>
              <a:gd name="connsiteX1824" fmla="*/ 10772662 w 11236264"/>
              <a:gd name="connsiteY1824" fmla="*/ 2124577 h 3922303"/>
              <a:gd name="connsiteX1825" fmla="*/ 10829018 w 11236264"/>
              <a:gd name="connsiteY1825" fmla="*/ 2153928 h 3922303"/>
              <a:gd name="connsiteX1826" fmla="*/ 10761566 w 11236264"/>
              <a:gd name="connsiteY1826" fmla="*/ 2122393 h 3922303"/>
              <a:gd name="connsiteX1827" fmla="*/ 10738568 w 11236264"/>
              <a:gd name="connsiteY1827" fmla="*/ 2112581 h 3922303"/>
              <a:gd name="connsiteX1828" fmla="*/ 10739260 w 11236264"/>
              <a:gd name="connsiteY1828" fmla="*/ 2115899 h 3922303"/>
              <a:gd name="connsiteX1829" fmla="*/ 10740065 w 11236264"/>
              <a:gd name="connsiteY1829" fmla="*/ 2116570 h 3922303"/>
              <a:gd name="connsiteX1830" fmla="*/ 10747180 w 11236264"/>
              <a:gd name="connsiteY1830" fmla="*/ 2119930 h 3922303"/>
              <a:gd name="connsiteX1831" fmla="*/ 10743884 w 11236264"/>
              <a:gd name="connsiteY1831" fmla="*/ 2119301 h 3922303"/>
              <a:gd name="connsiteX1832" fmla="*/ 10743166 w 11236264"/>
              <a:gd name="connsiteY1832" fmla="*/ 2119151 h 3922303"/>
              <a:gd name="connsiteX1833" fmla="*/ 10744592 w 11236264"/>
              <a:gd name="connsiteY1833" fmla="*/ 2120338 h 3922303"/>
              <a:gd name="connsiteX1834" fmla="*/ 10756310 w 11236264"/>
              <a:gd name="connsiteY1834" fmla="*/ 2126836 h 3922303"/>
              <a:gd name="connsiteX1835" fmla="*/ 10905122 w 11236264"/>
              <a:gd name="connsiteY1835" fmla="*/ 2201869 h 3922303"/>
              <a:gd name="connsiteX1836" fmla="*/ 10764888 w 11236264"/>
              <a:gd name="connsiteY1836" fmla="*/ 2136982 h 3922303"/>
              <a:gd name="connsiteX1837" fmla="*/ 10753589 w 11236264"/>
              <a:gd name="connsiteY1837" fmla="*/ 2134277 h 3922303"/>
              <a:gd name="connsiteX1838" fmla="*/ 10763228 w 11236264"/>
              <a:gd name="connsiteY1838" fmla="*/ 2138384 h 3922303"/>
              <a:gd name="connsiteX1839" fmla="*/ 10839486 w 11236264"/>
              <a:gd name="connsiteY1839" fmla="*/ 2177250 h 3922303"/>
              <a:gd name="connsiteX1840" fmla="*/ 10887806 w 11236264"/>
              <a:gd name="connsiteY1840" fmla="*/ 2203285 h 3922303"/>
              <a:gd name="connsiteX1841" fmla="*/ 10880096 w 11236264"/>
              <a:gd name="connsiteY1841" fmla="*/ 2201703 h 3922303"/>
              <a:gd name="connsiteX1842" fmla="*/ 10879752 w 11236264"/>
              <a:gd name="connsiteY1842" fmla="*/ 2201668 h 3922303"/>
              <a:gd name="connsiteX1843" fmla="*/ 10877546 w 11236264"/>
              <a:gd name="connsiteY1843" fmla="*/ 2200671 h 3922303"/>
              <a:gd name="connsiteX1844" fmla="*/ 10842846 w 11236264"/>
              <a:gd name="connsiteY1844" fmla="*/ 2183749 h 3922303"/>
              <a:gd name="connsiteX1845" fmla="*/ 10864588 w 11236264"/>
              <a:gd name="connsiteY1845" fmla="*/ 2199369 h 3922303"/>
              <a:gd name="connsiteX1846" fmla="*/ 10867094 w 11236264"/>
              <a:gd name="connsiteY1846" fmla="*/ 2200528 h 3922303"/>
              <a:gd name="connsiteX1847" fmla="*/ 10863748 w 11236264"/>
              <a:gd name="connsiteY1847" fmla="*/ 2202850 h 3922303"/>
              <a:gd name="connsiteX1848" fmla="*/ 10872464 w 11236264"/>
              <a:gd name="connsiteY1848" fmla="*/ 2206010 h 3922303"/>
              <a:gd name="connsiteX1849" fmla="*/ 10883350 w 11236264"/>
              <a:gd name="connsiteY1849" fmla="*/ 2208468 h 3922303"/>
              <a:gd name="connsiteX1850" fmla="*/ 10890122 w 11236264"/>
              <a:gd name="connsiteY1850" fmla="*/ 2212178 h 3922303"/>
              <a:gd name="connsiteX1851" fmla="*/ 10866438 w 11236264"/>
              <a:gd name="connsiteY1851" fmla="*/ 2204923 h 3922303"/>
              <a:gd name="connsiteX1852" fmla="*/ 10735162 w 11236264"/>
              <a:gd name="connsiteY1852" fmla="*/ 2139972 h 3922303"/>
              <a:gd name="connsiteX1853" fmla="*/ 10717619 w 11236264"/>
              <a:gd name="connsiteY1853" fmla="*/ 2131202 h 3922303"/>
              <a:gd name="connsiteX1854" fmla="*/ 10710650 w 11236264"/>
              <a:gd name="connsiteY1854" fmla="*/ 2127815 h 3922303"/>
              <a:gd name="connsiteX1855" fmla="*/ 10710911 w 11236264"/>
              <a:gd name="connsiteY1855" fmla="*/ 2128364 h 3922303"/>
              <a:gd name="connsiteX1856" fmla="*/ 10713238 w 11236264"/>
              <a:gd name="connsiteY1856" fmla="*/ 2133876 h 3922303"/>
              <a:gd name="connsiteX1857" fmla="*/ 10713412 w 11236264"/>
              <a:gd name="connsiteY1857" fmla="*/ 2135751 h 3922303"/>
              <a:gd name="connsiteX1858" fmla="*/ 10742562 w 11236264"/>
              <a:gd name="connsiteY1858" fmla="*/ 2150618 h 3922303"/>
              <a:gd name="connsiteX1859" fmla="*/ 10765876 w 11236264"/>
              <a:gd name="connsiteY1859" fmla="*/ 2162126 h 3922303"/>
              <a:gd name="connsiteX1860" fmla="*/ 10776702 w 11236264"/>
              <a:gd name="connsiteY1860" fmla="*/ 2165346 h 3922303"/>
              <a:gd name="connsiteX1861" fmla="*/ 10782324 w 11236264"/>
              <a:gd name="connsiteY1861" fmla="*/ 2170245 h 3922303"/>
              <a:gd name="connsiteX1862" fmla="*/ 10795780 w 11236264"/>
              <a:gd name="connsiteY1862" fmla="*/ 2176888 h 3922303"/>
              <a:gd name="connsiteX1863" fmla="*/ 10836315 w 11236264"/>
              <a:gd name="connsiteY1863" fmla="*/ 2196783 h 3922303"/>
              <a:gd name="connsiteX1864" fmla="*/ 10822656 w 11236264"/>
              <a:gd name="connsiteY1864" fmla="*/ 2195284 h 3922303"/>
              <a:gd name="connsiteX1865" fmla="*/ 10820350 w 11236264"/>
              <a:gd name="connsiteY1865" fmla="*/ 2193955 h 3922303"/>
              <a:gd name="connsiteX1866" fmla="*/ 10815783 w 11236264"/>
              <a:gd name="connsiteY1866" fmla="*/ 2193701 h 3922303"/>
              <a:gd name="connsiteX1867" fmla="*/ 10788152 w 11236264"/>
              <a:gd name="connsiteY1867" fmla="*/ 2189576 h 3922303"/>
              <a:gd name="connsiteX1868" fmla="*/ 10762218 w 11236264"/>
              <a:gd name="connsiteY1868" fmla="*/ 2185308 h 3922303"/>
              <a:gd name="connsiteX1869" fmla="*/ 10758420 w 11236264"/>
              <a:gd name="connsiteY1869" fmla="*/ 2184830 h 3922303"/>
              <a:gd name="connsiteX1870" fmla="*/ 10732040 w 11236264"/>
              <a:gd name="connsiteY1870" fmla="*/ 2172767 h 3922303"/>
              <a:gd name="connsiteX1871" fmla="*/ 10766164 w 11236264"/>
              <a:gd name="connsiteY1871" fmla="*/ 2181865 h 3922303"/>
              <a:gd name="connsiteX1872" fmla="*/ 10783753 w 11236264"/>
              <a:gd name="connsiteY1872" fmla="*/ 2184605 h 3922303"/>
              <a:gd name="connsiteX1873" fmla="*/ 10786970 w 11236264"/>
              <a:gd name="connsiteY1873" fmla="*/ 2185059 h 3922303"/>
              <a:gd name="connsiteX1874" fmla="*/ 10764862 w 11236264"/>
              <a:gd name="connsiteY1874" fmla="*/ 2177681 h 3922303"/>
              <a:gd name="connsiteX1875" fmla="*/ 10728814 w 11236264"/>
              <a:gd name="connsiteY1875" fmla="*/ 2164182 h 3922303"/>
              <a:gd name="connsiteX1876" fmla="*/ 10700452 w 11236264"/>
              <a:gd name="connsiteY1876" fmla="*/ 2153906 h 3922303"/>
              <a:gd name="connsiteX1877" fmla="*/ 10696548 w 11236264"/>
              <a:gd name="connsiteY1877" fmla="*/ 2154751 h 3922303"/>
              <a:gd name="connsiteX1878" fmla="*/ 10692042 w 11236264"/>
              <a:gd name="connsiteY1878" fmla="*/ 2154516 h 3922303"/>
              <a:gd name="connsiteX1879" fmla="*/ 10687958 w 11236264"/>
              <a:gd name="connsiteY1879" fmla="*/ 2152655 h 3922303"/>
              <a:gd name="connsiteX1880" fmla="*/ 10707778 w 11236264"/>
              <a:gd name="connsiteY1880" fmla="*/ 2163123 h 3922303"/>
              <a:gd name="connsiteX1881" fmla="*/ 10665042 w 11236264"/>
              <a:gd name="connsiteY1881" fmla="*/ 2145486 h 3922303"/>
              <a:gd name="connsiteX1882" fmla="*/ 10674778 w 11236264"/>
              <a:gd name="connsiteY1882" fmla="*/ 2150536 h 3922303"/>
              <a:gd name="connsiteX1883" fmla="*/ 10678280 w 11236264"/>
              <a:gd name="connsiteY1883" fmla="*/ 2152131 h 3922303"/>
              <a:gd name="connsiteX1884" fmla="*/ 10707278 w 11236264"/>
              <a:gd name="connsiteY1884" fmla="*/ 2164365 h 3922303"/>
              <a:gd name="connsiteX1885" fmla="*/ 10721870 w 11236264"/>
              <a:gd name="connsiteY1885" fmla="*/ 2170518 h 3922303"/>
              <a:gd name="connsiteX1886" fmla="*/ 10735024 w 11236264"/>
              <a:gd name="connsiteY1886" fmla="*/ 2176065 h 3922303"/>
              <a:gd name="connsiteX1887" fmla="*/ 10745833 w 11236264"/>
              <a:gd name="connsiteY1887" fmla="*/ 2182684 h 3922303"/>
              <a:gd name="connsiteX1888" fmla="*/ 10732208 w 11236264"/>
              <a:gd name="connsiteY1888" fmla="*/ 2182475 h 3922303"/>
              <a:gd name="connsiteX1889" fmla="*/ 10717348 w 11236264"/>
              <a:gd name="connsiteY1889" fmla="*/ 2181170 h 3922303"/>
              <a:gd name="connsiteX1890" fmla="*/ 10720728 w 11236264"/>
              <a:gd name="connsiteY1890" fmla="*/ 2183105 h 3922303"/>
              <a:gd name="connsiteX1891" fmla="*/ 10720650 w 11236264"/>
              <a:gd name="connsiteY1891" fmla="*/ 2189008 h 3922303"/>
              <a:gd name="connsiteX1892" fmla="*/ 10705476 w 11236264"/>
              <a:gd name="connsiteY1892" fmla="*/ 2182940 h 3922303"/>
              <a:gd name="connsiteX1893" fmla="*/ 10703720 w 11236264"/>
              <a:gd name="connsiteY1893" fmla="*/ 2183741 h 3922303"/>
              <a:gd name="connsiteX1894" fmla="*/ 10708691 w 11236264"/>
              <a:gd name="connsiteY1894" fmla="*/ 2186796 h 3922303"/>
              <a:gd name="connsiteX1895" fmla="*/ 10709348 w 11236264"/>
              <a:gd name="connsiteY1895" fmla="*/ 2186894 h 3922303"/>
              <a:gd name="connsiteX1896" fmla="*/ 10709838 w 11236264"/>
              <a:gd name="connsiteY1896" fmla="*/ 2187501 h 3922303"/>
              <a:gd name="connsiteX1897" fmla="*/ 10712802 w 11236264"/>
              <a:gd name="connsiteY1897" fmla="*/ 2189323 h 3922303"/>
              <a:gd name="connsiteX1898" fmla="*/ 10734010 w 11236264"/>
              <a:gd name="connsiteY1898" fmla="*/ 2198696 h 3922303"/>
              <a:gd name="connsiteX1899" fmla="*/ 10888959 w 11236264"/>
              <a:gd name="connsiteY1899" fmla="*/ 2263603 h 3922303"/>
              <a:gd name="connsiteX1900" fmla="*/ 10827268 w 11236264"/>
              <a:gd name="connsiteY1900" fmla="*/ 2254677 h 3922303"/>
              <a:gd name="connsiteX1901" fmla="*/ 10931585 w 11236264"/>
              <a:gd name="connsiteY1901" fmla="*/ 2295088 h 3922303"/>
              <a:gd name="connsiteX1902" fmla="*/ 10949100 w 11236264"/>
              <a:gd name="connsiteY1902" fmla="*/ 2300146 h 3922303"/>
              <a:gd name="connsiteX1903" fmla="*/ 10932390 w 11236264"/>
              <a:gd name="connsiteY1903" fmla="*/ 2297079 h 3922303"/>
              <a:gd name="connsiteX1904" fmla="*/ 10961670 w 11236264"/>
              <a:gd name="connsiteY1904" fmla="*/ 2316868 h 3922303"/>
              <a:gd name="connsiteX1905" fmla="*/ 11000446 w 11236264"/>
              <a:gd name="connsiteY1905" fmla="*/ 2341407 h 3922303"/>
              <a:gd name="connsiteX1906" fmla="*/ 11014110 w 11236264"/>
              <a:gd name="connsiteY1906" fmla="*/ 2347596 h 3922303"/>
              <a:gd name="connsiteX1907" fmla="*/ 10862478 w 11236264"/>
              <a:gd name="connsiteY1907" fmla="*/ 2299473 h 3922303"/>
              <a:gd name="connsiteX1908" fmla="*/ 10846449 w 11236264"/>
              <a:gd name="connsiteY1908" fmla="*/ 2294128 h 3922303"/>
              <a:gd name="connsiteX1909" fmla="*/ 10817970 w 11236264"/>
              <a:gd name="connsiteY1909" fmla="*/ 2290077 h 3922303"/>
              <a:gd name="connsiteX1910" fmla="*/ 10829449 w 11236264"/>
              <a:gd name="connsiteY1910" fmla="*/ 2296459 h 3922303"/>
              <a:gd name="connsiteX1911" fmla="*/ 10779268 w 11236264"/>
              <a:gd name="connsiteY1911" fmla="*/ 2287525 h 3922303"/>
              <a:gd name="connsiteX1912" fmla="*/ 10790797 w 11236264"/>
              <a:gd name="connsiteY1912" fmla="*/ 2296036 h 3922303"/>
              <a:gd name="connsiteX1913" fmla="*/ 10796856 w 11236264"/>
              <a:gd name="connsiteY1913" fmla="*/ 2310281 h 3922303"/>
              <a:gd name="connsiteX1914" fmla="*/ 10801664 w 11236264"/>
              <a:gd name="connsiteY1914" fmla="*/ 2321170 h 3922303"/>
              <a:gd name="connsiteX1915" fmla="*/ 10814444 w 11236264"/>
              <a:gd name="connsiteY1915" fmla="*/ 2321891 h 3922303"/>
              <a:gd name="connsiteX1916" fmla="*/ 10833328 w 11236264"/>
              <a:gd name="connsiteY1916" fmla="*/ 2326140 h 3922303"/>
              <a:gd name="connsiteX1917" fmla="*/ 10818078 w 11236264"/>
              <a:gd name="connsiteY1917" fmla="*/ 2328514 h 3922303"/>
              <a:gd name="connsiteX1918" fmla="*/ 10819028 w 11236264"/>
              <a:gd name="connsiteY1918" fmla="*/ 2327528 h 3922303"/>
              <a:gd name="connsiteX1919" fmla="*/ 10821432 w 11236264"/>
              <a:gd name="connsiteY1919" fmla="*/ 2327636 h 3922303"/>
              <a:gd name="connsiteX1920" fmla="*/ 10819638 w 11236264"/>
              <a:gd name="connsiteY1920" fmla="*/ 2326894 h 3922303"/>
              <a:gd name="connsiteX1921" fmla="*/ 10819028 w 11236264"/>
              <a:gd name="connsiteY1921" fmla="*/ 2327528 h 3922303"/>
              <a:gd name="connsiteX1922" fmla="*/ 10814606 w 11236264"/>
              <a:gd name="connsiteY1922" fmla="*/ 2327329 h 3922303"/>
              <a:gd name="connsiteX1923" fmla="*/ 10811882 w 11236264"/>
              <a:gd name="connsiteY1923" fmla="*/ 2326398 h 3922303"/>
              <a:gd name="connsiteX1924" fmla="*/ 10808664 w 11236264"/>
              <a:gd name="connsiteY1924" fmla="*/ 2326129 h 3922303"/>
              <a:gd name="connsiteX1925" fmla="*/ 10798356 w 11236264"/>
              <a:gd name="connsiteY1925" fmla="*/ 2332057 h 3922303"/>
              <a:gd name="connsiteX1926" fmla="*/ 10746212 w 11236264"/>
              <a:gd name="connsiteY1926" fmla="*/ 2323888 h 3922303"/>
              <a:gd name="connsiteX1927" fmla="*/ 10737730 w 11236264"/>
              <a:gd name="connsiteY1927" fmla="*/ 2327991 h 3922303"/>
              <a:gd name="connsiteX1928" fmla="*/ 10716152 w 11236264"/>
              <a:gd name="connsiteY1928" fmla="*/ 2326077 h 3922303"/>
              <a:gd name="connsiteX1929" fmla="*/ 10712222 w 11236264"/>
              <a:gd name="connsiteY1929" fmla="*/ 2325142 h 3922303"/>
              <a:gd name="connsiteX1930" fmla="*/ 10717448 w 11236264"/>
              <a:gd name="connsiteY1930" fmla="*/ 2327365 h 3922303"/>
              <a:gd name="connsiteX1931" fmla="*/ 10732444 w 11236264"/>
              <a:gd name="connsiteY1931" fmla="*/ 2333603 h 3922303"/>
              <a:gd name="connsiteX1932" fmla="*/ 10817201 w 11236264"/>
              <a:gd name="connsiteY1932" fmla="*/ 2351058 h 3922303"/>
              <a:gd name="connsiteX1933" fmla="*/ 10895246 w 11236264"/>
              <a:gd name="connsiteY1933" fmla="*/ 2363071 h 3922303"/>
              <a:gd name="connsiteX1934" fmla="*/ 10899854 w 11236264"/>
              <a:gd name="connsiteY1934" fmla="*/ 2366195 h 3922303"/>
              <a:gd name="connsiteX1935" fmla="*/ 10911072 w 11236264"/>
              <a:gd name="connsiteY1935" fmla="*/ 2372858 h 3922303"/>
              <a:gd name="connsiteX1936" fmla="*/ 10886226 w 11236264"/>
              <a:gd name="connsiteY1936" fmla="*/ 2370733 h 3922303"/>
              <a:gd name="connsiteX1937" fmla="*/ 10909652 w 11236264"/>
              <a:gd name="connsiteY1937" fmla="*/ 2376309 h 3922303"/>
              <a:gd name="connsiteX1938" fmla="*/ 10907182 w 11236264"/>
              <a:gd name="connsiteY1938" fmla="*/ 2381595 h 3922303"/>
              <a:gd name="connsiteX1939" fmla="*/ 10904649 w 11236264"/>
              <a:gd name="connsiteY1939" fmla="*/ 2378598 h 3922303"/>
              <a:gd name="connsiteX1940" fmla="*/ 10907182 w 11236264"/>
              <a:gd name="connsiteY1940" fmla="*/ 2381595 h 3922303"/>
              <a:gd name="connsiteX1941" fmla="*/ 10914666 w 11236264"/>
              <a:gd name="connsiteY1941" fmla="*/ 2385314 h 3922303"/>
              <a:gd name="connsiteX1942" fmla="*/ 10891386 w 11236264"/>
              <a:gd name="connsiteY1942" fmla="*/ 2382647 h 3922303"/>
              <a:gd name="connsiteX1943" fmla="*/ 10884348 w 11236264"/>
              <a:gd name="connsiteY1943" fmla="*/ 2380699 h 3922303"/>
              <a:gd name="connsiteX1944" fmla="*/ 10881267 w 11236264"/>
              <a:gd name="connsiteY1944" fmla="*/ 2378993 h 3922303"/>
              <a:gd name="connsiteX1945" fmla="*/ 10881354 w 11236264"/>
              <a:gd name="connsiteY1945" fmla="*/ 2381497 h 3922303"/>
              <a:gd name="connsiteX1946" fmla="*/ 10850204 w 11236264"/>
              <a:gd name="connsiteY1946" fmla="*/ 2377929 h 3922303"/>
              <a:gd name="connsiteX1947" fmla="*/ 10841601 w 11236264"/>
              <a:gd name="connsiteY1947" fmla="*/ 2374178 h 3922303"/>
              <a:gd name="connsiteX1948" fmla="*/ 10822304 w 11236264"/>
              <a:gd name="connsiteY1948" fmla="*/ 2364793 h 3922303"/>
              <a:gd name="connsiteX1949" fmla="*/ 10797646 w 11236264"/>
              <a:gd name="connsiteY1949" fmla="*/ 2356383 h 3922303"/>
              <a:gd name="connsiteX1950" fmla="*/ 10837710 w 11236264"/>
              <a:gd name="connsiteY1950" fmla="*/ 2376281 h 3922303"/>
              <a:gd name="connsiteX1951" fmla="*/ 10838132 w 11236264"/>
              <a:gd name="connsiteY1951" fmla="*/ 2376545 h 3922303"/>
              <a:gd name="connsiteX1952" fmla="*/ 10829640 w 11236264"/>
              <a:gd name="connsiteY1952" fmla="*/ 2375573 h 3922303"/>
              <a:gd name="connsiteX1953" fmla="*/ 10756928 w 11236264"/>
              <a:gd name="connsiteY1953" fmla="*/ 2363156 h 3922303"/>
              <a:gd name="connsiteX1954" fmla="*/ 10731812 w 11236264"/>
              <a:gd name="connsiteY1954" fmla="*/ 2358218 h 3922303"/>
              <a:gd name="connsiteX1955" fmla="*/ 10737302 w 11236264"/>
              <a:gd name="connsiteY1955" fmla="*/ 2360455 h 3922303"/>
              <a:gd name="connsiteX1956" fmla="*/ 10809642 w 11236264"/>
              <a:gd name="connsiteY1956" fmla="*/ 2394007 h 3922303"/>
              <a:gd name="connsiteX1957" fmla="*/ 10794698 w 11236264"/>
              <a:gd name="connsiteY1957" fmla="*/ 2390486 h 3922303"/>
              <a:gd name="connsiteX1958" fmla="*/ 10705277 w 11236264"/>
              <a:gd name="connsiteY1958" fmla="*/ 2361394 h 3922303"/>
              <a:gd name="connsiteX1959" fmla="*/ 10697420 w 11236264"/>
              <a:gd name="connsiteY1959" fmla="*/ 2358958 h 3922303"/>
              <a:gd name="connsiteX1960" fmla="*/ 10691954 w 11236264"/>
              <a:gd name="connsiteY1960" fmla="*/ 2359963 h 3922303"/>
              <a:gd name="connsiteX1961" fmla="*/ 10668390 w 11236264"/>
              <a:gd name="connsiteY1961" fmla="*/ 2349952 h 3922303"/>
              <a:gd name="connsiteX1962" fmla="*/ 10658754 w 11236264"/>
              <a:gd name="connsiteY1962" fmla="*/ 2346964 h 3922303"/>
              <a:gd name="connsiteX1963" fmla="*/ 10680116 w 11236264"/>
              <a:gd name="connsiteY1963" fmla="*/ 2358710 h 3922303"/>
              <a:gd name="connsiteX1964" fmla="*/ 10677923 w 11236264"/>
              <a:gd name="connsiteY1964" fmla="*/ 2358425 h 3922303"/>
              <a:gd name="connsiteX1965" fmla="*/ 10626430 w 11236264"/>
              <a:gd name="connsiteY1965" fmla="*/ 2353605 h 3922303"/>
              <a:gd name="connsiteX1966" fmla="*/ 10697774 w 11236264"/>
              <a:gd name="connsiteY1966" fmla="*/ 2373178 h 3922303"/>
              <a:gd name="connsiteX1967" fmla="*/ 10713222 w 11236264"/>
              <a:gd name="connsiteY1967" fmla="*/ 2378561 h 3922303"/>
              <a:gd name="connsiteX1968" fmla="*/ 10692004 w 11236264"/>
              <a:gd name="connsiteY1968" fmla="*/ 2380241 h 3922303"/>
              <a:gd name="connsiteX1969" fmla="*/ 10695798 w 11236264"/>
              <a:gd name="connsiteY1969" fmla="*/ 2381412 h 3922303"/>
              <a:gd name="connsiteX1970" fmla="*/ 10811836 w 11236264"/>
              <a:gd name="connsiteY1970" fmla="*/ 2415656 h 3922303"/>
              <a:gd name="connsiteX1971" fmla="*/ 10846709 w 11236264"/>
              <a:gd name="connsiteY1971" fmla="*/ 2427313 h 3922303"/>
              <a:gd name="connsiteX1972" fmla="*/ 10824338 w 11236264"/>
              <a:gd name="connsiteY1972" fmla="*/ 2421847 h 3922303"/>
              <a:gd name="connsiteX1973" fmla="*/ 10765193 w 11236264"/>
              <a:gd name="connsiteY1973" fmla="*/ 2405785 h 3922303"/>
              <a:gd name="connsiteX1974" fmla="*/ 10698653 w 11236264"/>
              <a:gd name="connsiteY1974" fmla="*/ 2387341 h 3922303"/>
              <a:gd name="connsiteX1975" fmla="*/ 10749528 w 11236264"/>
              <a:gd name="connsiteY1975" fmla="*/ 2418961 h 3922303"/>
              <a:gd name="connsiteX1976" fmla="*/ 10809754 w 11236264"/>
              <a:gd name="connsiteY1976" fmla="*/ 2444618 h 3922303"/>
              <a:gd name="connsiteX1977" fmla="*/ 10778083 w 11236264"/>
              <a:gd name="connsiteY1977" fmla="*/ 2438928 h 3922303"/>
              <a:gd name="connsiteX1978" fmla="*/ 10762435 w 11236264"/>
              <a:gd name="connsiteY1978" fmla="*/ 2437729 h 3922303"/>
              <a:gd name="connsiteX1979" fmla="*/ 10607114 w 11236264"/>
              <a:gd name="connsiteY1979" fmla="*/ 2400509 h 3922303"/>
              <a:gd name="connsiteX1980" fmla="*/ 10596000 w 11236264"/>
              <a:gd name="connsiteY1980" fmla="*/ 2405187 h 3922303"/>
              <a:gd name="connsiteX1981" fmla="*/ 10554171 w 11236264"/>
              <a:gd name="connsiteY1981" fmla="*/ 2394049 h 3922303"/>
              <a:gd name="connsiteX1982" fmla="*/ 10548148 w 11236264"/>
              <a:gd name="connsiteY1982" fmla="*/ 2405588 h 3922303"/>
              <a:gd name="connsiteX1983" fmla="*/ 10493918 w 11236264"/>
              <a:gd name="connsiteY1983" fmla="*/ 2396617 h 3922303"/>
              <a:gd name="connsiteX1984" fmla="*/ 10493454 w 11236264"/>
              <a:gd name="connsiteY1984" fmla="*/ 2397230 h 3922303"/>
              <a:gd name="connsiteX1985" fmla="*/ 10492876 w 11236264"/>
              <a:gd name="connsiteY1985" fmla="*/ 2397997 h 3922303"/>
              <a:gd name="connsiteX1986" fmla="*/ 10492528 w 11236264"/>
              <a:gd name="connsiteY1986" fmla="*/ 2398457 h 3922303"/>
              <a:gd name="connsiteX1987" fmla="*/ 10492683 w 11236264"/>
              <a:gd name="connsiteY1987" fmla="*/ 2398253 h 3922303"/>
              <a:gd name="connsiteX1988" fmla="*/ 10492876 w 11236264"/>
              <a:gd name="connsiteY1988" fmla="*/ 2397997 h 3922303"/>
              <a:gd name="connsiteX1989" fmla="*/ 10493918 w 11236264"/>
              <a:gd name="connsiteY1989" fmla="*/ 2396617 h 3922303"/>
              <a:gd name="connsiteX1990" fmla="*/ 10537833 w 11236264"/>
              <a:gd name="connsiteY1990" fmla="*/ 2408555 h 3922303"/>
              <a:gd name="connsiteX1991" fmla="*/ 10569304 w 11236264"/>
              <a:gd name="connsiteY1991" fmla="*/ 2420786 h 3922303"/>
              <a:gd name="connsiteX1992" fmla="*/ 10571208 w 11236264"/>
              <a:gd name="connsiteY1992" fmla="*/ 2421235 h 3922303"/>
              <a:gd name="connsiteX1993" fmla="*/ 10572172 w 11236264"/>
              <a:gd name="connsiteY1993" fmla="*/ 2419682 h 3922303"/>
              <a:gd name="connsiteX1994" fmla="*/ 10577180 w 11236264"/>
              <a:gd name="connsiteY1994" fmla="*/ 2417846 h 3922303"/>
              <a:gd name="connsiteX1995" fmla="*/ 10578663 w 11236264"/>
              <a:gd name="connsiteY1995" fmla="*/ 2419775 h 3922303"/>
              <a:gd name="connsiteX1996" fmla="*/ 10577773 w 11236264"/>
              <a:gd name="connsiteY1996" fmla="*/ 2422149 h 3922303"/>
              <a:gd name="connsiteX1997" fmla="*/ 10576534 w 11236264"/>
              <a:gd name="connsiteY1997" fmla="*/ 2422491 h 3922303"/>
              <a:gd name="connsiteX1998" fmla="*/ 10605571 w 11236264"/>
              <a:gd name="connsiteY1998" fmla="*/ 2429340 h 3922303"/>
              <a:gd name="connsiteX1999" fmla="*/ 10551966 w 11236264"/>
              <a:gd name="connsiteY1999" fmla="*/ 2426668 h 3922303"/>
              <a:gd name="connsiteX2000" fmla="*/ 10555849 w 11236264"/>
              <a:gd name="connsiteY2000" fmla="*/ 2429619 h 3922303"/>
              <a:gd name="connsiteX2001" fmla="*/ 10662546 w 11236264"/>
              <a:gd name="connsiteY2001" fmla="*/ 2468853 h 3922303"/>
              <a:gd name="connsiteX2002" fmla="*/ 10725852 w 11236264"/>
              <a:gd name="connsiteY2002" fmla="*/ 2488643 h 3922303"/>
              <a:gd name="connsiteX2003" fmla="*/ 10766532 w 11236264"/>
              <a:gd name="connsiteY2003" fmla="*/ 2500158 h 3922303"/>
              <a:gd name="connsiteX2004" fmla="*/ 10781777 w 11236264"/>
              <a:gd name="connsiteY2004" fmla="*/ 2505023 h 3922303"/>
              <a:gd name="connsiteX2005" fmla="*/ 10777156 w 11236264"/>
              <a:gd name="connsiteY2005" fmla="*/ 2513336 h 3922303"/>
              <a:gd name="connsiteX2006" fmla="*/ 10758308 w 11236264"/>
              <a:gd name="connsiteY2006" fmla="*/ 2509348 h 3922303"/>
              <a:gd name="connsiteX2007" fmla="*/ 10734383 w 11236264"/>
              <a:gd name="connsiteY2007" fmla="*/ 2500804 h 3922303"/>
              <a:gd name="connsiteX2008" fmla="*/ 10686518 w 11236264"/>
              <a:gd name="connsiteY2008" fmla="*/ 2488229 h 3922303"/>
              <a:gd name="connsiteX2009" fmla="*/ 10691144 w 11236264"/>
              <a:gd name="connsiteY2009" fmla="*/ 2491928 h 3922303"/>
              <a:gd name="connsiteX2010" fmla="*/ 10642762 w 11236264"/>
              <a:gd name="connsiteY2010" fmla="*/ 2478352 h 3922303"/>
              <a:gd name="connsiteX2011" fmla="*/ 10597518 w 11236264"/>
              <a:gd name="connsiteY2011" fmla="*/ 2466518 h 3922303"/>
              <a:gd name="connsiteX2012" fmla="*/ 10613718 w 11236264"/>
              <a:gd name="connsiteY2012" fmla="*/ 2473791 h 3922303"/>
              <a:gd name="connsiteX2013" fmla="*/ 10610557 w 11236264"/>
              <a:gd name="connsiteY2013" fmla="*/ 2475165 h 3922303"/>
              <a:gd name="connsiteX2014" fmla="*/ 10608755 w 11236264"/>
              <a:gd name="connsiteY2014" fmla="*/ 2475256 h 3922303"/>
              <a:gd name="connsiteX2015" fmla="*/ 10573112 w 11236264"/>
              <a:gd name="connsiteY2015" fmla="*/ 2460223 h 3922303"/>
              <a:gd name="connsiteX2016" fmla="*/ 10574754 w 11236264"/>
              <a:gd name="connsiteY2016" fmla="*/ 2460564 h 3922303"/>
              <a:gd name="connsiteX2017" fmla="*/ 10531810 w 11236264"/>
              <a:gd name="connsiteY2017" fmla="*/ 2449332 h 3922303"/>
              <a:gd name="connsiteX2018" fmla="*/ 10538402 w 11236264"/>
              <a:gd name="connsiteY2018" fmla="*/ 2451757 h 3922303"/>
              <a:gd name="connsiteX2019" fmla="*/ 10541963 w 11236264"/>
              <a:gd name="connsiteY2019" fmla="*/ 2452734 h 3922303"/>
              <a:gd name="connsiteX2020" fmla="*/ 10561938 w 11236264"/>
              <a:gd name="connsiteY2020" fmla="*/ 2462179 h 3922303"/>
              <a:gd name="connsiteX2021" fmla="*/ 10587762 w 11236264"/>
              <a:gd name="connsiteY2021" fmla="*/ 2477288 h 3922303"/>
              <a:gd name="connsiteX2022" fmla="*/ 10520406 w 11236264"/>
              <a:gd name="connsiteY2022" fmla="*/ 2449232 h 3922303"/>
              <a:gd name="connsiteX2023" fmla="*/ 10521978 w 11236264"/>
              <a:gd name="connsiteY2023" fmla="*/ 2455019 h 3922303"/>
              <a:gd name="connsiteX2024" fmla="*/ 10564208 w 11236264"/>
              <a:gd name="connsiteY2024" fmla="*/ 2474970 h 3922303"/>
              <a:gd name="connsiteX2025" fmla="*/ 10612648 w 11236264"/>
              <a:gd name="connsiteY2025" fmla="*/ 2488368 h 3922303"/>
              <a:gd name="connsiteX2026" fmla="*/ 10674972 w 11236264"/>
              <a:gd name="connsiteY2026" fmla="*/ 2505607 h 3922303"/>
              <a:gd name="connsiteX2027" fmla="*/ 10660829 w 11236264"/>
              <a:gd name="connsiteY2027" fmla="*/ 2497898 h 3922303"/>
              <a:gd name="connsiteX2028" fmla="*/ 10635642 w 11236264"/>
              <a:gd name="connsiteY2028" fmla="*/ 2486656 h 3922303"/>
              <a:gd name="connsiteX2029" fmla="*/ 10647013 w 11236264"/>
              <a:gd name="connsiteY2029" fmla="*/ 2488507 h 3922303"/>
              <a:gd name="connsiteX2030" fmla="*/ 10698426 w 11236264"/>
              <a:gd name="connsiteY2030" fmla="*/ 2503735 h 3922303"/>
              <a:gd name="connsiteX2031" fmla="*/ 10724186 w 11236264"/>
              <a:gd name="connsiteY2031" fmla="*/ 2509028 h 3922303"/>
              <a:gd name="connsiteX2032" fmla="*/ 10723637 w 11236264"/>
              <a:gd name="connsiteY2032" fmla="*/ 2509353 h 3922303"/>
              <a:gd name="connsiteX2033" fmla="*/ 10735790 w 11236264"/>
              <a:gd name="connsiteY2033" fmla="*/ 2516610 h 3922303"/>
              <a:gd name="connsiteX2034" fmla="*/ 10740381 w 11236264"/>
              <a:gd name="connsiteY2034" fmla="*/ 2519239 h 3922303"/>
              <a:gd name="connsiteX2035" fmla="*/ 10732170 w 11236264"/>
              <a:gd name="connsiteY2035" fmla="*/ 2517929 h 3922303"/>
              <a:gd name="connsiteX2036" fmla="*/ 10689307 w 11236264"/>
              <a:gd name="connsiteY2036" fmla="*/ 2509738 h 3922303"/>
              <a:gd name="connsiteX2037" fmla="*/ 10740293 w 11236264"/>
              <a:gd name="connsiteY2037" fmla="*/ 2525057 h 3922303"/>
              <a:gd name="connsiteX2038" fmla="*/ 10794698 w 11236264"/>
              <a:gd name="connsiteY2038" fmla="*/ 2542472 h 3922303"/>
              <a:gd name="connsiteX2039" fmla="*/ 10787875 w 11236264"/>
              <a:gd name="connsiteY2039" fmla="*/ 2545441 h 3922303"/>
              <a:gd name="connsiteX2040" fmla="*/ 10787805 w 11236264"/>
              <a:gd name="connsiteY2040" fmla="*/ 2545609 h 3922303"/>
              <a:gd name="connsiteX2041" fmla="*/ 10782806 w 11236264"/>
              <a:gd name="connsiteY2041" fmla="*/ 2542953 h 3922303"/>
              <a:gd name="connsiteX2042" fmla="*/ 10727768 w 11236264"/>
              <a:gd name="connsiteY2042" fmla="*/ 2531547 h 3922303"/>
              <a:gd name="connsiteX2043" fmla="*/ 10843537 w 11236264"/>
              <a:gd name="connsiteY2043" fmla="*/ 2574458 h 3922303"/>
              <a:gd name="connsiteX2044" fmla="*/ 10889272 w 11236264"/>
              <a:gd name="connsiteY2044" fmla="*/ 2596392 h 3922303"/>
              <a:gd name="connsiteX2045" fmla="*/ 10890152 w 11236264"/>
              <a:gd name="connsiteY2045" fmla="*/ 2596772 h 3922303"/>
              <a:gd name="connsiteX2046" fmla="*/ 10859093 w 11236264"/>
              <a:gd name="connsiteY2046" fmla="*/ 2590857 h 3922303"/>
              <a:gd name="connsiteX2047" fmla="*/ 10809734 w 11236264"/>
              <a:gd name="connsiteY2047" fmla="*/ 2576510 h 3922303"/>
              <a:gd name="connsiteX2048" fmla="*/ 10725852 w 11236264"/>
              <a:gd name="connsiteY2048" fmla="*/ 2561470 h 3922303"/>
              <a:gd name="connsiteX2049" fmla="*/ 10759566 w 11236264"/>
              <a:gd name="connsiteY2049" fmla="*/ 2571078 h 3922303"/>
              <a:gd name="connsiteX2050" fmla="*/ 10773522 w 11236264"/>
              <a:gd name="connsiteY2050" fmla="*/ 2576329 h 3922303"/>
              <a:gd name="connsiteX2051" fmla="*/ 10809204 w 11236264"/>
              <a:gd name="connsiteY2051" fmla="*/ 2603541 h 3922303"/>
              <a:gd name="connsiteX2052" fmla="*/ 10736624 w 11236264"/>
              <a:gd name="connsiteY2052" fmla="*/ 2586576 h 3922303"/>
              <a:gd name="connsiteX2053" fmla="*/ 10800219 w 11236264"/>
              <a:gd name="connsiteY2053" fmla="*/ 2615712 h 3922303"/>
              <a:gd name="connsiteX2054" fmla="*/ 10867766 w 11236264"/>
              <a:gd name="connsiteY2054" fmla="*/ 2640835 h 3922303"/>
              <a:gd name="connsiteX2055" fmla="*/ 10895308 w 11236264"/>
              <a:gd name="connsiteY2055" fmla="*/ 2661168 h 3922303"/>
              <a:gd name="connsiteX2056" fmla="*/ 10920656 w 11236264"/>
              <a:gd name="connsiteY2056" fmla="*/ 2670525 h 3922303"/>
              <a:gd name="connsiteX2057" fmla="*/ 10707491 w 11236264"/>
              <a:gd name="connsiteY2057" fmla="*/ 2617179 h 3922303"/>
              <a:gd name="connsiteX2058" fmla="*/ 10540312 w 11236264"/>
              <a:gd name="connsiteY2058" fmla="*/ 2569215 h 3922303"/>
              <a:gd name="connsiteX2059" fmla="*/ 10541558 w 11236264"/>
              <a:gd name="connsiteY2059" fmla="*/ 2572908 h 3922303"/>
              <a:gd name="connsiteX2060" fmla="*/ 10537585 w 11236264"/>
              <a:gd name="connsiteY2060" fmla="*/ 2570446 h 3922303"/>
              <a:gd name="connsiteX2061" fmla="*/ 10539251 w 11236264"/>
              <a:gd name="connsiteY2061" fmla="*/ 2568911 h 3922303"/>
              <a:gd name="connsiteX2062" fmla="*/ 10521219 w 11236264"/>
              <a:gd name="connsiteY2062" fmla="*/ 2563737 h 3922303"/>
              <a:gd name="connsiteX2063" fmla="*/ 10518790 w 11236264"/>
              <a:gd name="connsiteY2063" fmla="*/ 2563789 h 3922303"/>
              <a:gd name="connsiteX2064" fmla="*/ 10518050 w 11236264"/>
              <a:gd name="connsiteY2064" fmla="*/ 2567209 h 3922303"/>
              <a:gd name="connsiteX2065" fmla="*/ 10537585 w 11236264"/>
              <a:gd name="connsiteY2065" fmla="*/ 2570446 h 3922303"/>
              <a:gd name="connsiteX2066" fmla="*/ 10536512 w 11236264"/>
              <a:gd name="connsiteY2066" fmla="*/ 2576042 h 3922303"/>
              <a:gd name="connsiteX2067" fmla="*/ 10719508 w 11236264"/>
              <a:gd name="connsiteY2067" fmla="*/ 2629089 h 3922303"/>
              <a:gd name="connsiteX2068" fmla="*/ 11025768 w 11236264"/>
              <a:gd name="connsiteY2068" fmla="*/ 2738786 h 3922303"/>
              <a:gd name="connsiteX2069" fmla="*/ 10927642 w 11236264"/>
              <a:gd name="connsiteY2069" fmla="*/ 2723746 h 3922303"/>
              <a:gd name="connsiteX2070" fmla="*/ 11000446 w 11236264"/>
              <a:gd name="connsiteY2070" fmla="*/ 2753034 h 3922303"/>
              <a:gd name="connsiteX2071" fmla="*/ 11015480 w 11236264"/>
              <a:gd name="connsiteY2071" fmla="*/ 2772824 h 3922303"/>
              <a:gd name="connsiteX2072" fmla="*/ 11153174 w 11236264"/>
              <a:gd name="connsiteY2072" fmla="*/ 2821903 h 3922303"/>
              <a:gd name="connsiteX2073" fmla="*/ 11126626 w 11236264"/>
              <a:gd name="connsiteY2073" fmla="*/ 2818584 h 3922303"/>
              <a:gd name="connsiteX2074" fmla="*/ 11123560 w 11236264"/>
              <a:gd name="connsiteY2074" fmla="*/ 2817080 h 3922303"/>
              <a:gd name="connsiteX2075" fmla="*/ 11118340 w 11236264"/>
              <a:gd name="connsiteY2075" fmla="*/ 2816578 h 3922303"/>
              <a:gd name="connsiteX2076" fmla="*/ 11108661 w 11236264"/>
              <a:gd name="connsiteY2076" fmla="*/ 2813889 h 3922303"/>
              <a:gd name="connsiteX2077" fmla="*/ 11089076 w 11236264"/>
              <a:gd name="connsiteY2077" fmla="*/ 2807654 h 3922303"/>
              <a:gd name="connsiteX2078" fmla="*/ 11020228 w 11236264"/>
              <a:gd name="connsiteY2078" fmla="*/ 2792615 h 3922303"/>
              <a:gd name="connsiteX2079" fmla="*/ 11074039 w 11236264"/>
              <a:gd name="connsiteY2079" fmla="*/ 2812404 h 3922303"/>
              <a:gd name="connsiteX2080" fmla="*/ 11105793 w 11236264"/>
              <a:gd name="connsiteY2080" fmla="*/ 2815372 h 3922303"/>
              <a:gd name="connsiteX2081" fmla="*/ 11118340 w 11236264"/>
              <a:gd name="connsiteY2081" fmla="*/ 2816578 h 3922303"/>
              <a:gd name="connsiteX2082" fmla="*/ 11124685 w 11236264"/>
              <a:gd name="connsiteY2082" fmla="*/ 2818341 h 3922303"/>
              <a:gd name="connsiteX2083" fmla="*/ 11126626 w 11236264"/>
              <a:gd name="connsiteY2083" fmla="*/ 2818584 h 3922303"/>
              <a:gd name="connsiteX2084" fmla="*/ 11133390 w 11236264"/>
              <a:gd name="connsiteY2084" fmla="*/ 2821903 h 3922303"/>
              <a:gd name="connsiteX2085" fmla="*/ 11089998 w 11236264"/>
              <a:gd name="connsiteY2085" fmla="*/ 2825360 h 3922303"/>
              <a:gd name="connsiteX2086" fmla="*/ 11083130 w 11236264"/>
              <a:gd name="connsiteY2086" fmla="*/ 2823615 h 3922303"/>
              <a:gd name="connsiteX2087" fmla="*/ 11082248 w 11236264"/>
              <a:gd name="connsiteY2087" fmla="*/ 2823364 h 3922303"/>
              <a:gd name="connsiteX2088" fmla="*/ 11082090 w 11236264"/>
              <a:gd name="connsiteY2088" fmla="*/ 2823350 h 3922303"/>
              <a:gd name="connsiteX2089" fmla="*/ 11083130 w 11236264"/>
              <a:gd name="connsiteY2089" fmla="*/ 2823615 h 3922303"/>
              <a:gd name="connsiteX2090" fmla="*/ 11093824 w 11236264"/>
              <a:gd name="connsiteY2090" fmla="*/ 2826653 h 3922303"/>
              <a:gd name="connsiteX2091" fmla="*/ 11196696 w 11236264"/>
              <a:gd name="connsiteY2091" fmla="*/ 2870981 h 3922303"/>
              <a:gd name="connsiteX2092" fmla="*/ 11168110 w 11236264"/>
              <a:gd name="connsiteY2092" fmla="*/ 2877809 h 3922303"/>
              <a:gd name="connsiteX2093" fmla="*/ 11160450 w 11236264"/>
              <a:gd name="connsiteY2093" fmla="*/ 2876375 h 3922303"/>
              <a:gd name="connsiteX2094" fmla="*/ 11123768 w 11236264"/>
              <a:gd name="connsiteY2094" fmla="*/ 2866441 h 3922303"/>
              <a:gd name="connsiteX2095" fmla="*/ 11057760 w 11236264"/>
              <a:gd name="connsiteY2095" fmla="*/ 2855318 h 3922303"/>
              <a:gd name="connsiteX2096" fmla="*/ 11114076 w 11236264"/>
              <a:gd name="connsiteY2096" fmla="*/ 2874377 h 3922303"/>
              <a:gd name="connsiteX2097" fmla="*/ 11116531 w 11236264"/>
              <a:gd name="connsiteY2097" fmla="*/ 2874963 h 3922303"/>
              <a:gd name="connsiteX2098" fmla="*/ 11118948 w 11236264"/>
              <a:gd name="connsiteY2098" fmla="*/ 2876127 h 3922303"/>
              <a:gd name="connsiteX2099" fmla="*/ 11142886 w 11236264"/>
              <a:gd name="connsiteY2099" fmla="*/ 2886022 h 3922303"/>
              <a:gd name="connsiteX2100" fmla="*/ 11151097 w 11236264"/>
              <a:gd name="connsiteY2100" fmla="*/ 2896115 h 3922303"/>
              <a:gd name="connsiteX2101" fmla="*/ 11145257 w 11236264"/>
              <a:gd name="connsiteY2101" fmla="*/ 2896548 h 3922303"/>
              <a:gd name="connsiteX2102" fmla="*/ 10980147 w 11236264"/>
              <a:gd name="connsiteY2102" fmla="*/ 2846512 h 3922303"/>
              <a:gd name="connsiteX2103" fmla="*/ 10918456 w 11236264"/>
              <a:gd name="connsiteY2103" fmla="*/ 2837585 h 3922303"/>
              <a:gd name="connsiteX2104" fmla="*/ 10988838 w 11236264"/>
              <a:gd name="connsiteY2104" fmla="*/ 2858866 h 3922303"/>
              <a:gd name="connsiteX2105" fmla="*/ 11045208 w 11236264"/>
              <a:gd name="connsiteY2105" fmla="*/ 2877517 h 3922303"/>
              <a:gd name="connsiteX2106" fmla="*/ 11050782 w 11236264"/>
              <a:gd name="connsiteY2106" fmla="*/ 2885604 h 3922303"/>
              <a:gd name="connsiteX2107" fmla="*/ 11025867 w 11236264"/>
              <a:gd name="connsiteY2107" fmla="*/ 2879863 h 3922303"/>
              <a:gd name="connsiteX2108" fmla="*/ 10804194 w 11236264"/>
              <a:gd name="connsiteY2108" fmla="*/ 2812403 h 3922303"/>
              <a:gd name="connsiteX2109" fmla="*/ 10779663 w 11236264"/>
              <a:gd name="connsiteY2109" fmla="*/ 2821903 h 3922303"/>
              <a:gd name="connsiteX2110" fmla="*/ 10986202 w 11236264"/>
              <a:gd name="connsiteY2110" fmla="*/ 2886023 h 3922303"/>
              <a:gd name="connsiteX2111" fmla="*/ 10984744 w 11236264"/>
              <a:gd name="connsiteY2111" fmla="*/ 2888082 h 3922303"/>
              <a:gd name="connsiteX2112" fmla="*/ 10984018 w 11236264"/>
              <a:gd name="connsiteY2112" fmla="*/ 2887872 h 3922303"/>
              <a:gd name="connsiteX2113" fmla="*/ 10890970 w 11236264"/>
              <a:gd name="connsiteY2113" fmla="*/ 2866775 h 3922303"/>
              <a:gd name="connsiteX2114" fmla="*/ 10985248 w 11236264"/>
              <a:gd name="connsiteY2114" fmla="*/ 2900888 h 3922303"/>
              <a:gd name="connsiteX2115" fmla="*/ 11048924 w 11236264"/>
              <a:gd name="connsiteY2115" fmla="*/ 2919472 h 3922303"/>
              <a:gd name="connsiteX2116" fmla="*/ 11050300 w 11236264"/>
              <a:gd name="connsiteY2116" fmla="*/ 2920060 h 3922303"/>
              <a:gd name="connsiteX2117" fmla="*/ 10922102 w 11236264"/>
              <a:gd name="connsiteY2117" fmla="*/ 2895522 h 3922303"/>
              <a:gd name="connsiteX2118" fmla="*/ 10883327 w 11236264"/>
              <a:gd name="connsiteY2118" fmla="*/ 2890772 h 3922303"/>
              <a:gd name="connsiteX2119" fmla="*/ 10956922 w 11236264"/>
              <a:gd name="connsiteY2119" fmla="*/ 2910562 h 3922303"/>
              <a:gd name="connsiteX2120" fmla="*/ 10971166 w 11236264"/>
              <a:gd name="connsiteY2120" fmla="*/ 2935101 h 3922303"/>
              <a:gd name="connsiteX2121" fmla="*/ 11035265 w 11236264"/>
              <a:gd name="connsiteY2121" fmla="*/ 2949350 h 3922303"/>
              <a:gd name="connsiteX2122" fmla="*/ 11069290 w 11236264"/>
              <a:gd name="connsiteY2122" fmla="*/ 2964390 h 3922303"/>
              <a:gd name="connsiteX2123" fmla="*/ 11059796 w 11236264"/>
              <a:gd name="connsiteY2123" fmla="*/ 2973888 h 3922303"/>
              <a:gd name="connsiteX2124" fmla="*/ 11133390 w 11236264"/>
              <a:gd name="connsiteY2124" fmla="*/ 2998429 h 3922303"/>
              <a:gd name="connsiteX2125" fmla="*/ 11177704 w 11236264"/>
              <a:gd name="connsiteY2125" fmla="*/ 3027718 h 3922303"/>
              <a:gd name="connsiteX2126" fmla="*/ 11177704 w 11236264"/>
              <a:gd name="connsiteY2126" fmla="*/ 3033259 h 3922303"/>
              <a:gd name="connsiteX2127" fmla="*/ 11236264 w 11236264"/>
              <a:gd name="connsiteY2127" fmla="*/ 3072046 h 3922303"/>
              <a:gd name="connsiteX2128" fmla="*/ 11187201 w 11236264"/>
              <a:gd name="connsiteY2128" fmla="*/ 3067297 h 3922303"/>
              <a:gd name="connsiteX2129" fmla="*/ 11236264 w 11236264"/>
              <a:gd name="connsiteY2129" fmla="*/ 3087087 h 3922303"/>
              <a:gd name="connsiteX2130" fmla="*/ 11153174 w 11236264"/>
              <a:gd name="connsiteY2130" fmla="*/ 3082336 h 3922303"/>
              <a:gd name="connsiteX2131" fmla="*/ 10554132 w 11236264"/>
              <a:gd name="connsiteY2131" fmla="*/ 2920061 h 3922303"/>
              <a:gd name="connsiteX2132" fmla="*/ 10760670 w 11236264"/>
              <a:gd name="connsiteY2132" fmla="*/ 2988929 h 3922303"/>
              <a:gd name="connsiteX2133" fmla="*/ 10971166 w 11236264"/>
              <a:gd name="connsiteY2133" fmla="*/ 3057798 h 3922303"/>
              <a:gd name="connsiteX2134" fmla="*/ 11040012 w 11236264"/>
              <a:gd name="connsiteY2134" fmla="*/ 3091836 h 3922303"/>
              <a:gd name="connsiteX2135" fmla="*/ 11005984 w 11236264"/>
              <a:gd name="connsiteY2135" fmla="*/ 3091836 h 3922303"/>
              <a:gd name="connsiteX2136" fmla="*/ 10952174 w 11236264"/>
              <a:gd name="connsiteY2136" fmla="*/ 3077588 h 3922303"/>
              <a:gd name="connsiteX2137" fmla="*/ 10633266 w 11236264"/>
              <a:gd name="connsiteY2137" fmla="*/ 2984180 h 3922303"/>
              <a:gd name="connsiteX2138" fmla="*/ 9765961 w 11236264"/>
              <a:gd name="connsiteY2138" fmla="*/ 2740963 h 3922303"/>
              <a:gd name="connsiteX2139" fmla="*/ 9644010 w 11236264"/>
              <a:gd name="connsiteY2139" fmla="*/ 2709150 h 3922303"/>
              <a:gd name="connsiteX2140" fmla="*/ 9636044 w 11236264"/>
              <a:gd name="connsiteY2140" fmla="*/ 2708450 h 3922303"/>
              <a:gd name="connsiteX2141" fmla="*/ 9640501 w 11236264"/>
              <a:gd name="connsiteY2141" fmla="*/ 2711002 h 3922303"/>
              <a:gd name="connsiteX2142" fmla="*/ 9640397 w 11236264"/>
              <a:gd name="connsiteY2142" fmla="*/ 2718785 h 3922303"/>
              <a:gd name="connsiteX2143" fmla="*/ 9620389 w 11236264"/>
              <a:gd name="connsiteY2143" fmla="*/ 2710784 h 3922303"/>
              <a:gd name="connsiteX2144" fmla="*/ 9618074 w 11236264"/>
              <a:gd name="connsiteY2144" fmla="*/ 2711840 h 3922303"/>
              <a:gd name="connsiteX2145" fmla="*/ 9624629 w 11236264"/>
              <a:gd name="connsiteY2145" fmla="*/ 2715868 h 3922303"/>
              <a:gd name="connsiteX2146" fmla="*/ 9625495 w 11236264"/>
              <a:gd name="connsiteY2146" fmla="*/ 2715998 h 3922303"/>
              <a:gd name="connsiteX2147" fmla="*/ 9626141 w 11236264"/>
              <a:gd name="connsiteY2147" fmla="*/ 2716797 h 3922303"/>
              <a:gd name="connsiteX2148" fmla="*/ 9630049 w 11236264"/>
              <a:gd name="connsiteY2148" fmla="*/ 2719200 h 3922303"/>
              <a:gd name="connsiteX2149" fmla="*/ 9658013 w 11236264"/>
              <a:gd name="connsiteY2149" fmla="*/ 2731559 h 3922303"/>
              <a:gd name="connsiteX2150" fmla="*/ 9862316 w 11236264"/>
              <a:gd name="connsiteY2150" fmla="*/ 2817140 h 3922303"/>
              <a:gd name="connsiteX2151" fmla="*/ 9780975 w 11236264"/>
              <a:gd name="connsiteY2151" fmla="*/ 2805371 h 3922303"/>
              <a:gd name="connsiteX2152" fmla="*/ 9918519 w 11236264"/>
              <a:gd name="connsiteY2152" fmla="*/ 2858654 h 3922303"/>
              <a:gd name="connsiteX2153" fmla="*/ 9941613 w 11236264"/>
              <a:gd name="connsiteY2153" fmla="*/ 2865323 h 3922303"/>
              <a:gd name="connsiteX2154" fmla="*/ 9919581 w 11236264"/>
              <a:gd name="connsiteY2154" fmla="*/ 2861279 h 3922303"/>
              <a:gd name="connsiteX2155" fmla="*/ 9958187 w 11236264"/>
              <a:gd name="connsiteY2155" fmla="*/ 2887371 h 3922303"/>
              <a:gd name="connsiteX2156" fmla="*/ 10009315 w 11236264"/>
              <a:gd name="connsiteY2156" fmla="*/ 2919727 h 3922303"/>
              <a:gd name="connsiteX2157" fmla="*/ 10027331 w 11236264"/>
              <a:gd name="connsiteY2157" fmla="*/ 2927887 h 3922303"/>
              <a:gd name="connsiteX2158" fmla="*/ 9827400 w 11236264"/>
              <a:gd name="connsiteY2158" fmla="*/ 2864436 h 3922303"/>
              <a:gd name="connsiteX2159" fmla="*/ 9806266 w 11236264"/>
              <a:gd name="connsiteY2159" fmla="*/ 2857388 h 3922303"/>
              <a:gd name="connsiteX2160" fmla="*/ 9768716 w 11236264"/>
              <a:gd name="connsiteY2160" fmla="*/ 2852046 h 3922303"/>
              <a:gd name="connsiteX2161" fmla="*/ 9783851 w 11236264"/>
              <a:gd name="connsiteY2161" fmla="*/ 2860462 h 3922303"/>
              <a:gd name="connsiteX2162" fmla="*/ 9717685 w 11236264"/>
              <a:gd name="connsiteY2162" fmla="*/ 2848682 h 3922303"/>
              <a:gd name="connsiteX2163" fmla="*/ 9732887 w 11236264"/>
              <a:gd name="connsiteY2163" fmla="*/ 2859904 h 3922303"/>
              <a:gd name="connsiteX2164" fmla="*/ 9740877 w 11236264"/>
              <a:gd name="connsiteY2164" fmla="*/ 2878687 h 3922303"/>
              <a:gd name="connsiteX2165" fmla="*/ 9747217 w 11236264"/>
              <a:gd name="connsiteY2165" fmla="*/ 2893044 h 3922303"/>
              <a:gd name="connsiteX2166" fmla="*/ 9764067 w 11236264"/>
              <a:gd name="connsiteY2166" fmla="*/ 2893995 h 3922303"/>
              <a:gd name="connsiteX2167" fmla="*/ 9788965 w 11236264"/>
              <a:gd name="connsiteY2167" fmla="*/ 2899596 h 3922303"/>
              <a:gd name="connsiteX2168" fmla="*/ 9768858 w 11236264"/>
              <a:gd name="connsiteY2168" fmla="*/ 2902727 h 3922303"/>
              <a:gd name="connsiteX2169" fmla="*/ 9770110 w 11236264"/>
              <a:gd name="connsiteY2169" fmla="*/ 2901427 h 3922303"/>
              <a:gd name="connsiteX2170" fmla="*/ 9773280 w 11236264"/>
              <a:gd name="connsiteY2170" fmla="*/ 2901570 h 3922303"/>
              <a:gd name="connsiteX2171" fmla="*/ 9770915 w 11236264"/>
              <a:gd name="connsiteY2171" fmla="*/ 2900591 h 3922303"/>
              <a:gd name="connsiteX2172" fmla="*/ 9770110 w 11236264"/>
              <a:gd name="connsiteY2172" fmla="*/ 2901427 h 3922303"/>
              <a:gd name="connsiteX2173" fmla="*/ 9764281 w 11236264"/>
              <a:gd name="connsiteY2173" fmla="*/ 2901164 h 3922303"/>
              <a:gd name="connsiteX2174" fmla="*/ 9760688 w 11236264"/>
              <a:gd name="connsiteY2174" fmla="*/ 2899937 h 3922303"/>
              <a:gd name="connsiteX2175" fmla="*/ 9756445 w 11236264"/>
              <a:gd name="connsiteY2175" fmla="*/ 2899582 h 3922303"/>
              <a:gd name="connsiteX2176" fmla="*/ 9742855 w 11236264"/>
              <a:gd name="connsiteY2176" fmla="*/ 2907398 h 3922303"/>
              <a:gd name="connsiteX2177" fmla="*/ 9674101 w 11236264"/>
              <a:gd name="connsiteY2177" fmla="*/ 2896627 h 3922303"/>
              <a:gd name="connsiteX2178" fmla="*/ 9662918 w 11236264"/>
              <a:gd name="connsiteY2178" fmla="*/ 2902037 h 3922303"/>
              <a:gd name="connsiteX2179" fmla="*/ 9634465 w 11236264"/>
              <a:gd name="connsiteY2179" fmla="*/ 2899514 h 3922303"/>
              <a:gd name="connsiteX2180" fmla="*/ 9629285 w 11236264"/>
              <a:gd name="connsiteY2180" fmla="*/ 2898281 h 3922303"/>
              <a:gd name="connsiteX2181" fmla="*/ 9636175 w 11236264"/>
              <a:gd name="connsiteY2181" fmla="*/ 2901212 h 3922303"/>
              <a:gd name="connsiteX2182" fmla="*/ 9655947 w 11236264"/>
              <a:gd name="connsiteY2182" fmla="*/ 2909437 h 3922303"/>
              <a:gd name="connsiteX2183" fmla="*/ 9767701 w 11236264"/>
              <a:gd name="connsiteY2183" fmla="*/ 2932451 h 3922303"/>
              <a:gd name="connsiteX2184" fmla="*/ 9870606 w 11236264"/>
              <a:gd name="connsiteY2184" fmla="*/ 2948291 h 3922303"/>
              <a:gd name="connsiteX2185" fmla="*/ 9876683 w 11236264"/>
              <a:gd name="connsiteY2185" fmla="*/ 2952410 h 3922303"/>
              <a:gd name="connsiteX2186" fmla="*/ 9891473 w 11236264"/>
              <a:gd name="connsiteY2186" fmla="*/ 2961195 h 3922303"/>
              <a:gd name="connsiteX2187" fmla="*/ 9858712 w 11236264"/>
              <a:gd name="connsiteY2187" fmla="*/ 2958393 h 3922303"/>
              <a:gd name="connsiteX2188" fmla="*/ 9832217 w 11236264"/>
              <a:gd name="connsiteY2188" fmla="*/ 2954317 h 3922303"/>
              <a:gd name="connsiteX2189" fmla="*/ 9858712 w 11236264"/>
              <a:gd name="connsiteY2189" fmla="*/ 2958393 h 3922303"/>
              <a:gd name="connsiteX2190" fmla="*/ 9889601 w 11236264"/>
              <a:gd name="connsiteY2190" fmla="*/ 2965746 h 3922303"/>
              <a:gd name="connsiteX2191" fmla="*/ 9886344 w 11236264"/>
              <a:gd name="connsiteY2191" fmla="*/ 2972715 h 3922303"/>
              <a:gd name="connsiteX2192" fmla="*/ 9883004 w 11236264"/>
              <a:gd name="connsiteY2192" fmla="*/ 2968764 h 3922303"/>
              <a:gd name="connsiteX2193" fmla="*/ 9886344 w 11236264"/>
              <a:gd name="connsiteY2193" fmla="*/ 2972715 h 3922303"/>
              <a:gd name="connsiteX2194" fmla="*/ 9896212 w 11236264"/>
              <a:gd name="connsiteY2194" fmla="*/ 2977620 h 3922303"/>
              <a:gd name="connsiteX2195" fmla="*/ 9865515 w 11236264"/>
              <a:gd name="connsiteY2195" fmla="*/ 2974102 h 3922303"/>
              <a:gd name="connsiteX2196" fmla="*/ 9856237 w 11236264"/>
              <a:gd name="connsiteY2196" fmla="*/ 2971534 h 3922303"/>
              <a:gd name="connsiteX2197" fmla="*/ 9852174 w 11236264"/>
              <a:gd name="connsiteY2197" fmla="*/ 2969285 h 3922303"/>
              <a:gd name="connsiteX2198" fmla="*/ 9852289 w 11236264"/>
              <a:gd name="connsiteY2198" fmla="*/ 2972586 h 3922303"/>
              <a:gd name="connsiteX2199" fmla="*/ 9811217 w 11236264"/>
              <a:gd name="connsiteY2199" fmla="*/ 2967881 h 3922303"/>
              <a:gd name="connsiteX2200" fmla="*/ 9799873 w 11236264"/>
              <a:gd name="connsiteY2200" fmla="*/ 2962936 h 3922303"/>
              <a:gd name="connsiteX2201" fmla="*/ 9774430 w 11236264"/>
              <a:gd name="connsiteY2201" fmla="*/ 2950561 h 3922303"/>
              <a:gd name="connsiteX2202" fmla="*/ 9741917 w 11236264"/>
              <a:gd name="connsiteY2202" fmla="*/ 2939473 h 3922303"/>
              <a:gd name="connsiteX2203" fmla="*/ 9794743 w 11236264"/>
              <a:gd name="connsiteY2203" fmla="*/ 2965709 h 3922303"/>
              <a:gd name="connsiteX2204" fmla="*/ 9795299 w 11236264"/>
              <a:gd name="connsiteY2204" fmla="*/ 2966057 h 3922303"/>
              <a:gd name="connsiteX2205" fmla="*/ 9784102 w 11236264"/>
              <a:gd name="connsiteY2205" fmla="*/ 2964775 h 3922303"/>
              <a:gd name="connsiteX2206" fmla="*/ 9688230 w 11236264"/>
              <a:gd name="connsiteY2206" fmla="*/ 2948404 h 3922303"/>
              <a:gd name="connsiteX2207" fmla="*/ 9655113 w 11236264"/>
              <a:gd name="connsiteY2207" fmla="*/ 2941893 h 3922303"/>
              <a:gd name="connsiteX2208" fmla="*/ 9662353 w 11236264"/>
              <a:gd name="connsiteY2208" fmla="*/ 2944841 h 3922303"/>
              <a:gd name="connsiteX2209" fmla="*/ 9757735 w 11236264"/>
              <a:gd name="connsiteY2209" fmla="*/ 2989081 h 3922303"/>
              <a:gd name="connsiteX2210" fmla="*/ 9738031 w 11236264"/>
              <a:gd name="connsiteY2210" fmla="*/ 2984439 h 3922303"/>
              <a:gd name="connsiteX2211" fmla="*/ 9620127 w 11236264"/>
              <a:gd name="connsiteY2211" fmla="*/ 2946080 h 3922303"/>
              <a:gd name="connsiteX2212" fmla="*/ 9609769 w 11236264"/>
              <a:gd name="connsiteY2212" fmla="*/ 2942868 h 3922303"/>
              <a:gd name="connsiteX2213" fmla="*/ 9602559 w 11236264"/>
              <a:gd name="connsiteY2213" fmla="*/ 2944193 h 3922303"/>
              <a:gd name="connsiteX2214" fmla="*/ 9571490 w 11236264"/>
              <a:gd name="connsiteY2214" fmla="*/ 2930994 h 3922303"/>
              <a:gd name="connsiteX2215" fmla="*/ 9558786 w 11236264"/>
              <a:gd name="connsiteY2215" fmla="*/ 2927053 h 3922303"/>
              <a:gd name="connsiteX2216" fmla="*/ 9586952 w 11236264"/>
              <a:gd name="connsiteY2216" fmla="*/ 2942541 h 3922303"/>
              <a:gd name="connsiteX2217" fmla="*/ 9584061 w 11236264"/>
              <a:gd name="connsiteY2217" fmla="*/ 2942165 h 3922303"/>
              <a:gd name="connsiteX2218" fmla="*/ 9516166 w 11236264"/>
              <a:gd name="connsiteY2218" fmla="*/ 2935810 h 3922303"/>
              <a:gd name="connsiteX2219" fmla="*/ 9610235 w 11236264"/>
              <a:gd name="connsiteY2219" fmla="*/ 2961617 h 3922303"/>
              <a:gd name="connsiteX2220" fmla="*/ 9630603 w 11236264"/>
              <a:gd name="connsiteY2220" fmla="*/ 2968715 h 3922303"/>
              <a:gd name="connsiteX2221" fmla="*/ 9602627 w 11236264"/>
              <a:gd name="connsiteY2221" fmla="*/ 2970930 h 3922303"/>
              <a:gd name="connsiteX2222" fmla="*/ 9607628 w 11236264"/>
              <a:gd name="connsiteY2222" fmla="*/ 2972474 h 3922303"/>
              <a:gd name="connsiteX2223" fmla="*/ 9760629 w 11236264"/>
              <a:gd name="connsiteY2223" fmla="*/ 3017625 h 3922303"/>
              <a:gd name="connsiteX2224" fmla="*/ 9806609 w 11236264"/>
              <a:gd name="connsiteY2224" fmla="*/ 3032995 h 3922303"/>
              <a:gd name="connsiteX2225" fmla="*/ 9777112 w 11236264"/>
              <a:gd name="connsiteY2225" fmla="*/ 3025788 h 3922303"/>
              <a:gd name="connsiteX2226" fmla="*/ 9699128 w 11236264"/>
              <a:gd name="connsiteY2226" fmla="*/ 3004610 h 3922303"/>
              <a:gd name="connsiteX2227" fmla="*/ 9611393 w 11236264"/>
              <a:gd name="connsiteY2227" fmla="*/ 2980291 h 3922303"/>
              <a:gd name="connsiteX2228" fmla="*/ 9678473 w 11236264"/>
              <a:gd name="connsiteY2228" fmla="*/ 3021984 h 3922303"/>
              <a:gd name="connsiteX2229" fmla="*/ 9757883 w 11236264"/>
              <a:gd name="connsiteY2229" fmla="*/ 3055813 h 3922303"/>
              <a:gd name="connsiteX2230" fmla="*/ 9716123 w 11236264"/>
              <a:gd name="connsiteY2230" fmla="*/ 3048310 h 3922303"/>
              <a:gd name="connsiteX2231" fmla="*/ 9695491 w 11236264"/>
              <a:gd name="connsiteY2231" fmla="*/ 3046729 h 3922303"/>
              <a:gd name="connsiteX2232" fmla="*/ 9490697 w 11236264"/>
              <a:gd name="connsiteY2232" fmla="*/ 2997654 h 3922303"/>
              <a:gd name="connsiteX2233" fmla="*/ 9476043 w 11236264"/>
              <a:gd name="connsiteY2233" fmla="*/ 3003822 h 3922303"/>
              <a:gd name="connsiteX2234" fmla="*/ 9420891 w 11236264"/>
              <a:gd name="connsiteY2234" fmla="*/ 2989136 h 3922303"/>
              <a:gd name="connsiteX2235" fmla="*/ 9412950 w 11236264"/>
              <a:gd name="connsiteY2235" fmla="*/ 3004350 h 3922303"/>
              <a:gd name="connsiteX2236" fmla="*/ 9341445 w 11236264"/>
              <a:gd name="connsiteY2236" fmla="*/ 2992522 h 3922303"/>
              <a:gd name="connsiteX2237" fmla="*/ 9340835 w 11236264"/>
              <a:gd name="connsiteY2237" fmla="*/ 2993330 h 3922303"/>
              <a:gd name="connsiteX2238" fmla="*/ 9340071 w 11236264"/>
              <a:gd name="connsiteY2238" fmla="*/ 2994342 h 3922303"/>
              <a:gd name="connsiteX2239" fmla="*/ 9339613 w 11236264"/>
              <a:gd name="connsiteY2239" fmla="*/ 2994949 h 3922303"/>
              <a:gd name="connsiteX2240" fmla="*/ 9339817 w 11236264"/>
              <a:gd name="connsiteY2240" fmla="*/ 2994679 h 3922303"/>
              <a:gd name="connsiteX2241" fmla="*/ 9340071 w 11236264"/>
              <a:gd name="connsiteY2241" fmla="*/ 2994342 h 3922303"/>
              <a:gd name="connsiteX2242" fmla="*/ 9341445 w 11236264"/>
              <a:gd name="connsiteY2242" fmla="*/ 2992522 h 3922303"/>
              <a:gd name="connsiteX2243" fmla="*/ 9399349 w 11236264"/>
              <a:gd name="connsiteY2243" fmla="*/ 3008262 h 3922303"/>
              <a:gd name="connsiteX2244" fmla="*/ 9440843 w 11236264"/>
              <a:gd name="connsiteY2244" fmla="*/ 3024390 h 3922303"/>
              <a:gd name="connsiteX2245" fmla="*/ 9443354 w 11236264"/>
              <a:gd name="connsiteY2245" fmla="*/ 3024982 h 3922303"/>
              <a:gd name="connsiteX2246" fmla="*/ 9444625 w 11236264"/>
              <a:gd name="connsiteY2246" fmla="*/ 3022934 h 3922303"/>
              <a:gd name="connsiteX2247" fmla="*/ 9451228 w 11236264"/>
              <a:gd name="connsiteY2247" fmla="*/ 3020513 h 3922303"/>
              <a:gd name="connsiteX2248" fmla="*/ 9453184 w 11236264"/>
              <a:gd name="connsiteY2248" fmla="*/ 3023056 h 3922303"/>
              <a:gd name="connsiteX2249" fmla="*/ 9452011 w 11236264"/>
              <a:gd name="connsiteY2249" fmla="*/ 3026187 h 3922303"/>
              <a:gd name="connsiteX2250" fmla="*/ 9450377 w 11236264"/>
              <a:gd name="connsiteY2250" fmla="*/ 3026638 h 3922303"/>
              <a:gd name="connsiteX2251" fmla="*/ 9488662 w 11236264"/>
              <a:gd name="connsiteY2251" fmla="*/ 3035668 h 3922303"/>
              <a:gd name="connsiteX2252" fmla="*/ 9417983 w 11236264"/>
              <a:gd name="connsiteY2252" fmla="*/ 3032146 h 3922303"/>
              <a:gd name="connsiteX2253" fmla="*/ 9423103 w 11236264"/>
              <a:gd name="connsiteY2253" fmla="*/ 3036036 h 3922303"/>
              <a:gd name="connsiteX2254" fmla="*/ 9563785 w 11236264"/>
              <a:gd name="connsiteY2254" fmla="*/ 3087767 h 3922303"/>
              <a:gd name="connsiteX2255" fmla="*/ 9647255 w 11236264"/>
              <a:gd name="connsiteY2255" fmla="*/ 3113860 h 3922303"/>
              <a:gd name="connsiteX2256" fmla="*/ 9700893 w 11236264"/>
              <a:gd name="connsiteY2256" fmla="*/ 3129044 h 3922303"/>
              <a:gd name="connsiteX2257" fmla="*/ 9720995 w 11236264"/>
              <a:gd name="connsiteY2257" fmla="*/ 3135458 h 3922303"/>
              <a:gd name="connsiteX2258" fmla="*/ 9714901 w 11236264"/>
              <a:gd name="connsiteY2258" fmla="*/ 3146419 h 3922303"/>
              <a:gd name="connsiteX2259" fmla="*/ 9690050 w 11236264"/>
              <a:gd name="connsiteY2259" fmla="*/ 3141161 h 3922303"/>
              <a:gd name="connsiteX2260" fmla="*/ 9658504 w 11236264"/>
              <a:gd name="connsiteY2260" fmla="*/ 3129896 h 3922303"/>
              <a:gd name="connsiteX2261" fmla="*/ 9595393 w 11236264"/>
              <a:gd name="connsiteY2261" fmla="*/ 3113315 h 3922303"/>
              <a:gd name="connsiteX2262" fmla="*/ 9601493 w 11236264"/>
              <a:gd name="connsiteY2262" fmla="*/ 3118193 h 3922303"/>
              <a:gd name="connsiteX2263" fmla="*/ 9537701 w 11236264"/>
              <a:gd name="connsiteY2263" fmla="*/ 3100292 h 3922303"/>
              <a:gd name="connsiteX2264" fmla="*/ 9478043 w 11236264"/>
              <a:gd name="connsiteY2264" fmla="*/ 3084688 h 3922303"/>
              <a:gd name="connsiteX2265" fmla="*/ 9499405 w 11236264"/>
              <a:gd name="connsiteY2265" fmla="*/ 3094278 h 3922303"/>
              <a:gd name="connsiteX2266" fmla="*/ 9495237 w 11236264"/>
              <a:gd name="connsiteY2266" fmla="*/ 3096089 h 3922303"/>
              <a:gd name="connsiteX2267" fmla="*/ 9492861 w 11236264"/>
              <a:gd name="connsiteY2267" fmla="*/ 3096210 h 3922303"/>
              <a:gd name="connsiteX2268" fmla="*/ 9445865 w 11236264"/>
              <a:gd name="connsiteY2268" fmla="*/ 3076388 h 3922303"/>
              <a:gd name="connsiteX2269" fmla="*/ 9448029 w 11236264"/>
              <a:gd name="connsiteY2269" fmla="*/ 3076838 h 3922303"/>
              <a:gd name="connsiteX2270" fmla="*/ 9391407 w 11236264"/>
              <a:gd name="connsiteY2270" fmla="*/ 3062028 h 3922303"/>
              <a:gd name="connsiteX2271" fmla="*/ 9400098 w 11236264"/>
              <a:gd name="connsiteY2271" fmla="*/ 3065226 h 3922303"/>
              <a:gd name="connsiteX2272" fmla="*/ 9404794 w 11236264"/>
              <a:gd name="connsiteY2272" fmla="*/ 3066513 h 3922303"/>
              <a:gd name="connsiteX2273" fmla="*/ 9431132 w 11236264"/>
              <a:gd name="connsiteY2273" fmla="*/ 3078967 h 3922303"/>
              <a:gd name="connsiteX2274" fmla="*/ 9465182 w 11236264"/>
              <a:gd name="connsiteY2274" fmla="*/ 3098889 h 3922303"/>
              <a:gd name="connsiteX2275" fmla="*/ 9376370 w 11236264"/>
              <a:gd name="connsiteY2275" fmla="*/ 3061896 h 3922303"/>
              <a:gd name="connsiteX2276" fmla="*/ 9378443 w 11236264"/>
              <a:gd name="connsiteY2276" fmla="*/ 3069526 h 3922303"/>
              <a:gd name="connsiteX2277" fmla="*/ 9434125 w 11236264"/>
              <a:gd name="connsiteY2277" fmla="*/ 3095832 h 3922303"/>
              <a:gd name="connsiteX2278" fmla="*/ 9497993 w 11236264"/>
              <a:gd name="connsiteY2278" fmla="*/ 3113498 h 3922303"/>
              <a:gd name="connsiteX2279" fmla="*/ 9580169 w 11236264"/>
              <a:gd name="connsiteY2279" fmla="*/ 3136228 h 3922303"/>
              <a:gd name="connsiteX2280" fmla="*/ 9561521 w 11236264"/>
              <a:gd name="connsiteY2280" fmla="*/ 3126064 h 3922303"/>
              <a:gd name="connsiteX2281" fmla="*/ 9528312 w 11236264"/>
              <a:gd name="connsiteY2281" fmla="*/ 3111240 h 3922303"/>
              <a:gd name="connsiteX2282" fmla="*/ 9543305 w 11236264"/>
              <a:gd name="connsiteY2282" fmla="*/ 3113681 h 3922303"/>
              <a:gd name="connsiteX2283" fmla="*/ 9611093 w 11236264"/>
              <a:gd name="connsiteY2283" fmla="*/ 3133760 h 3922303"/>
              <a:gd name="connsiteX2284" fmla="*/ 9645059 w 11236264"/>
              <a:gd name="connsiteY2284" fmla="*/ 3140739 h 3922303"/>
              <a:gd name="connsiteX2285" fmla="*/ 9644335 w 11236264"/>
              <a:gd name="connsiteY2285" fmla="*/ 3141168 h 3922303"/>
              <a:gd name="connsiteX2286" fmla="*/ 9660359 w 11236264"/>
              <a:gd name="connsiteY2286" fmla="*/ 3150735 h 3922303"/>
              <a:gd name="connsiteX2287" fmla="*/ 9666413 w 11236264"/>
              <a:gd name="connsiteY2287" fmla="*/ 3154202 h 3922303"/>
              <a:gd name="connsiteX2288" fmla="*/ 9655586 w 11236264"/>
              <a:gd name="connsiteY2288" fmla="*/ 3152475 h 3922303"/>
              <a:gd name="connsiteX2289" fmla="*/ 9599071 w 11236264"/>
              <a:gd name="connsiteY2289" fmla="*/ 3141675 h 3922303"/>
              <a:gd name="connsiteX2290" fmla="*/ 9666297 w 11236264"/>
              <a:gd name="connsiteY2290" fmla="*/ 3161873 h 3922303"/>
              <a:gd name="connsiteX2291" fmla="*/ 9738031 w 11236264"/>
              <a:gd name="connsiteY2291" fmla="*/ 3184835 h 3922303"/>
              <a:gd name="connsiteX2292" fmla="*/ 9729035 w 11236264"/>
              <a:gd name="connsiteY2292" fmla="*/ 3188750 h 3922303"/>
              <a:gd name="connsiteX2293" fmla="*/ 9728942 w 11236264"/>
              <a:gd name="connsiteY2293" fmla="*/ 3188971 h 3922303"/>
              <a:gd name="connsiteX2294" fmla="*/ 9722350 w 11236264"/>
              <a:gd name="connsiteY2294" fmla="*/ 3185470 h 3922303"/>
              <a:gd name="connsiteX2295" fmla="*/ 9649783 w 11236264"/>
              <a:gd name="connsiteY2295" fmla="*/ 3170430 h 3922303"/>
              <a:gd name="connsiteX2296" fmla="*/ 9802427 w 11236264"/>
              <a:gd name="connsiteY2296" fmla="*/ 3227010 h 3922303"/>
              <a:gd name="connsiteX2297" fmla="*/ 9862729 w 11236264"/>
              <a:gd name="connsiteY2297" fmla="*/ 3255931 h 3922303"/>
              <a:gd name="connsiteX2298" fmla="*/ 9863889 w 11236264"/>
              <a:gd name="connsiteY2298" fmla="*/ 3256431 h 3922303"/>
              <a:gd name="connsiteX2299" fmla="*/ 9822937 w 11236264"/>
              <a:gd name="connsiteY2299" fmla="*/ 3248633 h 3922303"/>
              <a:gd name="connsiteX2300" fmla="*/ 9757855 w 11236264"/>
              <a:gd name="connsiteY2300" fmla="*/ 3229715 h 3922303"/>
              <a:gd name="connsiteX2301" fmla="*/ 9647255 w 11236264"/>
              <a:gd name="connsiteY2301" fmla="*/ 3209885 h 3922303"/>
              <a:gd name="connsiteX2302" fmla="*/ 9691708 w 11236264"/>
              <a:gd name="connsiteY2302" fmla="*/ 3222553 h 3922303"/>
              <a:gd name="connsiteX2303" fmla="*/ 9710109 w 11236264"/>
              <a:gd name="connsiteY2303" fmla="*/ 3229477 h 3922303"/>
              <a:gd name="connsiteX2304" fmla="*/ 9757157 w 11236264"/>
              <a:gd name="connsiteY2304" fmla="*/ 3265356 h 3922303"/>
              <a:gd name="connsiteX2305" fmla="*/ 9661459 w 11236264"/>
              <a:gd name="connsiteY2305" fmla="*/ 3242988 h 3922303"/>
              <a:gd name="connsiteX2306" fmla="*/ 9745311 w 11236264"/>
              <a:gd name="connsiteY2306" fmla="*/ 3281404 h 3922303"/>
              <a:gd name="connsiteX2307" fmla="*/ 9834373 w 11236264"/>
              <a:gd name="connsiteY2307" fmla="*/ 3314530 h 3922303"/>
              <a:gd name="connsiteX2308" fmla="*/ 9870687 w 11236264"/>
              <a:gd name="connsiteY2308" fmla="*/ 3341339 h 3922303"/>
              <a:gd name="connsiteX2309" fmla="*/ 9904109 w 11236264"/>
              <a:gd name="connsiteY2309" fmla="*/ 3353676 h 3922303"/>
              <a:gd name="connsiteX2310" fmla="*/ 9623047 w 11236264"/>
              <a:gd name="connsiteY2310" fmla="*/ 3283338 h 3922303"/>
              <a:gd name="connsiteX2311" fmla="*/ 9402617 w 11236264"/>
              <a:gd name="connsiteY2311" fmla="*/ 3220097 h 3922303"/>
              <a:gd name="connsiteX2312" fmla="*/ 9404259 w 11236264"/>
              <a:gd name="connsiteY2312" fmla="*/ 3224966 h 3922303"/>
              <a:gd name="connsiteX2313" fmla="*/ 9399021 w 11236264"/>
              <a:gd name="connsiteY2313" fmla="*/ 3221720 h 3922303"/>
              <a:gd name="connsiteX2314" fmla="*/ 9401219 w 11236264"/>
              <a:gd name="connsiteY2314" fmla="*/ 3219696 h 3922303"/>
              <a:gd name="connsiteX2315" fmla="*/ 9377442 w 11236264"/>
              <a:gd name="connsiteY2315" fmla="*/ 3212874 h 3922303"/>
              <a:gd name="connsiteX2316" fmla="*/ 9374239 w 11236264"/>
              <a:gd name="connsiteY2316" fmla="*/ 3212943 h 3922303"/>
              <a:gd name="connsiteX2317" fmla="*/ 9373263 w 11236264"/>
              <a:gd name="connsiteY2317" fmla="*/ 3217452 h 3922303"/>
              <a:gd name="connsiteX2318" fmla="*/ 9399021 w 11236264"/>
              <a:gd name="connsiteY2318" fmla="*/ 3221720 h 3922303"/>
              <a:gd name="connsiteX2319" fmla="*/ 9397607 w 11236264"/>
              <a:gd name="connsiteY2319" fmla="*/ 3229098 h 3922303"/>
              <a:gd name="connsiteX2320" fmla="*/ 9638892 w 11236264"/>
              <a:gd name="connsiteY2320" fmla="*/ 3299041 h 3922303"/>
              <a:gd name="connsiteX2321" fmla="*/ 10042701 w 11236264"/>
              <a:gd name="connsiteY2321" fmla="*/ 3443680 h 3922303"/>
              <a:gd name="connsiteX2322" fmla="*/ 9913321 w 11236264"/>
              <a:gd name="connsiteY2322" fmla="*/ 3423850 h 3922303"/>
              <a:gd name="connsiteX2323" fmla="*/ 10009315 w 11236264"/>
              <a:gd name="connsiteY2323" fmla="*/ 3462466 h 3922303"/>
              <a:gd name="connsiteX2324" fmla="*/ 10029137 w 11236264"/>
              <a:gd name="connsiteY2324" fmla="*/ 3488560 h 3922303"/>
              <a:gd name="connsiteX2325" fmla="*/ 10210689 w 11236264"/>
              <a:gd name="connsiteY2325" fmla="*/ 3553272 h 3922303"/>
              <a:gd name="connsiteX2326" fmla="*/ 10175685 w 11236264"/>
              <a:gd name="connsiteY2326" fmla="*/ 3548895 h 3922303"/>
              <a:gd name="connsiteX2327" fmla="*/ 10171643 w 11236264"/>
              <a:gd name="connsiteY2327" fmla="*/ 3546913 h 3922303"/>
              <a:gd name="connsiteX2328" fmla="*/ 10164761 w 11236264"/>
              <a:gd name="connsiteY2328" fmla="*/ 3546251 h 3922303"/>
              <a:gd name="connsiteX2329" fmla="*/ 10151999 w 11236264"/>
              <a:gd name="connsiteY2329" fmla="*/ 3542705 h 3922303"/>
              <a:gd name="connsiteX2330" fmla="*/ 10126175 w 11236264"/>
              <a:gd name="connsiteY2330" fmla="*/ 3534485 h 3922303"/>
              <a:gd name="connsiteX2331" fmla="*/ 10035399 w 11236264"/>
              <a:gd name="connsiteY2331" fmla="*/ 3514655 h 3922303"/>
              <a:gd name="connsiteX2332" fmla="*/ 10106349 w 11236264"/>
              <a:gd name="connsiteY2332" fmla="*/ 3540747 h 3922303"/>
              <a:gd name="connsiteX2333" fmla="*/ 10148217 w 11236264"/>
              <a:gd name="connsiteY2333" fmla="*/ 3544661 h 3922303"/>
              <a:gd name="connsiteX2334" fmla="*/ 10164761 w 11236264"/>
              <a:gd name="connsiteY2334" fmla="*/ 3546251 h 3922303"/>
              <a:gd name="connsiteX2335" fmla="*/ 10173127 w 11236264"/>
              <a:gd name="connsiteY2335" fmla="*/ 3548576 h 3922303"/>
              <a:gd name="connsiteX2336" fmla="*/ 10175685 w 11236264"/>
              <a:gd name="connsiteY2336" fmla="*/ 3548895 h 3922303"/>
              <a:gd name="connsiteX2337" fmla="*/ 10184604 w 11236264"/>
              <a:gd name="connsiteY2337" fmla="*/ 3553272 h 3922303"/>
              <a:gd name="connsiteX2338" fmla="*/ 10127391 w 11236264"/>
              <a:gd name="connsiteY2338" fmla="*/ 3557829 h 3922303"/>
              <a:gd name="connsiteX2339" fmla="*/ 10118335 w 11236264"/>
              <a:gd name="connsiteY2339" fmla="*/ 3555529 h 3922303"/>
              <a:gd name="connsiteX2340" fmla="*/ 10117173 w 11236264"/>
              <a:gd name="connsiteY2340" fmla="*/ 3555198 h 3922303"/>
              <a:gd name="connsiteX2341" fmla="*/ 10116963 w 11236264"/>
              <a:gd name="connsiteY2341" fmla="*/ 3555180 h 3922303"/>
              <a:gd name="connsiteX2342" fmla="*/ 10118335 w 11236264"/>
              <a:gd name="connsiteY2342" fmla="*/ 3555529 h 3922303"/>
              <a:gd name="connsiteX2343" fmla="*/ 10132435 w 11236264"/>
              <a:gd name="connsiteY2343" fmla="*/ 3559535 h 3922303"/>
              <a:gd name="connsiteX2344" fmla="*/ 10268075 w 11236264"/>
              <a:gd name="connsiteY2344" fmla="*/ 3617983 h 3922303"/>
              <a:gd name="connsiteX2345" fmla="*/ 10230384 w 11236264"/>
              <a:gd name="connsiteY2345" fmla="*/ 3626986 h 3922303"/>
              <a:gd name="connsiteX2346" fmla="*/ 10220285 w 11236264"/>
              <a:gd name="connsiteY2346" fmla="*/ 3625094 h 3922303"/>
              <a:gd name="connsiteX2347" fmla="*/ 10171918 w 11236264"/>
              <a:gd name="connsiteY2347" fmla="*/ 3611997 h 3922303"/>
              <a:gd name="connsiteX2348" fmla="*/ 10084885 w 11236264"/>
              <a:gd name="connsiteY2348" fmla="*/ 3597330 h 3922303"/>
              <a:gd name="connsiteX2349" fmla="*/ 10159138 w 11236264"/>
              <a:gd name="connsiteY2349" fmla="*/ 3622460 h 3922303"/>
              <a:gd name="connsiteX2350" fmla="*/ 10162375 w 11236264"/>
              <a:gd name="connsiteY2350" fmla="*/ 3623233 h 3922303"/>
              <a:gd name="connsiteX2351" fmla="*/ 10165561 w 11236264"/>
              <a:gd name="connsiteY2351" fmla="*/ 3624768 h 3922303"/>
              <a:gd name="connsiteX2352" fmla="*/ 10197125 w 11236264"/>
              <a:gd name="connsiteY2352" fmla="*/ 3637814 h 3922303"/>
              <a:gd name="connsiteX2353" fmla="*/ 10207951 w 11236264"/>
              <a:gd name="connsiteY2353" fmla="*/ 3651122 h 3922303"/>
              <a:gd name="connsiteX2354" fmla="*/ 10200251 w 11236264"/>
              <a:gd name="connsiteY2354" fmla="*/ 3651694 h 3922303"/>
              <a:gd name="connsiteX2355" fmla="*/ 9982549 w 11236264"/>
              <a:gd name="connsiteY2355" fmla="*/ 3585720 h 3922303"/>
              <a:gd name="connsiteX2356" fmla="*/ 9901208 w 11236264"/>
              <a:gd name="connsiteY2356" fmla="*/ 3573949 h 3922303"/>
              <a:gd name="connsiteX2357" fmla="*/ 9994009 w 11236264"/>
              <a:gd name="connsiteY2357" fmla="*/ 3602009 h 3922303"/>
              <a:gd name="connsiteX2358" fmla="*/ 10068335 w 11236264"/>
              <a:gd name="connsiteY2358" fmla="*/ 3626601 h 3922303"/>
              <a:gd name="connsiteX2359" fmla="*/ 10075684 w 11236264"/>
              <a:gd name="connsiteY2359" fmla="*/ 3637263 h 3922303"/>
              <a:gd name="connsiteX2360" fmla="*/ 10042833 w 11236264"/>
              <a:gd name="connsiteY2360" fmla="*/ 3629694 h 3922303"/>
              <a:gd name="connsiteX2361" fmla="*/ 9750551 w 11236264"/>
              <a:gd name="connsiteY2361" fmla="*/ 3540747 h 3922303"/>
              <a:gd name="connsiteX2362" fmla="*/ 9718207 w 11236264"/>
              <a:gd name="connsiteY2362" fmla="*/ 3553272 h 3922303"/>
              <a:gd name="connsiteX2363" fmla="*/ 9990533 w 11236264"/>
              <a:gd name="connsiteY2363" fmla="*/ 3637815 h 3922303"/>
              <a:gd name="connsiteX2364" fmla="*/ 9988610 w 11236264"/>
              <a:gd name="connsiteY2364" fmla="*/ 3640530 h 3922303"/>
              <a:gd name="connsiteX2365" fmla="*/ 9987653 w 11236264"/>
              <a:gd name="connsiteY2365" fmla="*/ 3640253 h 3922303"/>
              <a:gd name="connsiteX2366" fmla="*/ 9864967 w 11236264"/>
              <a:gd name="connsiteY2366" fmla="*/ 3612436 h 3922303"/>
              <a:gd name="connsiteX2367" fmla="*/ 9864967 w 11236264"/>
              <a:gd name="connsiteY2367" fmla="*/ 3612436 h 3922303"/>
              <a:gd name="connsiteX2368" fmla="*/ 9989276 w 11236264"/>
              <a:gd name="connsiteY2368" fmla="*/ 3657415 h 3922303"/>
              <a:gd name="connsiteX2369" fmla="*/ 10073233 w 11236264"/>
              <a:gd name="connsiteY2369" fmla="*/ 3681920 h 3922303"/>
              <a:gd name="connsiteX2370" fmla="*/ 10075047 w 11236264"/>
              <a:gd name="connsiteY2370" fmla="*/ 3682694 h 3922303"/>
              <a:gd name="connsiteX2371" fmla="*/ 9906017 w 11236264"/>
              <a:gd name="connsiteY2371" fmla="*/ 3650340 h 3922303"/>
              <a:gd name="connsiteX2372" fmla="*/ 9854891 w 11236264"/>
              <a:gd name="connsiteY2372" fmla="*/ 3644077 h 3922303"/>
              <a:gd name="connsiteX2373" fmla="*/ 9951927 w 11236264"/>
              <a:gd name="connsiteY2373" fmla="*/ 3670171 h 3922303"/>
              <a:gd name="connsiteX2374" fmla="*/ 9970709 w 11236264"/>
              <a:gd name="connsiteY2374" fmla="*/ 3702526 h 3922303"/>
              <a:gd name="connsiteX2375" fmla="*/ 10055224 w 11236264"/>
              <a:gd name="connsiteY2375" fmla="*/ 3721314 h 3922303"/>
              <a:gd name="connsiteX2376" fmla="*/ 10100087 w 11236264"/>
              <a:gd name="connsiteY2376" fmla="*/ 3741145 h 3922303"/>
              <a:gd name="connsiteX2377" fmla="*/ 10087568 w 11236264"/>
              <a:gd name="connsiteY2377" fmla="*/ 3753668 h 3922303"/>
              <a:gd name="connsiteX2378" fmla="*/ 10184603 w 11236264"/>
              <a:gd name="connsiteY2378" fmla="*/ 3786025 h 3922303"/>
              <a:gd name="connsiteX2379" fmla="*/ 10243033 w 11236264"/>
              <a:gd name="connsiteY2379" fmla="*/ 3824644 h 3922303"/>
              <a:gd name="connsiteX2380" fmla="*/ 10243033 w 11236264"/>
              <a:gd name="connsiteY2380" fmla="*/ 3831950 h 3922303"/>
              <a:gd name="connsiteX2381" fmla="*/ 10320246 w 11236264"/>
              <a:gd name="connsiteY2381" fmla="*/ 3883092 h 3922303"/>
              <a:gd name="connsiteX2382" fmla="*/ 10255555 w 11236264"/>
              <a:gd name="connsiteY2382" fmla="*/ 3876830 h 3922303"/>
              <a:gd name="connsiteX2383" fmla="*/ 10320246 w 11236264"/>
              <a:gd name="connsiteY2383" fmla="*/ 3902924 h 3922303"/>
              <a:gd name="connsiteX2384" fmla="*/ 10210690 w 11236264"/>
              <a:gd name="connsiteY2384" fmla="*/ 3896660 h 3922303"/>
              <a:gd name="connsiteX2385" fmla="*/ 9420839 w 11236264"/>
              <a:gd name="connsiteY2385" fmla="*/ 3682695 h 3922303"/>
              <a:gd name="connsiteX2386" fmla="*/ 9402059 w 11236264"/>
              <a:gd name="connsiteY2386" fmla="*/ 3676433 h 3922303"/>
              <a:gd name="connsiteX2387" fmla="*/ 9402059 w 11236264"/>
              <a:gd name="connsiteY2387" fmla="*/ 3676433 h 3922303"/>
              <a:gd name="connsiteX2388" fmla="*/ 9420839 w 11236264"/>
              <a:gd name="connsiteY2388" fmla="*/ 3682695 h 3922303"/>
              <a:gd name="connsiteX2389" fmla="*/ 9693165 w 11236264"/>
              <a:gd name="connsiteY2389" fmla="*/ 3773499 h 3922303"/>
              <a:gd name="connsiteX2390" fmla="*/ 9970709 w 11236264"/>
              <a:gd name="connsiteY2390" fmla="*/ 3864305 h 3922303"/>
              <a:gd name="connsiteX2391" fmla="*/ 10061483 w 11236264"/>
              <a:gd name="connsiteY2391" fmla="*/ 3909185 h 3922303"/>
              <a:gd name="connsiteX2392" fmla="*/ 10016617 w 11236264"/>
              <a:gd name="connsiteY2392" fmla="*/ 3909185 h 3922303"/>
              <a:gd name="connsiteX2393" fmla="*/ 9945667 w 11236264"/>
              <a:gd name="connsiteY2393" fmla="*/ 3890399 h 3922303"/>
              <a:gd name="connsiteX2394" fmla="*/ 9525179 w 11236264"/>
              <a:gd name="connsiteY2394" fmla="*/ 3767238 h 3922303"/>
              <a:gd name="connsiteX2395" fmla="*/ 7228667 w 11236264"/>
              <a:gd name="connsiteY2395" fmla="*/ 3165005 h 3922303"/>
              <a:gd name="connsiteX2396" fmla="*/ 6607846 w 11236264"/>
              <a:gd name="connsiteY2396" fmla="*/ 3067937 h 3922303"/>
              <a:gd name="connsiteX2397" fmla="*/ 4925894 w 11236264"/>
              <a:gd name="connsiteY2397" fmla="*/ 2880065 h 3922303"/>
              <a:gd name="connsiteX2398" fmla="*/ 3838676 w 11236264"/>
              <a:gd name="connsiteY2398" fmla="*/ 2887371 h 3922303"/>
              <a:gd name="connsiteX2399" fmla="*/ 3593476 w 11236264"/>
              <a:gd name="connsiteY2399" fmla="*/ 2906159 h 3922303"/>
              <a:gd name="connsiteX2400" fmla="*/ 3670689 w 11236264"/>
              <a:gd name="connsiteY2400" fmla="*/ 2855015 h 3922303"/>
              <a:gd name="connsiteX2401" fmla="*/ 3787549 w 11236264"/>
              <a:gd name="connsiteY2401" fmla="*/ 2835186 h 3922303"/>
              <a:gd name="connsiteX2402" fmla="*/ 4194472 w 11236264"/>
              <a:gd name="connsiteY2402" fmla="*/ 2802828 h 3922303"/>
              <a:gd name="connsiteX2403" fmla="*/ 5190915 w 11236264"/>
              <a:gd name="connsiteY2403" fmla="*/ 2822660 h 3922303"/>
              <a:gd name="connsiteX2404" fmla="*/ 5455937 w 11236264"/>
              <a:gd name="connsiteY2404" fmla="*/ 2835185 h 3922303"/>
              <a:gd name="connsiteX2405" fmla="*/ 5404811 w 11236264"/>
              <a:gd name="connsiteY2405" fmla="*/ 2828922 h 3922303"/>
              <a:gd name="connsiteX2406" fmla="*/ 3852239 w 11236264"/>
              <a:gd name="connsiteY2406" fmla="*/ 2802828 h 3922303"/>
              <a:gd name="connsiteX2407" fmla="*/ 3593477 w 11236264"/>
              <a:gd name="connsiteY2407" fmla="*/ 2815353 h 3922303"/>
              <a:gd name="connsiteX2408" fmla="*/ 3561133 w 11236264"/>
              <a:gd name="connsiteY2408" fmla="*/ 2802829 h 3922303"/>
              <a:gd name="connsiteX2409" fmla="*/ 3535047 w 11236264"/>
              <a:gd name="connsiteY2409" fmla="*/ 2776735 h 3922303"/>
              <a:gd name="connsiteX2410" fmla="*/ 3573654 w 11236264"/>
              <a:gd name="connsiteY2410" fmla="*/ 2764210 h 3922303"/>
              <a:gd name="connsiteX2411" fmla="*/ 3605999 w 11236264"/>
              <a:gd name="connsiteY2411" fmla="*/ 2738117 h 3922303"/>
              <a:gd name="connsiteX2412" fmla="*/ 3554872 w 11236264"/>
              <a:gd name="connsiteY2412" fmla="*/ 2738117 h 3922303"/>
              <a:gd name="connsiteX2413" fmla="*/ 3574615 w 11236264"/>
              <a:gd name="connsiteY2413" fmla="*/ 2733441 h 3922303"/>
              <a:gd name="connsiteX2414" fmla="*/ 3545930 w 11236264"/>
              <a:gd name="connsiteY2414" fmla="*/ 2738117 h 3922303"/>
              <a:gd name="connsiteX2415" fmla="*/ 3554872 w 11236264"/>
              <a:gd name="connsiteY2415" fmla="*/ 2738117 h 3922303"/>
              <a:gd name="connsiteX2416" fmla="*/ 3524483 w 11236264"/>
              <a:gd name="connsiteY2416" fmla="*/ 2745945 h 3922303"/>
              <a:gd name="connsiteX2417" fmla="*/ 3516940 w 11236264"/>
              <a:gd name="connsiteY2417" fmla="*/ 2745185 h 3922303"/>
              <a:gd name="connsiteX2418" fmla="*/ 3502924 w 11236264"/>
              <a:gd name="connsiteY2418" fmla="*/ 2749129 h 3922303"/>
              <a:gd name="connsiteX2419" fmla="*/ 3470568 w 11236264"/>
              <a:gd name="connsiteY2419" fmla="*/ 2756414 h 3922303"/>
              <a:gd name="connsiteX2420" fmla="*/ 3452281 w 11236264"/>
              <a:gd name="connsiteY2420" fmla="*/ 2756932 h 3922303"/>
              <a:gd name="connsiteX2421" fmla="*/ 3453580 w 11236264"/>
              <a:gd name="connsiteY2421" fmla="*/ 2753653 h 3922303"/>
              <a:gd name="connsiteX2422" fmla="*/ 3476929 w 11236264"/>
              <a:gd name="connsiteY2422" fmla="*/ 2746715 h 3922303"/>
              <a:gd name="connsiteX2423" fmla="*/ 3453794 w 11236264"/>
              <a:gd name="connsiteY2423" fmla="*/ 2749615 h 3922303"/>
              <a:gd name="connsiteX2424" fmla="*/ 3453795 w 11236264"/>
              <a:gd name="connsiteY2424" fmla="*/ 2749597 h 3922303"/>
              <a:gd name="connsiteX2425" fmla="*/ 3453617 w 11236264"/>
              <a:gd name="connsiteY2425" fmla="*/ 2749637 h 3922303"/>
              <a:gd name="connsiteX2426" fmla="*/ 3407798 w 11236264"/>
              <a:gd name="connsiteY2426" fmla="*/ 2755380 h 3922303"/>
              <a:gd name="connsiteX2427" fmla="*/ 3435358 w 11236264"/>
              <a:gd name="connsiteY2427" fmla="*/ 2753707 h 3922303"/>
              <a:gd name="connsiteX2428" fmla="*/ 3453617 w 11236264"/>
              <a:gd name="connsiteY2428" fmla="*/ 2749637 h 3922303"/>
              <a:gd name="connsiteX2429" fmla="*/ 3453794 w 11236264"/>
              <a:gd name="connsiteY2429" fmla="*/ 2749615 h 3922303"/>
              <a:gd name="connsiteX2430" fmla="*/ 3453580 w 11236264"/>
              <a:gd name="connsiteY2430" fmla="*/ 2753653 h 3922303"/>
              <a:gd name="connsiteX2431" fmla="*/ 3393296 w 11236264"/>
              <a:gd name="connsiteY2431" fmla="*/ 2758419 h 3922303"/>
              <a:gd name="connsiteX2432" fmla="*/ 3405932 w 11236264"/>
              <a:gd name="connsiteY2432" fmla="*/ 2752878 h 3922303"/>
              <a:gd name="connsiteX2433" fmla="*/ 3410882 w 11236264"/>
              <a:gd name="connsiteY2433" fmla="*/ 2741394 h 3922303"/>
              <a:gd name="connsiteX2434" fmla="*/ 3458870 w 11236264"/>
              <a:gd name="connsiteY2434" fmla="*/ 2729580 h 3922303"/>
              <a:gd name="connsiteX2435" fmla="*/ 3617928 w 11236264"/>
              <a:gd name="connsiteY2435" fmla="*/ 2694796 h 3922303"/>
              <a:gd name="connsiteX2436" fmla="*/ 3626204 w 11236264"/>
              <a:gd name="connsiteY2436" fmla="*/ 2693427 h 3922303"/>
              <a:gd name="connsiteX2437" fmla="*/ 3626492 w 11236264"/>
              <a:gd name="connsiteY2437" fmla="*/ 2693302 h 3922303"/>
              <a:gd name="connsiteX2438" fmla="*/ 3658169 w 11236264"/>
              <a:gd name="connsiteY2438" fmla="*/ 2685930 h 3922303"/>
              <a:gd name="connsiteX2439" fmla="*/ 3674445 w 11236264"/>
              <a:gd name="connsiteY2439" fmla="*/ 2685451 h 3922303"/>
              <a:gd name="connsiteX2440" fmla="*/ 3745600 w 11236264"/>
              <a:gd name="connsiteY2440" fmla="*/ 2673688 h 3922303"/>
              <a:gd name="connsiteX2441" fmla="*/ 3701991 w 11236264"/>
              <a:gd name="connsiteY2441" fmla="*/ 2674972 h 3922303"/>
              <a:gd name="connsiteX2442" fmla="*/ 3658169 w 11236264"/>
              <a:gd name="connsiteY2442" fmla="*/ 2685930 h 3922303"/>
              <a:gd name="connsiteX2443" fmla="*/ 3640084 w 11236264"/>
              <a:gd name="connsiteY2443" fmla="*/ 2683931 h 3922303"/>
              <a:gd name="connsiteX2444" fmla="*/ 3597822 w 11236264"/>
              <a:gd name="connsiteY2444" fmla="*/ 2691146 h 3922303"/>
              <a:gd name="connsiteX2445" fmla="*/ 3434503 w 11236264"/>
              <a:gd name="connsiteY2445" fmla="*/ 2723756 h 3922303"/>
              <a:gd name="connsiteX2446" fmla="*/ 3340173 w 11236264"/>
              <a:gd name="connsiteY2446" fmla="*/ 2741614 h 3922303"/>
              <a:gd name="connsiteX2447" fmla="*/ 3353373 w 11236264"/>
              <a:gd name="connsiteY2447" fmla="*/ 2731758 h 3922303"/>
              <a:gd name="connsiteX2448" fmla="*/ 3378391 w 11236264"/>
              <a:gd name="connsiteY2448" fmla="*/ 2725411 h 3922303"/>
              <a:gd name="connsiteX2449" fmla="*/ 3471542 w 11236264"/>
              <a:gd name="connsiteY2449" fmla="*/ 2692208 h 3922303"/>
              <a:gd name="connsiteX2450" fmla="*/ 3605266 w 11236264"/>
              <a:gd name="connsiteY2450" fmla="*/ 2663052 h 3922303"/>
              <a:gd name="connsiteX2451" fmla="*/ 3610996 w 11236264"/>
              <a:gd name="connsiteY2451" fmla="*/ 2662139 h 3922303"/>
              <a:gd name="connsiteX2452" fmla="*/ 3612260 w 11236264"/>
              <a:gd name="connsiteY2452" fmla="*/ 2660881 h 3922303"/>
              <a:gd name="connsiteX2453" fmla="*/ 3623560 w 11236264"/>
              <a:gd name="connsiteY2453" fmla="*/ 2653010 h 3922303"/>
              <a:gd name="connsiteX2454" fmla="*/ 3606762 w 11236264"/>
              <a:gd name="connsiteY2454" fmla="*/ 2655749 h 3922303"/>
              <a:gd name="connsiteX2455" fmla="*/ 3444652 w 11236264"/>
              <a:gd name="connsiteY2455" fmla="*/ 2683727 h 3922303"/>
              <a:gd name="connsiteX2456" fmla="*/ 3579582 w 11236264"/>
              <a:gd name="connsiteY2456" fmla="*/ 2644888 h 3922303"/>
              <a:gd name="connsiteX2457" fmla="*/ 3620059 w 11236264"/>
              <a:gd name="connsiteY2457" fmla="*/ 2636563 h 3922303"/>
              <a:gd name="connsiteX2458" fmla="*/ 3612260 w 11236264"/>
              <a:gd name="connsiteY2458" fmla="*/ 2634787 h 3922303"/>
              <a:gd name="connsiteX2459" fmla="*/ 3611788 w 11236264"/>
              <a:gd name="connsiteY2459" fmla="*/ 2634528 h 3922303"/>
              <a:gd name="connsiteX2460" fmla="*/ 3554459 w 11236264"/>
              <a:gd name="connsiteY2460" fmla="*/ 2646202 h 3922303"/>
              <a:gd name="connsiteX2461" fmla="*/ 3449584 w 11236264"/>
              <a:gd name="connsiteY2461" fmla="*/ 2666797 h 3922303"/>
              <a:gd name="connsiteX2462" fmla="*/ 3449804 w 11236264"/>
              <a:gd name="connsiteY2462" fmla="*/ 2666900 h 3922303"/>
              <a:gd name="connsiteX2463" fmla="*/ 3425491 w 11236264"/>
              <a:gd name="connsiteY2463" fmla="*/ 2679669 h 3922303"/>
              <a:gd name="connsiteX2464" fmla="*/ 3425490 w 11236264"/>
              <a:gd name="connsiteY2464" fmla="*/ 2673406 h 3922303"/>
              <a:gd name="connsiteX2465" fmla="*/ 3440603 w 11236264"/>
              <a:gd name="connsiteY2465" fmla="*/ 2662643 h 3922303"/>
              <a:gd name="connsiteX2466" fmla="*/ 3448443 w 11236264"/>
              <a:gd name="connsiteY2466" fmla="*/ 2666269 h 3922303"/>
              <a:gd name="connsiteX2467" fmla="*/ 3550738 w 11236264"/>
              <a:gd name="connsiteY2467" fmla="*/ 2639406 h 3922303"/>
              <a:gd name="connsiteX2468" fmla="*/ 3601232 w 11236264"/>
              <a:gd name="connsiteY2468" fmla="*/ 2628721 h 3922303"/>
              <a:gd name="connsiteX2469" fmla="*/ 3596608 w 11236264"/>
              <a:gd name="connsiteY2469" fmla="*/ 2626177 h 3922303"/>
              <a:gd name="connsiteX2470" fmla="*/ 3599738 w 11236264"/>
              <a:gd name="connsiteY2470" fmla="*/ 2622262 h 3922303"/>
              <a:gd name="connsiteX2471" fmla="*/ 3482877 w 11236264"/>
              <a:gd name="connsiteY2471" fmla="*/ 2641050 h 3922303"/>
              <a:gd name="connsiteX2472" fmla="*/ 3484219 w 11236264"/>
              <a:gd name="connsiteY2472" fmla="*/ 2636080 h 3922303"/>
              <a:gd name="connsiteX2473" fmla="*/ 3444812 w 11236264"/>
              <a:gd name="connsiteY2473" fmla="*/ 2643365 h 3922303"/>
              <a:gd name="connsiteX2474" fmla="*/ 3440474 w 11236264"/>
              <a:gd name="connsiteY2474" fmla="*/ 2644516 h 3922303"/>
              <a:gd name="connsiteX2475" fmla="*/ 3438429 w 11236264"/>
              <a:gd name="connsiteY2475" fmla="*/ 2643652 h 3922303"/>
              <a:gd name="connsiteX2476" fmla="*/ 3423423 w 11236264"/>
              <a:gd name="connsiteY2476" fmla="*/ 2641795 h 3922303"/>
              <a:gd name="connsiteX2477" fmla="*/ 3426265 w 11236264"/>
              <a:gd name="connsiteY2477" fmla="*/ 2640985 h 3922303"/>
              <a:gd name="connsiteX2478" fmla="*/ 3496100 w 11236264"/>
              <a:gd name="connsiteY2478" fmla="*/ 2625149 h 3922303"/>
              <a:gd name="connsiteX2479" fmla="*/ 3503256 w 11236264"/>
              <a:gd name="connsiteY2479" fmla="*/ 2621122 h 3922303"/>
              <a:gd name="connsiteX2480" fmla="*/ 3589402 w 11236264"/>
              <a:gd name="connsiteY2480" fmla="*/ 2593789 h 3922303"/>
              <a:gd name="connsiteX2481" fmla="*/ 3585725 w 11236264"/>
              <a:gd name="connsiteY2481" fmla="*/ 2593496 h 3922303"/>
              <a:gd name="connsiteX2482" fmla="*/ 3441397 w 11236264"/>
              <a:gd name="connsiteY2482" fmla="*/ 2623846 h 3922303"/>
              <a:gd name="connsiteX2483" fmla="*/ 3440703 w 11236264"/>
              <a:gd name="connsiteY2483" fmla="*/ 2623996 h 3922303"/>
              <a:gd name="connsiteX2484" fmla="*/ 3422733 w 11236264"/>
              <a:gd name="connsiteY2484" fmla="*/ 2623978 h 3922303"/>
              <a:gd name="connsiteX2485" fmla="*/ 3414903 w 11236264"/>
              <a:gd name="connsiteY2485" fmla="*/ 2625107 h 3922303"/>
              <a:gd name="connsiteX2486" fmla="*/ 3419767 w 11236264"/>
              <a:gd name="connsiteY2486" fmla="*/ 2612030 h 3922303"/>
              <a:gd name="connsiteX2487" fmla="*/ 3400928 w 11236264"/>
              <a:gd name="connsiteY2487" fmla="*/ 2610166 h 3922303"/>
              <a:gd name="connsiteX2488" fmla="*/ 3390639 w 11236264"/>
              <a:gd name="connsiteY2488" fmla="*/ 2602230 h 3922303"/>
              <a:gd name="connsiteX2489" fmla="*/ 3441998 w 11236264"/>
              <a:gd name="connsiteY2489" fmla="*/ 2600045 h 3922303"/>
              <a:gd name="connsiteX2490" fmla="*/ 3442454 w 11236264"/>
              <a:gd name="connsiteY2490" fmla="*/ 2584653 h 3922303"/>
              <a:gd name="connsiteX2491" fmla="*/ 3470830 w 11236264"/>
              <a:gd name="connsiteY2491" fmla="*/ 2586455 h 3922303"/>
              <a:gd name="connsiteX2492" fmla="*/ 3454187 w 11236264"/>
              <a:gd name="connsiteY2492" fmla="*/ 2580674 h 3922303"/>
              <a:gd name="connsiteX2493" fmla="*/ 3445790 w 11236264"/>
              <a:gd name="connsiteY2493" fmla="*/ 2578206 h 3922303"/>
              <a:gd name="connsiteX2494" fmla="*/ 3431713 w 11236264"/>
              <a:gd name="connsiteY2494" fmla="*/ 2579657 h 3922303"/>
              <a:gd name="connsiteX2495" fmla="*/ 3437919 w 11236264"/>
              <a:gd name="connsiteY2495" fmla="*/ 2575893 h 3922303"/>
              <a:gd name="connsiteX2496" fmla="*/ 3421973 w 11236264"/>
              <a:gd name="connsiteY2496" fmla="*/ 2571207 h 3922303"/>
              <a:gd name="connsiteX2497" fmla="*/ 3399860 w 11236264"/>
              <a:gd name="connsiteY2497" fmla="*/ 2567359 h 3922303"/>
              <a:gd name="connsiteX2498" fmla="*/ 3443635 w 11236264"/>
              <a:gd name="connsiteY2498" fmla="*/ 2564574 h 3922303"/>
              <a:gd name="connsiteX2499" fmla="*/ 3457489 w 11236264"/>
              <a:gd name="connsiteY2499" fmla="*/ 2564024 h 3922303"/>
              <a:gd name="connsiteX2500" fmla="*/ 3457837 w 11236264"/>
              <a:gd name="connsiteY2500" fmla="*/ 2563814 h 3922303"/>
              <a:gd name="connsiteX2501" fmla="*/ 3484737 w 11236264"/>
              <a:gd name="connsiteY2501" fmla="*/ 2558758 h 3922303"/>
              <a:gd name="connsiteX2502" fmla="*/ 3489506 w 11236264"/>
              <a:gd name="connsiteY2502" fmla="*/ 2558882 h 3922303"/>
              <a:gd name="connsiteX2503" fmla="*/ 3481771 w 11236264"/>
              <a:gd name="connsiteY2503" fmla="*/ 2555447 h 3922303"/>
              <a:gd name="connsiteX2504" fmla="*/ 3434559 w 11236264"/>
              <a:gd name="connsiteY2504" fmla="*/ 2551780 h 3922303"/>
              <a:gd name="connsiteX2505" fmla="*/ 3392631 w 11236264"/>
              <a:gd name="connsiteY2505" fmla="*/ 2548295 h 3922303"/>
              <a:gd name="connsiteX2506" fmla="*/ 3366050 w 11236264"/>
              <a:gd name="connsiteY2506" fmla="*/ 2545379 h 3922303"/>
              <a:gd name="connsiteX2507" fmla="*/ 3373774 w 11236264"/>
              <a:gd name="connsiteY2507" fmla="*/ 2543873 h 3922303"/>
              <a:gd name="connsiteX2508" fmla="*/ 3429065 w 11236264"/>
              <a:gd name="connsiteY2508" fmla="*/ 2530633 h 3922303"/>
              <a:gd name="connsiteX2509" fmla="*/ 3458723 w 11236264"/>
              <a:gd name="connsiteY2509" fmla="*/ 2527713 h 3922303"/>
              <a:gd name="connsiteX2510" fmla="*/ 3456177 w 11236264"/>
              <a:gd name="connsiteY2510" fmla="*/ 2524211 h 3922303"/>
              <a:gd name="connsiteX2511" fmla="*/ 3456008 w 11236264"/>
              <a:gd name="connsiteY2511" fmla="*/ 2524182 h 3922303"/>
              <a:gd name="connsiteX2512" fmla="*/ 3458396 w 11236264"/>
              <a:gd name="connsiteY2512" fmla="*/ 2523609 h 3922303"/>
              <a:gd name="connsiteX2513" fmla="*/ 3548918 w 11236264"/>
              <a:gd name="connsiteY2513" fmla="*/ 2505271 h 3922303"/>
              <a:gd name="connsiteX2514" fmla="*/ 3580883 w 11236264"/>
              <a:gd name="connsiteY2514" fmla="*/ 2493736 h 3922303"/>
              <a:gd name="connsiteX2515" fmla="*/ 3528633 w 11236264"/>
              <a:gd name="connsiteY2515" fmla="*/ 2504189 h 3922303"/>
              <a:gd name="connsiteX2516" fmla="*/ 3442145 w 11236264"/>
              <a:gd name="connsiteY2516" fmla="*/ 2521721 h 3922303"/>
              <a:gd name="connsiteX2517" fmla="*/ 3435765 w 11236264"/>
              <a:gd name="connsiteY2517" fmla="*/ 2520591 h 3922303"/>
              <a:gd name="connsiteX2518" fmla="*/ 3425188 w 11236264"/>
              <a:gd name="connsiteY2518" fmla="*/ 2515598 h 3922303"/>
              <a:gd name="connsiteX2519" fmla="*/ 3499513 w 11236264"/>
              <a:gd name="connsiteY2519" fmla="*/ 2501813 h 3922303"/>
              <a:gd name="connsiteX2520" fmla="*/ 3417553 w 11236264"/>
              <a:gd name="connsiteY2520" fmla="*/ 2490889 h 3922303"/>
              <a:gd name="connsiteX2521" fmla="*/ 3429985 w 11236264"/>
              <a:gd name="connsiteY2521" fmla="*/ 2470801 h 3922303"/>
              <a:gd name="connsiteX2522" fmla="*/ 3438784 w 11236264"/>
              <a:gd name="connsiteY2522" fmla="*/ 2467816 h 3922303"/>
              <a:gd name="connsiteX2523" fmla="*/ 3417488 w 11236264"/>
              <a:gd name="connsiteY2523" fmla="*/ 2459169 h 3922303"/>
              <a:gd name="connsiteX2524" fmla="*/ 3381037 w 11236264"/>
              <a:gd name="connsiteY2524" fmla="*/ 2455662 h 3922303"/>
              <a:gd name="connsiteX2525" fmla="*/ 3376222 w 11236264"/>
              <a:gd name="connsiteY2525" fmla="*/ 2455478 h 3922303"/>
              <a:gd name="connsiteX2526" fmla="*/ 3501687 w 11236264"/>
              <a:gd name="connsiteY2526" fmla="*/ 2428246 h 3922303"/>
              <a:gd name="connsiteX2527" fmla="*/ 3505762 w 11236264"/>
              <a:gd name="connsiteY2527" fmla="*/ 2420660 h 3922303"/>
              <a:gd name="connsiteX2528" fmla="*/ 3402448 w 11236264"/>
              <a:gd name="connsiteY2528" fmla="*/ 2438082 h 3922303"/>
              <a:gd name="connsiteX2529" fmla="*/ 3443469 w 11236264"/>
              <a:gd name="connsiteY2529" fmla="*/ 2425315 h 3922303"/>
              <a:gd name="connsiteX2530" fmla="*/ 3474472 w 11236264"/>
              <a:gd name="connsiteY2530" fmla="*/ 2418573 h 3922303"/>
              <a:gd name="connsiteX2531" fmla="*/ 3479771 w 11236264"/>
              <a:gd name="connsiteY2531" fmla="*/ 2418362 h 3922303"/>
              <a:gd name="connsiteX2532" fmla="*/ 3502025 w 11236264"/>
              <a:gd name="connsiteY2532" fmla="*/ 2415564 h 3922303"/>
              <a:gd name="connsiteX2533" fmla="*/ 3499358 w 11236264"/>
              <a:gd name="connsiteY2533" fmla="*/ 2413195 h 3922303"/>
              <a:gd name="connsiteX2534" fmla="*/ 3525971 w 11236264"/>
              <a:gd name="connsiteY2534" fmla="*/ 2407467 h 3922303"/>
              <a:gd name="connsiteX2535" fmla="*/ 3567166 w 11236264"/>
              <a:gd name="connsiteY2535" fmla="*/ 2394935 h 3922303"/>
              <a:gd name="connsiteX2536" fmla="*/ 3567166 w 11236264"/>
              <a:gd name="connsiteY2536" fmla="*/ 2394935 h 3922303"/>
              <a:gd name="connsiteX2537" fmla="*/ 3541117 w 11236264"/>
              <a:gd name="connsiteY2537" fmla="*/ 2399445 h 3922303"/>
              <a:gd name="connsiteX2538" fmla="*/ 3486911 w 11236264"/>
              <a:gd name="connsiteY2538" fmla="*/ 2408835 h 3922303"/>
              <a:gd name="connsiteX2539" fmla="*/ 3482878 w 11236264"/>
              <a:gd name="connsiteY2539" fmla="*/ 2407755 h 3922303"/>
              <a:gd name="connsiteX2540" fmla="*/ 3473626 w 11236264"/>
              <a:gd name="connsiteY2540" fmla="*/ 2404575 h 3922303"/>
              <a:gd name="connsiteX2541" fmla="*/ 3540383 w 11236264"/>
              <a:gd name="connsiteY2541" fmla="*/ 2397801 h 3922303"/>
              <a:gd name="connsiteX2542" fmla="*/ 3487306 w 11236264"/>
              <a:gd name="connsiteY2542" fmla="*/ 2396125 h 3922303"/>
              <a:gd name="connsiteX2543" fmla="*/ 3434226 w 11236264"/>
              <a:gd name="connsiteY2543" fmla="*/ 2394450 h 3922303"/>
              <a:gd name="connsiteX2544" fmla="*/ 3468924 w 11236264"/>
              <a:gd name="connsiteY2544" fmla="*/ 2378872 h 3922303"/>
              <a:gd name="connsiteX2545" fmla="*/ 3393075 w 11236264"/>
              <a:gd name="connsiteY2545" fmla="*/ 2365240 h 3922303"/>
              <a:gd name="connsiteX2546" fmla="*/ 3494563 w 11236264"/>
              <a:gd name="connsiteY2546" fmla="*/ 2358112 h 3922303"/>
              <a:gd name="connsiteX2547" fmla="*/ 3559862 w 11236264"/>
              <a:gd name="connsiteY2547" fmla="*/ 2355643 h 3922303"/>
              <a:gd name="connsiteX2548" fmla="*/ 3560310 w 11236264"/>
              <a:gd name="connsiteY2548" fmla="*/ 2356650 h 3922303"/>
              <a:gd name="connsiteX2549" fmla="*/ 3560873 w 11236264"/>
              <a:gd name="connsiteY2549" fmla="*/ 2357911 h 3922303"/>
              <a:gd name="connsiteX2550" fmla="*/ 3561060 w 11236264"/>
              <a:gd name="connsiteY2550" fmla="*/ 2358331 h 3922303"/>
              <a:gd name="connsiteX2551" fmla="*/ 3561210 w 11236264"/>
              <a:gd name="connsiteY2551" fmla="*/ 2358667 h 3922303"/>
              <a:gd name="connsiteX2552" fmla="*/ 3560873 w 11236264"/>
              <a:gd name="connsiteY2552" fmla="*/ 2357911 h 3922303"/>
              <a:gd name="connsiteX2553" fmla="*/ 3559862 w 11236264"/>
              <a:gd name="connsiteY2553" fmla="*/ 2355643 h 3922303"/>
              <a:gd name="connsiteX2554" fmla="*/ 3481094 w 11236264"/>
              <a:gd name="connsiteY2554" fmla="*/ 2350619 h 3922303"/>
              <a:gd name="connsiteX2555" fmla="*/ 3478506 w 11236264"/>
              <a:gd name="connsiteY2555" fmla="*/ 2348422 h 3922303"/>
              <a:gd name="connsiteX2556" fmla="*/ 3476898 w 11236264"/>
              <a:gd name="connsiteY2556" fmla="*/ 2343876 h 3922303"/>
              <a:gd name="connsiteX2557" fmla="*/ 3414140 w 11236264"/>
              <a:gd name="connsiteY2557" fmla="*/ 2356207 h 3922303"/>
              <a:gd name="connsiteX2558" fmla="*/ 3420030 w 11236264"/>
              <a:gd name="connsiteY2558" fmla="*/ 2348315 h 3922303"/>
              <a:gd name="connsiteX2559" fmla="*/ 3470117 w 11236264"/>
              <a:gd name="connsiteY2559" fmla="*/ 2334348 h 3922303"/>
              <a:gd name="connsiteX2560" fmla="*/ 3472968 w 11236264"/>
              <a:gd name="connsiteY2560" fmla="*/ 2333759 h 3922303"/>
              <a:gd name="connsiteX2561" fmla="*/ 3476340 w 11236264"/>
              <a:gd name="connsiteY2561" fmla="*/ 2332769 h 3922303"/>
              <a:gd name="connsiteX2562" fmla="*/ 3476409 w 11236264"/>
              <a:gd name="connsiteY2562" fmla="*/ 2332528 h 3922303"/>
              <a:gd name="connsiteX2563" fmla="*/ 3414289 w 11236264"/>
              <a:gd name="connsiteY2563" fmla="*/ 2334554 h 3922303"/>
              <a:gd name="connsiteX2564" fmla="*/ 3399346 w 11236264"/>
              <a:gd name="connsiteY2564" fmla="*/ 2323751 h 3922303"/>
              <a:gd name="connsiteX2565" fmla="*/ 3336718 w 11236264"/>
              <a:gd name="connsiteY2565" fmla="*/ 2317062 h 3922303"/>
              <a:gd name="connsiteX2566" fmla="*/ 3205119 w 11236264"/>
              <a:gd name="connsiteY2566" fmla="*/ 2310915 h 3922303"/>
              <a:gd name="connsiteX2567" fmla="*/ 3341582 w 11236264"/>
              <a:gd name="connsiteY2567" fmla="*/ 2303985 h 3922303"/>
              <a:gd name="connsiteX2568" fmla="*/ 3411289 w 11236264"/>
              <a:gd name="connsiteY2568" fmla="*/ 2303829 h 3922303"/>
              <a:gd name="connsiteX2569" fmla="*/ 3462630 w 11236264"/>
              <a:gd name="connsiteY2569" fmla="*/ 2294032 h 3922303"/>
              <a:gd name="connsiteX2570" fmla="*/ 3397316 w 11236264"/>
              <a:gd name="connsiteY2570" fmla="*/ 2288889 h 3922303"/>
              <a:gd name="connsiteX2571" fmla="*/ 3389713 w 11236264"/>
              <a:gd name="connsiteY2571" fmla="*/ 2279406 h 3922303"/>
              <a:gd name="connsiteX2572" fmla="*/ 3333702 w 11236264"/>
              <a:gd name="connsiteY2572" fmla="*/ 2278725 h 3922303"/>
              <a:gd name="connsiteX2573" fmla="*/ 3279150 w 11236264"/>
              <a:gd name="connsiteY2573" fmla="*/ 2273741 h 3922303"/>
              <a:gd name="connsiteX2574" fmla="*/ 3291370 w 11236264"/>
              <a:gd name="connsiteY2574" fmla="*/ 2269595 h 3922303"/>
              <a:gd name="connsiteX2575" fmla="*/ 3282293 w 11236264"/>
              <a:gd name="connsiteY2575" fmla="*/ 2256803 h 3922303"/>
              <a:gd name="connsiteX2576" fmla="*/ 3388435 w 11236264"/>
              <a:gd name="connsiteY2576" fmla="*/ 2252541 h 3922303"/>
              <a:gd name="connsiteX2577" fmla="*/ 3314843 w 11236264"/>
              <a:gd name="connsiteY2577" fmla="*/ 2242598 h 3922303"/>
              <a:gd name="connsiteX2578" fmla="*/ 3311682 w 11236264"/>
              <a:gd name="connsiteY2578" fmla="*/ 2242287 h 3922303"/>
              <a:gd name="connsiteX2579" fmla="*/ 3359298 w 11236264"/>
              <a:gd name="connsiteY2579" fmla="*/ 2228845 h 3922303"/>
              <a:gd name="connsiteX2580" fmla="*/ 3294718 w 11236264"/>
              <a:gd name="connsiteY2580" fmla="*/ 2240203 h 3922303"/>
              <a:gd name="connsiteX2581" fmla="*/ 3283640 w 11236264"/>
              <a:gd name="connsiteY2581" fmla="*/ 2235396 h 3922303"/>
              <a:gd name="connsiteX2582" fmla="*/ 3309635 w 11236264"/>
              <a:gd name="connsiteY2582" fmla="*/ 2232291 h 3922303"/>
              <a:gd name="connsiteX2583" fmla="*/ 3097059 w 11236264"/>
              <a:gd name="connsiteY2583" fmla="*/ 2217426 h 3922303"/>
              <a:gd name="connsiteX2584" fmla="*/ 3084866 w 11236264"/>
              <a:gd name="connsiteY2584" fmla="*/ 2216035 h 3922303"/>
              <a:gd name="connsiteX2585" fmla="*/ 3085541 w 11236264"/>
              <a:gd name="connsiteY2585" fmla="*/ 2215803 h 3922303"/>
              <a:gd name="connsiteX2586" fmla="*/ 3148032 w 11236264"/>
              <a:gd name="connsiteY2586" fmla="*/ 2200949 h 3922303"/>
              <a:gd name="connsiteX2587" fmla="*/ 3110813 w 11236264"/>
              <a:gd name="connsiteY2587" fmla="*/ 2204724 h 3922303"/>
              <a:gd name="connsiteX2588" fmla="*/ 3080779 w 11236264"/>
              <a:gd name="connsiteY2588" fmla="*/ 2211599 h 3922303"/>
              <a:gd name="connsiteX2589" fmla="*/ 3067530 w 11236264"/>
              <a:gd name="connsiteY2589" fmla="*/ 2214058 h 3922303"/>
              <a:gd name="connsiteX2590" fmla="*/ 3022801 w 11236264"/>
              <a:gd name="connsiteY2590" fmla="*/ 2208958 h 3922303"/>
              <a:gd name="connsiteX2591" fmla="*/ 3023733 w 11236264"/>
              <a:gd name="connsiteY2591" fmla="*/ 2205482 h 3922303"/>
              <a:gd name="connsiteX2592" fmla="*/ 3018871 w 11236264"/>
              <a:gd name="connsiteY2592" fmla="*/ 2206872 h 3922303"/>
              <a:gd name="connsiteX2593" fmla="*/ 3008394 w 11236264"/>
              <a:gd name="connsiteY2593" fmla="*/ 2207315 h 3922303"/>
              <a:gd name="connsiteX2594" fmla="*/ 2974964 w 11236264"/>
              <a:gd name="connsiteY2594" fmla="*/ 2203503 h 3922303"/>
              <a:gd name="connsiteX2595" fmla="*/ 2986639 w 11236264"/>
              <a:gd name="connsiteY2595" fmla="*/ 2200725 h 3922303"/>
              <a:gd name="connsiteX2596" fmla="*/ 2991153 w 11236264"/>
              <a:gd name="connsiteY2596" fmla="*/ 2197354 h 3922303"/>
              <a:gd name="connsiteX2597" fmla="*/ 2986639 w 11236264"/>
              <a:gd name="connsiteY2597" fmla="*/ 2200725 h 3922303"/>
              <a:gd name="connsiteX2598" fmla="*/ 2984897 w 11236264"/>
              <a:gd name="connsiteY2598" fmla="*/ 2192531 h 3922303"/>
              <a:gd name="connsiteX2599" fmla="*/ 3019474 w 11236264"/>
              <a:gd name="connsiteY2599" fmla="*/ 2192321 h 3922303"/>
              <a:gd name="connsiteX2600" fmla="*/ 2984028 w 11236264"/>
              <a:gd name="connsiteY2600" fmla="*/ 2187243 h 3922303"/>
              <a:gd name="connsiteX2601" fmla="*/ 3001879 w 11236264"/>
              <a:gd name="connsiteY2601" fmla="*/ 2181557 h 3922303"/>
              <a:gd name="connsiteX2602" fmla="*/ 3009339 w 11236264"/>
              <a:gd name="connsiteY2602" fmla="*/ 2178680 h 3922303"/>
              <a:gd name="connsiteX2603" fmla="*/ 3122402 w 11236264"/>
              <a:gd name="connsiteY2603" fmla="*/ 2187165 h 3922303"/>
              <a:gd name="connsiteX2604" fmla="*/ 3344283 w 11236264"/>
              <a:gd name="connsiteY2604" fmla="*/ 2192606 h 3922303"/>
              <a:gd name="connsiteX2605" fmla="*/ 3390331 w 11236264"/>
              <a:gd name="connsiteY2605" fmla="*/ 2195238 h 3922303"/>
              <a:gd name="connsiteX2606" fmla="*/ 3392766 w 11236264"/>
              <a:gd name="connsiteY2606" fmla="*/ 2195251 h 3922303"/>
              <a:gd name="connsiteX2607" fmla="*/ 3418230 w 11236264"/>
              <a:gd name="connsiteY2607" fmla="*/ 2185954 h 3922303"/>
              <a:gd name="connsiteX2608" fmla="*/ 3401286 w 11236264"/>
              <a:gd name="connsiteY2608" fmla="*/ 2184845 h 3922303"/>
              <a:gd name="connsiteX2609" fmla="*/ 3389586 w 11236264"/>
              <a:gd name="connsiteY2609" fmla="*/ 2187478 h 3922303"/>
              <a:gd name="connsiteX2610" fmla="*/ 3371299 w 11236264"/>
              <a:gd name="connsiteY2610" fmla="*/ 2187998 h 3922303"/>
              <a:gd name="connsiteX2611" fmla="*/ 3372597 w 11236264"/>
              <a:gd name="connsiteY2611" fmla="*/ 2184718 h 3922303"/>
              <a:gd name="connsiteX2612" fmla="*/ 3374655 w 11236264"/>
              <a:gd name="connsiteY2612" fmla="*/ 2184374 h 3922303"/>
              <a:gd name="connsiteX2613" fmla="*/ 3372930 w 11236264"/>
              <a:gd name="connsiteY2613" fmla="*/ 2184368 h 3922303"/>
              <a:gd name="connsiteX2614" fmla="*/ 3372597 w 11236264"/>
              <a:gd name="connsiteY2614" fmla="*/ 2184718 h 3922303"/>
              <a:gd name="connsiteX2615" fmla="*/ 3312314 w 11236264"/>
              <a:gd name="connsiteY2615" fmla="*/ 2189485 h 3922303"/>
              <a:gd name="connsiteX2616" fmla="*/ 3319331 w 11236264"/>
              <a:gd name="connsiteY2616" fmla="*/ 2187652 h 3922303"/>
              <a:gd name="connsiteX2617" fmla="*/ 3322795 w 11236264"/>
              <a:gd name="connsiteY2617" fmla="*/ 2185444 h 3922303"/>
              <a:gd name="connsiteX2618" fmla="*/ 3308706 w 11236264"/>
              <a:gd name="connsiteY2618" fmla="*/ 2184746 h 3922303"/>
              <a:gd name="connsiteX2619" fmla="*/ 3241043 w 11236264"/>
              <a:gd name="connsiteY2619" fmla="*/ 2180647 h 3922303"/>
              <a:gd name="connsiteX2620" fmla="*/ 3230507 w 11236264"/>
              <a:gd name="connsiteY2620" fmla="*/ 2172158 h 3922303"/>
              <a:gd name="connsiteX2621" fmla="*/ 3154920 w 11236264"/>
              <a:gd name="connsiteY2621" fmla="*/ 2166692 h 3922303"/>
              <a:gd name="connsiteX2622" fmla="*/ 3142421 w 11236264"/>
              <a:gd name="connsiteY2622" fmla="*/ 2155060 h 3922303"/>
              <a:gd name="connsiteX2623" fmla="*/ 3137834 w 11236264"/>
              <a:gd name="connsiteY2623" fmla="*/ 2154393 h 3922303"/>
              <a:gd name="connsiteX2624" fmla="*/ 3133721 w 11236264"/>
              <a:gd name="connsiteY2624" fmla="*/ 2154812 h 3922303"/>
              <a:gd name="connsiteX2625" fmla="*/ 3127471 w 11236264"/>
              <a:gd name="connsiteY2625" fmla="*/ 2153657 h 3922303"/>
              <a:gd name="connsiteX2626" fmla="*/ 3126823 w 11236264"/>
              <a:gd name="connsiteY2626" fmla="*/ 2152574 h 3922303"/>
              <a:gd name="connsiteX2627" fmla="*/ 3124073 w 11236264"/>
              <a:gd name="connsiteY2627" fmla="*/ 2153031 h 3922303"/>
              <a:gd name="connsiteX2628" fmla="*/ 3127471 w 11236264"/>
              <a:gd name="connsiteY2628" fmla="*/ 2153657 h 3922303"/>
              <a:gd name="connsiteX2629" fmla="*/ 3128480 w 11236264"/>
              <a:gd name="connsiteY2629" fmla="*/ 2155344 h 3922303"/>
              <a:gd name="connsiteX2630" fmla="*/ 3107918 w 11236264"/>
              <a:gd name="connsiteY2630" fmla="*/ 2147083 h 3922303"/>
              <a:gd name="connsiteX2631" fmla="*/ 3186439 w 11236264"/>
              <a:gd name="connsiteY2631" fmla="*/ 2151555 h 3922303"/>
              <a:gd name="connsiteX2632" fmla="*/ 3200117 w 11236264"/>
              <a:gd name="connsiteY2632" fmla="*/ 2143107 h 3922303"/>
              <a:gd name="connsiteX2633" fmla="*/ 3271282 w 11236264"/>
              <a:gd name="connsiteY2633" fmla="*/ 2138647 h 3922303"/>
              <a:gd name="connsiteX2634" fmla="*/ 3325830 w 11236264"/>
              <a:gd name="connsiteY2634" fmla="*/ 2141252 h 3922303"/>
              <a:gd name="connsiteX2635" fmla="*/ 3325908 w 11236264"/>
              <a:gd name="connsiteY2635" fmla="*/ 2141256 h 3922303"/>
              <a:gd name="connsiteX2636" fmla="*/ 3337891 w 11236264"/>
              <a:gd name="connsiteY2636" fmla="*/ 2136879 h 3922303"/>
              <a:gd name="connsiteX2637" fmla="*/ 3363356 w 11236264"/>
              <a:gd name="connsiteY2637" fmla="*/ 2130300 h 3922303"/>
              <a:gd name="connsiteX2638" fmla="*/ 3361270 w 11236264"/>
              <a:gd name="connsiteY2638" fmla="*/ 2128735 h 3922303"/>
              <a:gd name="connsiteX2639" fmla="*/ 3356127 w 11236264"/>
              <a:gd name="connsiteY2639" fmla="*/ 2125738 h 3922303"/>
              <a:gd name="connsiteX2640" fmla="*/ 3326030 w 11236264"/>
              <a:gd name="connsiteY2640" fmla="*/ 2120075 h 3922303"/>
              <a:gd name="connsiteX2641" fmla="*/ 3277343 w 11236264"/>
              <a:gd name="connsiteY2641" fmla="*/ 2113102 h 3922303"/>
              <a:gd name="connsiteX2642" fmla="*/ 3212517 w 11236264"/>
              <a:gd name="connsiteY2642" fmla="*/ 2107793 h 3922303"/>
              <a:gd name="connsiteX2643" fmla="*/ 3046811 w 11236264"/>
              <a:gd name="connsiteY2643" fmla="*/ 2093454 h 3922303"/>
              <a:gd name="connsiteX2644" fmla="*/ 3035771 w 11236264"/>
              <a:gd name="connsiteY2644" fmla="*/ 2092486 h 3922303"/>
              <a:gd name="connsiteX2645" fmla="*/ 3046714 w 11236264"/>
              <a:gd name="connsiteY2645" fmla="*/ 2087718 h 3922303"/>
              <a:gd name="connsiteX2646" fmla="*/ 3050350 w 11236264"/>
              <a:gd name="connsiteY2646" fmla="*/ 2085720 h 3922303"/>
              <a:gd name="connsiteX2647" fmla="*/ 3084802 w 11236264"/>
              <a:gd name="connsiteY2647" fmla="*/ 2087630 h 3922303"/>
              <a:gd name="connsiteX2648" fmla="*/ 3174331 w 11236264"/>
              <a:gd name="connsiteY2648" fmla="*/ 2092813 h 3922303"/>
              <a:gd name="connsiteX2649" fmla="*/ 3178197 w 11236264"/>
              <a:gd name="connsiteY2649" fmla="*/ 2085232 h 3922303"/>
              <a:gd name="connsiteX2650" fmla="*/ 3182501 w 11236264"/>
              <a:gd name="connsiteY2650" fmla="*/ 2075736 h 3922303"/>
              <a:gd name="connsiteX2651" fmla="*/ 2896755 w 11236264"/>
              <a:gd name="connsiteY2651" fmla="*/ 2038074 h 3922303"/>
              <a:gd name="connsiteX2652" fmla="*/ 2031912 w 11236264"/>
              <a:gd name="connsiteY2652" fmla="*/ 1965665 h 3922303"/>
              <a:gd name="connsiteX2653" fmla="*/ 944693 w 11236264"/>
              <a:gd name="connsiteY2653" fmla="*/ 1972971 h 3922303"/>
              <a:gd name="connsiteX2654" fmla="*/ 699494 w 11236264"/>
              <a:gd name="connsiteY2654" fmla="*/ 1991759 h 3922303"/>
              <a:gd name="connsiteX2655" fmla="*/ 776706 w 11236264"/>
              <a:gd name="connsiteY2655" fmla="*/ 1940615 h 3922303"/>
              <a:gd name="connsiteX2656" fmla="*/ 893567 w 11236264"/>
              <a:gd name="connsiteY2656" fmla="*/ 1920786 h 3922303"/>
              <a:gd name="connsiteX2657" fmla="*/ 1300490 w 11236264"/>
              <a:gd name="connsiteY2657" fmla="*/ 1888428 h 3922303"/>
              <a:gd name="connsiteX2658" fmla="*/ 2296933 w 11236264"/>
              <a:gd name="connsiteY2658" fmla="*/ 1908260 h 3922303"/>
              <a:gd name="connsiteX2659" fmla="*/ 2561955 w 11236264"/>
              <a:gd name="connsiteY2659" fmla="*/ 1920785 h 3922303"/>
              <a:gd name="connsiteX2660" fmla="*/ 2510829 w 11236264"/>
              <a:gd name="connsiteY2660" fmla="*/ 1914522 h 3922303"/>
              <a:gd name="connsiteX2661" fmla="*/ 958256 w 11236264"/>
              <a:gd name="connsiteY2661" fmla="*/ 1888428 h 3922303"/>
              <a:gd name="connsiteX2662" fmla="*/ 699495 w 11236264"/>
              <a:gd name="connsiteY2662" fmla="*/ 1900953 h 3922303"/>
              <a:gd name="connsiteX2663" fmla="*/ 667150 w 11236264"/>
              <a:gd name="connsiteY2663" fmla="*/ 1888429 h 3922303"/>
              <a:gd name="connsiteX2664" fmla="*/ 641065 w 11236264"/>
              <a:gd name="connsiteY2664" fmla="*/ 1862335 h 3922303"/>
              <a:gd name="connsiteX2665" fmla="*/ 679671 w 11236264"/>
              <a:gd name="connsiteY2665" fmla="*/ 1849810 h 3922303"/>
              <a:gd name="connsiteX2666" fmla="*/ 712016 w 11236264"/>
              <a:gd name="connsiteY2666" fmla="*/ 1823717 h 3922303"/>
              <a:gd name="connsiteX2667" fmla="*/ 660889 w 11236264"/>
              <a:gd name="connsiteY2667" fmla="*/ 1823717 h 3922303"/>
              <a:gd name="connsiteX2668" fmla="*/ 680632 w 11236264"/>
              <a:gd name="connsiteY2668" fmla="*/ 1819041 h 3922303"/>
              <a:gd name="connsiteX2669" fmla="*/ 651948 w 11236264"/>
              <a:gd name="connsiteY2669" fmla="*/ 1823717 h 3922303"/>
              <a:gd name="connsiteX2670" fmla="*/ 660889 w 11236264"/>
              <a:gd name="connsiteY2670" fmla="*/ 1823717 h 3922303"/>
              <a:gd name="connsiteX2671" fmla="*/ 630501 w 11236264"/>
              <a:gd name="connsiteY2671" fmla="*/ 1831545 h 3922303"/>
              <a:gd name="connsiteX2672" fmla="*/ 622958 w 11236264"/>
              <a:gd name="connsiteY2672" fmla="*/ 1830785 h 3922303"/>
              <a:gd name="connsiteX2673" fmla="*/ 608942 w 11236264"/>
              <a:gd name="connsiteY2673" fmla="*/ 1834729 h 3922303"/>
              <a:gd name="connsiteX2674" fmla="*/ 576586 w 11236264"/>
              <a:gd name="connsiteY2674" fmla="*/ 1842014 h 3922303"/>
              <a:gd name="connsiteX2675" fmla="*/ 558299 w 11236264"/>
              <a:gd name="connsiteY2675" fmla="*/ 1842532 h 3922303"/>
              <a:gd name="connsiteX2676" fmla="*/ 559597 w 11236264"/>
              <a:gd name="connsiteY2676" fmla="*/ 1839253 h 3922303"/>
              <a:gd name="connsiteX2677" fmla="*/ 582946 w 11236264"/>
              <a:gd name="connsiteY2677" fmla="*/ 1832315 h 3922303"/>
              <a:gd name="connsiteX2678" fmla="*/ 559811 w 11236264"/>
              <a:gd name="connsiteY2678" fmla="*/ 1835215 h 3922303"/>
              <a:gd name="connsiteX2679" fmla="*/ 559812 w 11236264"/>
              <a:gd name="connsiteY2679" fmla="*/ 1835197 h 3922303"/>
              <a:gd name="connsiteX2680" fmla="*/ 559632 w 11236264"/>
              <a:gd name="connsiteY2680" fmla="*/ 1835237 h 3922303"/>
              <a:gd name="connsiteX2681" fmla="*/ 513816 w 11236264"/>
              <a:gd name="connsiteY2681" fmla="*/ 1840980 h 3922303"/>
              <a:gd name="connsiteX2682" fmla="*/ 541376 w 11236264"/>
              <a:gd name="connsiteY2682" fmla="*/ 1839307 h 3922303"/>
              <a:gd name="connsiteX2683" fmla="*/ 559632 w 11236264"/>
              <a:gd name="connsiteY2683" fmla="*/ 1835237 h 3922303"/>
              <a:gd name="connsiteX2684" fmla="*/ 559811 w 11236264"/>
              <a:gd name="connsiteY2684" fmla="*/ 1835215 h 3922303"/>
              <a:gd name="connsiteX2685" fmla="*/ 559597 w 11236264"/>
              <a:gd name="connsiteY2685" fmla="*/ 1839253 h 3922303"/>
              <a:gd name="connsiteX2686" fmla="*/ 499314 w 11236264"/>
              <a:gd name="connsiteY2686" fmla="*/ 1844019 h 3922303"/>
              <a:gd name="connsiteX2687" fmla="*/ 511949 w 11236264"/>
              <a:gd name="connsiteY2687" fmla="*/ 1838478 h 3922303"/>
              <a:gd name="connsiteX2688" fmla="*/ 516899 w 11236264"/>
              <a:gd name="connsiteY2688" fmla="*/ 1826994 h 3922303"/>
              <a:gd name="connsiteX2689" fmla="*/ 564887 w 11236264"/>
              <a:gd name="connsiteY2689" fmla="*/ 1815180 h 3922303"/>
              <a:gd name="connsiteX2690" fmla="*/ 723946 w 11236264"/>
              <a:gd name="connsiteY2690" fmla="*/ 1780396 h 3922303"/>
              <a:gd name="connsiteX2691" fmla="*/ 732221 w 11236264"/>
              <a:gd name="connsiteY2691" fmla="*/ 1779027 h 3922303"/>
              <a:gd name="connsiteX2692" fmla="*/ 732510 w 11236264"/>
              <a:gd name="connsiteY2692" fmla="*/ 1778902 h 3922303"/>
              <a:gd name="connsiteX2693" fmla="*/ 764186 w 11236264"/>
              <a:gd name="connsiteY2693" fmla="*/ 1771530 h 3922303"/>
              <a:gd name="connsiteX2694" fmla="*/ 780463 w 11236264"/>
              <a:gd name="connsiteY2694" fmla="*/ 1771051 h 3922303"/>
              <a:gd name="connsiteX2695" fmla="*/ 851618 w 11236264"/>
              <a:gd name="connsiteY2695" fmla="*/ 1759288 h 3922303"/>
              <a:gd name="connsiteX2696" fmla="*/ 808009 w 11236264"/>
              <a:gd name="connsiteY2696" fmla="*/ 1760572 h 3922303"/>
              <a:gd name="connsiteX2697" fmla="*/ 764186 w 11236264"/>
              <a:gd name="connsiteY2697" fmla="*/ 1771530 h 3922303"/>
              <a:gd name="connsiteX2698" fmla="*/ 746101 w 11236264"/>
              <a:gd name="connsiteY2698" fmla="*/ 1769531 h 3922303"/>
              <a:gd name="connsiteX2699" fmla="*/ 703840 w 11236264"/>
              <a:gd name="connsiteY2699" fmla="*/ 1776746 h 3922303"/>
              <a:gd name="connsiteX2700" fmla="*/ 540521 w 11236264"/>
              <a:gd name="connsiteY2700" fmla="*/ 1809356 h 3922303"/>
              <a:gd name="connsiteX2701" fmla="*/ 446190 w 11236264"/>
              <a:gd name="connsiteY2701" fmla="*/ 1827214 h 3922303"/>
              <a:gd name="connsiteX2702" fmla="*/ 459390 w 11236264"/>
              <a:gd name="connsiteY2702" fmla="*/ 1817358 h 3922303"/>
              <a:gd name="connsiteX2703" fmla="*/ 484409 w 11236264"/>
              <a:gd name="connsiteY2703" fmla="*/ 1811011 h 3922303"/>
              <a:gd name="connsiteX2704" fmla="*/ 577559 w 11236264"/>
              <a:gd name="connsiteY2704" fmla="*/ 1777808 h 3922303"/>
              <a:gd name="connsiteX2705" fmla="*/ 711284 w 11236264"/>
              <a:gd name="connsiteY2705" fmla="*/ 1748652 h 3922303"/>
              <a:gd name="connsiteX2706" fmla="*/ 717014 w 11236264"/>
              <a:gd name="connsiteY2706" fmla="*/ 1747739 h 3922303"/>
              <a:gd name="connsiteX2707" fmla="*/ 718277 w 11236264"/>
              <a:gd name="connsiteY2707" fmla="*/ 1746481 h 3922303"/>
              <a:gd name="connsiteX2708" fmla="*/ 729578 w 11236264"/>
              <a:gd name="connsiteY2708" fmla="*/ 1738610 h 3922303"/>
              <a:gd name="connsiteX2709" fmla="*/ 712780 w 11236264"/>
              <a:gd name="connsiteY2709" fmla="*/ 1741349 h 3922303"/>
              <a:gd name="connsiteX2710" fmla="*/ 550670 w 11236264"/>
              <a:gd name="connsiteY2710" fmla="*/ 1769327 h 3922303"/>
              <a:gd name="connsiteX2711" fmla="*/ 685600 w 11236264"/>
              <a:gd name="connsiteY2711" fmla="*/ 1730488 h 3922303"/>
              <a:gd name="connsiteX2712" fmla="*/ 726076 w 11236264"/>
              <a:gd name="connsiteY2712" fmla="*/ 1722163 h 3922303"/>
              <a:gd name="connsiteX2713" fmla="*/ 718277 w 11236264"/>
              <a:gd name="connsiteY2713" fmla="*/ 1720387 h 3922303"/>
              <a:gd name="connsiteX2714" fmla="*/ 717806 w 11236264"/>
              <a:gd name="connsiteY2714" fmla="*/ 1720128 h 3922303"/>
              <a:gd name="connsiteX2715" fmla="*/ 660477 w 11236264"/>
              <a:gd name="connsiteY2715" fmla="*/ 1731802 h 3922303"/>
              <a:gd name="connsiteX2716" fmla="*/ 555602 w 11236264"/>
              <a:gd name="connsiteY2716" fmla="*/ 1752397 h 3922303"/>
              <a:gd name="connsiteX2717" fmla="*/ 555821 w 11236264"/>
              <a:gd name="connsiteY2717" fmla="*/ 1752500 h 3922303"/>
              <a:gd name="connsiteX2718" fmla="*/ 531508 w 11236264"/>
              <a:gd name="connsiteY2718" fmla="*/ 1765269 h 3922303"/>
              <a:gd name="connsiteX2719" fmla="*/ 531508 w 11236264"/>
              <a:gd name="connsiteY2719" fmla="*/ 1759006 h 3922303"/>
              <a:gd name="connsiteX2720" fmla="*/ 546620 w 11236264"/>
              <a:gd name="connsiteY2720" fmla="*/ 1748243 h 3922303"/>
              <a:gd name="connsiteX2721" fmla="*/ 554461 w 11236264"/>
              <a:gd name="connsiteY2721" fmla="*/ 1751869 h 3922303"/>
              <a:gd name="connsiteX2722" fmla="*/ 656756 w 11236264"/>
              <a:gd name="connsiteY2722" fmla="*/ 1725006 h 3922303"/>
              <a:gd name="connsiteX2723" fmla="*/ 707249 w 11236264"/>
              <a:gd name="connsiteY2723" fmla="*/ 1714321 h 3922303"/>
              <a:gd name="connsiteX2724" fmla="*/ 702625 w 11236264"/>
              <a:gd name="connsiteY2724" fmla="*/ 1711777 h 3922303"/>
              <a:gd name="connsiteX2725" fmla="*/ 705756 w 11236264"/>
              <a:gd name="connsiteY2725" fmla="*/ 1707862 h 3922303"/>
              <a:gd name="connsiteX2726" fmla="*/ 588895 w 11236264"/>
              <a:gd name="connsiteY2726" fmla="*/ 1726650 h 3922303"/>
              <a:gd name="connsiteX2727" fmla="*/ 590237 w 11236264"/>
              <a:gd name="connsiteY2727" fmla="*/ 1721680 h 3922303"/>
              <a:gd name="connsiteX2728" fmla="*/ 550830 w 11236264"/>
              <a:gd name="connsiteY2728" fmla="*/ 1728965 h 3922303"/>
              <a:gd name="connsiteX2729" fmla="*/ 546492 w 11236264"/>
              <a:gd name="connsiteY2729" fmla="*/ 1730116 h 3922303"/>
              <a:gd name="connsiteX2730" fmla="*/ 544447 w 11236264"/>
              <a:gd name="connsiteY2730" fmla="*/ 1729252 h 3922303"/>
              <a:gd name="connsiteX2731" fmla="*/ 529441 w 11236264"/>
              <a:gd name="connsiteY2731" fmla="*/ 1727395 h 3922303"/>
              <a:gd name="connsiteX2732" fmla="*/ 532282 w 11236264"/>
              <a:gd name="connsiteY2732" fmla="*/ 1726585 h 3922303"/>
              <a:gd name="connsiteX2733" fmla="*/ 602118 w 11236264"/>
              <a:gd name="connsiteY2733" fmla="*/ 1710749 h 3922303"/>
              <a:gd name="connsiteX2734" fmla="*/ 609274 w 11236264"/>
              <a:gd name="connsiteY2734" fmla="*/ 1706722 h 3922303"/>
              <a:gd name="connsiteX2735" fmla="*/ 695420 w 11236264"/>
              <a:gd name="connsiteY2735" fmla="*/ 1679389 h 3922303"/>
              <a:gd name="connsiteX2736" fmla="*/ 691743 w 11236264"/>
              <a:gd name="connsiteY2736" fmla="*/ 1679096 h 3922303"/>
              <a:gd name="connsiteX2737" fmla="*/ 547414 w 11236264"/>
              <a:gd name="connsiteY2737" fmla="*/ 1709446 h 3922303"/>
              <a:gd name="connsiteX2738" fmla="*/ 546721 w 11236264"/>
              <a:gd name="connsiteY2738" fmla="*/ 1709596 h 3922303"/>
              <a:gd name="connsiteX2739" fmla="*/ 528751 w 11236264"/>
              <a:gd name="connsiteY2739" fmla="*/ 1709578 h 3922303"/>
              <a:gd name="connsiteX2740" fmla="*/ 520920 w 11236264"/>
              <a:gd name="connsiteY2740" fmla="*/ 1710707 h 3922303"/>
              <a:gd name="connsiteX2741" fmla="*/ 525784 w 11236264"/>
              <a:gd name="connsiteY2741" fmla="*/ 1697630 h 3922303"/>
              <a:gd name="connsiteX2742" fmla="*/ 506946 w 11236264"/>
              <a:gd name="connsiteY2742" fmla="*/ 1695766 h 3922303"/>
              <a:gd name="connsiteX2743" fmla="*/ 496657 w 11236264"/>
              <a:gd name="connsiteY2743" fmla="*/ 1687830 h 3922303"/>
              <a:gd name="connsiteX2744" fmla="*/ 548016 w 11236264"/>
              <a:gd name="connsiteY2744" fmla="*/ 1685645 h 3922303"/>
              <a:gd name="connsiteX2745" fmla="*/ 548472 w 11236264"/>
              <a:gd name="connsiteY2745" fmla="*/ 1670253 h 3922303"/>
              <a:gd name="connsiteX2746" fmla="*/ 576848 w 11236264"/>
              <a:gd name="connsiteY2746" fmla="*/ 1672055 h 3922303"/>
              <a:gd name="connsiteX2747" fmla="*/ 560204 w 11236264"/>
              <a:gd name="connsiteY2747" fmla="*/ 1666274 h 3922303"/>
              <a:gd name="connsiteX2748" fmla="*/ 551808 w 11236264"/>
              <a:gd name="connsiteY2748" fmla="*/ 1663806 h 3922303"/>
              <a:gd name="connsiteX2749" fmla="*/ 537731 w 11236264"/>
              <a:gd name="connsiteY2749" fmla="*/ 1665257 h 3922303"/>
              <a:gd name="connsiteX2750" fmla="*/ 543936 w 11236264"/>
              <a:gd name="connsiteY2750" fmla="*/ 1661493 h 3922303"/>
              <a:gd name="connsiteX2751" fmla="*/ 527991 w 11236264"/>
              <a:gd name="connsiteY2751" fmla="*/ 1656807 h 3922303"/>
              <a:gd name="connsiteX2752" fmla="*/ 505878 w 11236264"/>
              <a:gd name="connsiteY2752" fmla="*/ 1652959 h 3922303"/>
              <a:gd name="connsiteX2753" fmla="*/ 549653 w 11236264"/>
              <a:gd name="connsiteY2753" fmla="*/ 1650174 h 3922303"/>
              <a:gd name="connsiteX2754" fmla="*/ 563507 w 11236264"/>
              <a:gd name="connsiteY2754" fmla="*/ 1649624 h 3922303"/>
              <a:gd name="connsiteX2755" fmla="*/ 563854 w 11236264"/>
              <a:gd name="connsiteY2755" fmla="*/ 1649414 h 3922303"/>
              <a:gd name="connsiteX2756" fmla="*/ 590755 w 11236264"/>
              <a:gd name="connsiteY2756" fmla="*/ 1644358 h 3922303"/>
              <a:gd name="connsiteX2757" fmla="*/ 595524 w 11236264"/>
              <a:gd name="connsiteY2757" fmla="*/ 1644482 h 3922303"/>
              <a:gd name="connsiteX2758" fmla="*/ 587789 w 11236264"/>
              <a:gd name="connsiteY2758" fmla="*/ 1641047 h 3922303"/>
              <a:gd name="connsiteX2759" fmla="*/ 540577 w 11236264"/>
              <a:gd name="connsiteY2759" fmla="*/ 1637380 h 3922303"/>
              <a:gd name="connsiteX2760" fmla="*/ 498649 w 11236264"/>
              <a:gd name="connsiteY2760" fmla="*/ 1633895 h 3922303"/>
              <a:gd name="connsiteX2761" fmla="*/ 472068 w 11236264"/>
              <a:gd name="connsiteY2761" fmla="*/ 1630979 h 3922303"/>
              <a:gd name="connsiteX2762" fmla="*/ 479791 w 11236264"/>
              <a:gd name="connsiteY2762" fmla="*/ 1629473 h 3922303"/>
              <a:gd name="connsiteX2763" fmla="*/ 535082 w 11236264"/>
              <a:gd name="connsiteY2763" fmla="*/ 1616233 h 3922303"/>
              <a:gd name="connsiteX2764" fmla="*/ 564740 w 11236264"/>
              <a:gd name="connsiteY2764" fmla="*/ 1613313 h 3922303"/>
              <a:gd name="connsiteX2765" fmla="*/ 562194 w 11236264"/>
              <a:gd name="connsiteY2765" fmla="*/ 1609811 h 3922303"/>
              <a:gd name="connsiteX2766" fmla="*/ 562026 w 11236264"/>
              <a:gd name="connsiteY2766" fmla="*/ 1609782 h 3922303"/>
              <a:gd name="connsiteX2767" fmla="*/ 564413 w 11236264"/>
              <a:gd name="connsiteY2767" fmla="*/ 1609209 h 3922303"/>
              <a:gd name="connsiteX2768" fmla="*/ 654936 w 11236264"/>
              <a:gd name="connsiteY2768" fmla="*/ 1590871 h 3922303"/>
              <a:gd name="connsiteX2769" fmla="*/ 686901 w 11236264"/>
              <a:gd name="connsiteY2769" fmla="*/ 1579336 h 3922303"/>
              <a:gd name="connsiteX2770" fmla="*/ 634651 w 11236264"/>
              <a:gd name="connsiteY2770" fmla="*/ 1589789 h 3922303"/>
              <a:gd name="connsiteX2771" fmla="*/ 548162 w 11236264"/>
              <a:gd name="connsiteY2771" fmla="*/ 1607321 h 3922303"/>
              <a:gd name="connsiteX2772" fmla="*/ 541783 w 11236264"/>
              <a:gd name="connsiteY2772" fmla="*/ 1606191 h 3922303"/>
              <a:gd name="connsiteX2773" fmla="*/ 531206 w 11236264"/>
              <a:gd name="connsiteY2773" fmla="*/ 1601198 h 3922303"/>
              <a:gd name="connsiteX2774" fmla="*/ 605531 w 11236264"/>
              <a:gd name="connsiteY2774" fmla="*/ 1587413 h 3922303"/>
              <a:gd name="connsiteX2775" fmla="*/ 523570 w 11236264"/>
              <a:gd name="connsiteY2775" fmla="*/ 1576489 h 3922303"/>
              <a:gd name="connsiteX2776" fmla="*/ 536002 w 11236264"/>
              <a:gd name="connsiteY2776" fmla="*/ 1556401 h 3922303"/>
              <a:gd name="connsiteX2777" fmla="*/ 544802 w 11236264"/>
              <a:gd name="connsiteY2777" fmla="*/ 1553416 h 3922303"/>
              <a:gd name="connsiteX2778" fmla="*/ 523505 w 11236264"/>
              <a:gd name="connsiteY2778" fmla="*/ 1544769 h 3922303"/>
              <a:gd name="connsiteX2779" fmla="*/ 487055 w 11236264"/>
              <a:gd name="connsiteY2779" fmla="*/ 1541262 h 3922303"/>
              <a:gd name="connsiteX2780" fmla="*/ 482240 w 11236264"/>
              <a:gd name="connsiteY2780" fmla="*/ 1541078 h 3922303"/>
              <a:gd name="connsiteX2781" fmla="*/ 607704 w 11236264"/>
              <a:gd name="connsiteY2781" fmla="*/ 1513846 h 3922303"/>
              <a:gd name="connsiteX2782" fmla="*/ 611779 w 11236264"/>
              <a:gd name="connsiteY2782" fmla="*/ 1506260 h 3922303"/>
              <a:gd name="connsiteX2783" fmla="*/ 508466 w 11236264"/>
              <a:gd name="connsiteY2783" fmla="*/ 1523682 h 3922303"/>
              <a:gd name="connsiteX2784" fmla="*/ 549486 w 11236264"/>
              <a:gd name="connsiteY2784" fmla="*/ 1510915 h 3922303"/>
              <a:gd name="connsiteX2785" fmla="*/ 580489 w 11236264"/>
              <a:gd name="connsiteY2785" fmla="*/ 1504173 h 3922303"/>
              <a:gd name="connsiteX2786" fmla="*/ 585788 w 11236264"/>
              <a:gd name="connsiteY2786" fmla="*/ 1503962 h 3922303"/>
              <a:gd name="connsiteX2787" fmla="*/ 608043 w 11236264"/>
              <a:gd name="connsiteY2787" fmla="*/ 1501164 h 3922303"/>
              <a:gd name="connsiteX2788" fmla="*/ 605376 w 11236264"/>
              <a:gd name="connsiteY2788" fmla="*/ 1498795 h 3922303"/>
              <a:gd name="connsiteX2789" fmla="*/ 631988 w 11236264"/>
              <a:gd name="connsiteY2789" fmla="*/ 1493067 h 3922303"/>
              <a:gd name="connsiteX2790" fmla="*/ 673184 w 11236264"/>
              <a:gd name="connsiteY2790" fmla="*/ 1480535 h 3922303"/>
              <a:gd name="connsiteX2791" fmla="*/ 673184 w 11236264"/>
              <a:gd name="connsiteY2791" fmla="*/ 1480535 h 3922303"/>
              <a:gd name="connsiteX2792" fmla="*/ 647135 w 11236264"/>
              <a:gd name="connsiteY2792" fmla="*/ 1485045 h 3922303"/>
              <a:gd name="connsiteX2793" fmla="*/ 592929 w 11236264"/>
              <a:gd name="connsiteY2793" fmla="*/ 1494435 h 3922303"/>
              <a:gd name="connsiteX2794" fmla="*/ 588895 w 11236264"/>
              <a:gd name="connsiteY2794" fmla="*/ 1493355 h 3922303"/>
              <a:gd name="connsiteX2795" fmla="*/ 579644 w 11236264"/>
              <a:gd name="connsiteY2795" fmla="*/ 1490175 h 3922303"/>
              <a:gd name="connsiteX2796" fmla="*/ 646400 w 11236264"/>
              <a:gd name="connsiteY2796" fmla="*/ 1483401 h 3922303"/>
              <a:gd name="connsiteX2797" fmla="*/ 593323 w 11236264"/>
              <a:gd name="connsiteY2797" fmla="*/ 1481725 h 3922303"/>
              <a:gd name="connsiteX2798" fmla="*/ 540244 w 11236264"/>
              <a:gd name="connsiteY2798" fmla="*/ 1480050 h 3922303"/>
              <a:gd name="connsiteX2799" fmla="*/ 574942 w 11236264"/>
              <a:gd name="connsiteY2799" fmla="*/ 1464472 h 3922303"/>
              <a:gd name="connsiteX2800" fmla="*/ 499093 w 11236264"/>
              <a:gd name="connsiteY2800" fmla="*/ 1450840 h 3922303"/>
              <a:gd name="connsiteX2801" fmla="*/ 600581 w 11236264"/>
              <a:gd name="connsiteY2801" fmla="*/ 1443712 h 3922303"/>
              <a:gd name="connsiteX2802" fmla="*/ 665880 w 11236264"/>
              <a:gd name="connsiteY2802" fmla="*/ 1441243 h 3922303"/>
              <a:gd name="connsiteX2803" fmla="*/ 666328 w 11236264"/>
              <a:gd name="connsiteY2803" fmla="*/ 1442250 h 3922303"/>
              <a:gd name="connsiteX2804" fmla="*/ 666890 w 11236264"/>
              <a:gd name="connsiteY2804" fmla="*/ 1443511 h 3922303"/>
              <a:gd name="connsiteX2805" fmla="*/ 667077 w 11236264"/>
              <a:gd name="connsiteY2805" fmla="*/ 1443931 h 3922303"/>
              <a:gd name="connsiteX2806" fmla="*/ 667228 w 11236264"/>
              <a:gd name="connsiteY2806" fmla="*/ 1444267 h 3922303"/>
              <a:gd name="connsiteX2807" fmla="*/ 666890 w 11236264"/>
              <a:gd name="connsiteY2807" fmla="*/ 1443511 h 3922303"/>
              <a:gd name="connsiteX2808" fmla="*/ 665880 w 11236264"/>
              <a:gd name="connsiteY2808" fmla="*/ 1441243 h 3922303"/>
              <a:gd name="connsiteX2809" fmla="*/ 587112 w 11236264"/>
              <a:gd name="connsiteY2809" fmla="*/ 1436219 h 3922303"/>
              <a:gd name="connsiteX2810" fmla="*/ 584524 w 11236264"/>
              <a:gd name="connsiteY2810" fmla="*/ 1434022 h 3922303"/>
              <a:gd name="connsiteX2811" fmla="*/ 582916 w 11236264"/>
              <a:gd name="connsiteY2811" fmla="*/ 1429476 h 3922303"/>
              <a:gd name="connsiteX2812" fmla="*/ 520158 w 11236264"/>
              <a:gd name="connsiteY2812" fmla="*/ 1441807 h 3922303"/>
              <a:gd name="connsiteX2813" fmla="*/ 526048 w 11236264"/>
              <a:gd name="connsiteY2813" fmla="*/ 1433915 h 3922303"/>
              <a:gd name="connsiteX2814" fmla="*/ 576135 w 11236264"/>
              <a:gd name="connsiteY2814" fmla="*/ 1419948 h 3922303"/>
              <a:gd name="connsiteX2815" fmla="*/ 578986 w 11236264"/>
              <a:gd name="connsiteY2815" fmla="*/ 1419359 h 3922303"/>
              <a:gd name="connsiteX2816" fmla="*/ 582358 w 11236264"/>
              <a:gd name="connsiteY2816" fmla="*/ 1418369 h 3922303"/>
              <a:gd name="connsiteX2817" fmla="*/ 582427 w 11236264"/>
              <a:gd name="connsiteY2817" fmla="*/ 1418128 h 3922303"/>
              <a:gd name="connsiteX2818" fmla="*/ 520306 w 11236264"/>
              <a:gd name="connsiteY2818" fmla="*/ 1420154 h 3922303"/>
              <a:gd name="connsiteX2819" fmla="*/ 505364 w 11236264"/>
              <a:gd name="connsiteY2819" fmla="*/ 1409351 h 3922303"/>
              <a:gd name="connsiteX2820" fmla="*/ 442736 w 11236264"/>
              <a:gd name="connsiteY2820" fmla="*/ 1402662 h 3922303"/>
              <a:gd name="connsiteX2821" fmla="*/ 311137 w 11236264"/>
              <a:gd name="connsiteY2821" fmla="*/ 1396515 h 3922303"/>
              <a:gd name="connsiteX2822" fmla="*/ 447600 w 11236264"/>
              <a:gd name="connsiteY2822" fmla="*/ 1389585 h 3922303"/>
              <a:gd name="connsiteX2823" fmla="*/ 517307 w 11236264"/>
              <a:gd name="connsiteY2823" fmla="*/ 1389429 h 3922303"/>
              <a:gd name="connsiteX2824" fmla="*/ 568648 w 11236264"/>
              <a:gd name="connsiteY2824" fmla="*/ 1379632 h 3922303"/>
              <a:gd name="connsiteX2825" fmla="*/ 503334 w 11236264"/>
              <a:gd name="connsiteY2825" fmla="*/ 1374489 h 3922303"/>
              <a:gd name="connsiteX2826" fmla="*/ 495731 w 11236264"/>
              <a:gd name="connsiteY2826" fmla="*/ 1365006 h 3922303"/>
              <a:gd name="connsiteX2827" fmla="*/ 439720 w 11236264"/>
              <a:gd name="connsiteY2827" fmla="*/ 1364325 h 3922303"/>
              <a:gd name="connsiteX2828" fmla="*/ 385168 w 11236264"/>
              <a:gd name="connsiteY2828" fmla="*/ 1359341 h 3922303"/>
              <a:gd name="connsiteX2829" fmla="*/ 397387 w 11236264"/>
              <a:gd name="connsiteY2829" fmla="*/ 1355195 h 3922303"/>
              <a:gd name="connsiteX2830" fmla="*/ 388311 w 11236264"/>
              <a:gd name="connsiteY2830" fmla="*/ 1342403 h 3922303"/>
              <a:gd name="connsiteX2831" fmla="*/ 494453 w 11236264"/>
              <a:gd name="connsiteY2831" fmla="*/ 1338141 h 3922303"/>
              <a:gd name="connsiteX2832" fmla="*/ 420861 w 11236264"/>
              <a:gd name="connsiteY2832" fmla="*/ 1328198 h 3922303"/>
              <a:gd name="connsiteX2833" fmla="*/ 417700 w 11236264"/>
              <a:gd name="connsiteY2833" fmla="*/ 1327887 h 3922303"/>
              <a:gd name="connsiteX2834" fmla="*/ 465316 w 11236264"/>
              <a:gd name="connsiteY2834" fmla="*/ 1314445 h 3922303"/>
              <a:gd name="connsiteX2835" fmla="*/ 400736 w 11236264"/>
              <a:gd name="connsiteY2835" fmla="*/ 1325803 h 3922303"/>
              <a:gd name="connsiteX2836" fmla="*/ 389657 w 11236264"/>
              <a:gd name="connsiteY2836" fmla="*/ 1320996 h 3922303"/>
              <a:gd name="connsiteX2837" fmla="*/ 415652 w 11236264"/>
              <a:gd name="connsiteY2837" fmla="*/ 1317891 h 3922303"/>
              <a:gd name="connsiteX2838" fmla="*/ 203077 w 11236264"/>
              <a:gd name="connsiteY2838" fmla="*/ 1303026 h 3922303"/>
              <a:gd name="connsiteX2839" fmla="*/ 190884 w 11236264"/>
              <a:gd name="connsiteY2839" fmla="*/ 1301635 h 3922303"/>
              <a:gd name="connsiteX2840" fmla="*/ 191559 w 11236264"/>
              <a:gd name="connsiteY2840" fmla="*/ 1301403 h 3922303"/>
              <a:gd name="connsiteX2841" fmla="*/ 254050 w 11236264"/>
              <a:gd name="connsiteY2841" fmla="*/ 1286549 h 3922303"/>
              <a:gd name="connsiteX2842" fmla="*/ 216831 w 11236264"/>
              <a:gd name="connsiteY2842" fmla="*/ 1290324 h 3922303"/>
              <a:gd name="connsiteX2843" fmla="*/ 186797 w 11236264"/>
              <a:gd name="connsiteY2843" fmla="*/ 1297199 h 3922303"/>
              <a:gd name="connsiteX2844" fmla="*/ 173547 w 11236264"/>
              <a:gd name="connsiteY2844" fmla="*/ 1299658 h 3922303"/>
              <a:gd name="connsiteX2845" fmla="*/ 128819 w 11236264"/>
              <a:gd name="connsiteY2845" fmla="*/ 1294558 h 3922303"/>
              <a:gd name="connsiteX2846" fmla="*/ 129751 w 11236264"/>
              <a:gd name="connsiteY2846" fmla="*/ 1291082 h 3922303"/>
              <a:gd name="connsiteX2847" fmla="*/ 124889 w 11236264"/>
              <a:gd name="connsiteY2847" fmla="*/ 1292472 h 3922303"/>
              <a:gd name="connsiteX2848" fmla="*/ 114412 w 11236264"/>
              <a:gd name="connsiteY2848" fmla="*/ 1292915 h 3922303"/>
              <a:gd name="connsiteX2849" fmla="*/ 80982 w 11236264"/>
              <a:gd name="connsiteY2849" fmla="*/ 1289103 h 3922303"/>
              <a:gd name="connsiteX2850" fmla="*/ 92657 w 11236264"/>
              <a:gd name="connsiteY2850" fmla="*/ 1286325 h 3922303"/>
              <a:gd name="connsiteX2851" fmla="*/ 97171 w 11236264"/>
              <a:gd name="connsiteY2851" fmla="*/ 1282954 h 3922303"/>
              <a:gd name="connsiteX2852" fmla="*/ 92657 w 11236264"/>
              <a:gd name="connsiteY2852" fmla="*/ 1286325 h 3922303"/>
              <a:gd name="connsiteX2853" fmla="*/ 90915 w 11236264"/>
              <a:gd name="connsiteY2853" fmla="*/ 1278131 h 3922303"/>
              <a:gd name="connsiteX2854" fmla="*/ 125492 w 11236264"/>
              <a:gd name="connsiteY2854" fmla="*/ 1277921 h 3922303"/>
              <a:gd name="connsiteX2855" fmla="*/ 90046 w 11236264"/>
              <a:gd name="connsiteY2855" fmla="*/ 1272843 h 3922303"/>
              <a:gd name="connsiteX2856" fmla="*/ 107897 w 11236264"/>
              <a:gd name="connsiteY2856" fmla="*/ 1267157 h 3922303"/>
              <a:gd name="connsiteX2857" fmla="*/ 115356 w 11236264"/>
              <a:gd name="connsiteY2857" fmla="*/ 1264280 h 3922303"/>
              <a:gd name="connsiteX2858" fmla="*/ 228420 w 11236264"/>
              <a:gd name="connsiteY2858" fmla="*/ 1272765 h 3922303"/>
              <a:gd name="connsiteX2859" fmla="*/ 450301 w 11236264"/>
              <a:gd name="connsiteY2859" fmla="*/ 1278206 h 3922303"/>
              <a:gd name="connsiteX2860" fmla="*/ 496349 w 11236264"/>
              <a:gd name="connsiteY2860" fmla="*/ 1280838 h 3922303"/>
              <a:gd name="connsiteX2861" fmla="*/ 498783 w 11236264"/>
              <a:gd name="connsiteY2861" fmla="*/ 1280851 h 3922303"/>
              <a:gd name="connsiteX2862" fmla="*/ 524248 w 11236264"/>
              <a:gd name="connsiteY2862" fmla="*/ 1271554 h 3922303"/>
              <a:gd name="connsiteX2863" fmla="*/ 507303 w 11236264"/>
              <a:gd name="connsiteY2863" fmla="*/ 1270445 h 3922303"/>
              <a:gd name="connsiteX2864" fmla="*/ 495604 w 11236264"/>
              <a:gd name="connsiteY2864" fmla="*/ 1273078 h 3922303"/>
              <a:gd name="connsiteX2865" fmla="*/ 477317 w 11236264"/>
              <a:gd name="connsiteY2865" fmla="*/ 1273598 h 3922303"/>
              <a:gd name="connsiteX2866" fmla="*/ 478615 w 11236264"/>
              <a:gd name="connsiteY2866" fmla="*/ 1270318 h 3922303"/>
              <a:gd name="connsiteX2867" fmla="*/ 480672 w 11236264"/>
              <a:gd name="connsiteY2867" fmla="*/ 1269974 h 3922303"/>
              <a:gd name="connsiteX2868" fmla="*/ 478948 w 11236264"/>
              <a:gd name="connsiteY2868" fmla="*/ 1269968 h 3922303"/>
              <a:gd name="connsiteX2869" fmla="*/ 478615 w 11236264"/>
              <a:gd name="connsiteY2869" fmla="*/ 1270318 h 3922303"/>
              <a:gd name="connsiteX2870" fmla="*/ 418332 w 11236264"/>
              <a:gd name="connsiteY2870" fmla="*/ 1275085 h 3922303"/>
              <a:gd name="connsiteX2871" fmla="*/ 425349 w 11236264"/>
              <a:gd name="connsiteY2871" fmla="*/ 1273252 h 3922303"/>
              <a:gd name="connsiteX2872" fmla="*/ 428813 w 11236264"/>
              <a:gd name="connsiteY2872" fmla="*/ 1271044 h 3922303"/>
              <a:gd name="connsiteX2873" fmla="*/ 414724 w 11236264"/>
              <a:gd name="connsiteY2873" fmla="*/ 1270346 h 3922303"/>
              <a:gd name="connsiteX2874" fmla="*/ 347061 w 11236264"/>
              <a:gd name="connsiteY2874" fmla="*/ 1266247 h 3922303"/>
              <a:gd name="connsiteX2875" fmla="*/ 336525 w 11236264"/>
              <a:gd name="connsiteY2875" fmla="*/ 1257758 h 3922303"/>
              <a:gd name="connsiteX2876" fmla="*/ 260937 w 11236264"/>
              <a:gd name="connsiteY2876" fmla="*/ 1252292 h 3922303"/>
              <a:gd name="connsiteX2877" fmla="*/ 248438 w 11236264"/>
              <a:gd name="connsiteY2877" fmla="*/ 1240660 h 3922303"/>
              <a:gd name="connsiteX2878" fmla="*/ 243851 w 11236264"/>
              <a:gd name="connsiteY2878" fmla="*/ 1239993 h 3922303"/>
              <a:gd name="connsiteX2879" fmla="*/ 239739 w 11236264"/>
              <a:gd name="connsiteY2879" fmla="*/ 1240412 h 3922303"/>
              <a:gd name="connsiteX2880" fmla="*/ 233489 w 11236264"/>
              <a:gd name="connsiteY2880" fmla="*/ 1239257 h 3922303"/>
              <a:gd name="connsiteX2881" fmla="*/ 232840 w 11236264"/>
              <a:gd name="connsiteY2881" fmla="*/ 1238174 h 3922303"/>
              <a:gd name="connsiteX2882" fmla="*/ 230091 w 11236264"/>
              <a:gd name="connsiteY2882" fmla="*/ 1238631 h 3922303"/>
              <a:gd name="connsiteX2883" fmla="*/ 233489 w 11236264"/>
              <a:gd name="connsiteY2883" fmla="*/ 1239257 h 3922303"/>
              <a:gd name="connsiteX2884" fmla="*/ 234498 w 11236264"/>
              <a:gd name="connsiteY2884" fmla="*/ 1240944 h 3922303"/>
              <a:gd name="connsiteX2885" fmla="*/ 213936 w 11236264"/>
              <a:gd name="connsiteY2885" fmla="*/ 1232683 h 3922303"/>
              <a:gd name="connsiteX2886" fmla="*/ 292456 w 11236264"/>
              <a:gd name="connsiteY2886" fmla="*/ 1237155 h 3922303"/>
              <a:gd name="connsiteX2887" fmla="*/ 306135 w 11236264"/>
              <a:gd name="connsiteY2887" fmla="*/ 1228707 h 3922303"/>
              <a:gd name="connsiteX2888" fmla="*/ 377299 w 11236264"/>
              <a:gd name="connsiteY2888" fmla="*/ 1224247 h 3922303"/>
              <a:gd name="connsiteX2889" fmla="*/ 431848 w 11236264"/>
              <a:gd name="connsiteY2889" fmla="*/ 1226852 h 3922303"/>
              <a:gd name="connsiteX2890" fmla="*/ 431925 w 11236264"/>
              <a:gd name="connsiteY2890" fmla="*/ 1226856 h 3922303"/>
              <a:gd name="connsiteX2891" fmla="*/ 443909 w 11236264"/>
              <a:gd name="connsiteY2891" fmla="*/ 1222479 h 3922303"/>
              <a:gd name="connsiteX2892" fmla="*/ 469374 w 11236264"/>
              <a:gd name="connsiteY2892" fmla="*/ 1215900 h 3922303"/>
              <a:gd name="connsiteX2893" fmla="*/ 467287 w 11236264"/>
              <a:gd name="connsiteY2893" fmla="*/ 1214335 h 3922303"/>
              <a:gd name="connsiteX2894" fmla="*/ 462145 w 11236264"/>
              <a:gd name="connsiteY2894" fmla="*/ 1211338 h 3922303"/>
              <a:gd name="connsiteX2895" fmla="*/ 432048 w 11236264"/>
              <a:gd name="connsiteY2895" fmla="*/ 1205675 h 3922303"/>
              <a:gd name="connsiteX2896" fmla="*/ 383361 w 11236264"/>
              <a:gd name="connsiteY2896" fmla="*/ 1198702 h 3922303"/>
              <a:gd name="connsiteX2897" fmla="*/ 318535 w 11236264"/>
              <a:gd name="connsiteY2897" fmla="*/ 1193393 h 3922303"/>
              <a:gd name="connsiteX2898" fmla="*/ 152829 w 11236264"/>
              <a:gd name="connsiteY2898" fmla="*/ 1179054 h 3922303"/>
              <a:gd name="connsiteX2899" fmla="*/ 141788 w 11236264"/>
              <a:gd name="connsiteY2899" fmla="*/ 1178086 h 3922303"/>
              <a:gd name="connsiteX2900" fmla="*/ 152732 w 11236264"/>
              <a:gd name="connsiteY2900" fmla="*/ 1173318 h 3922303"/>
              <a:gd name="connsiteX2901" fmla="*/ 156368 w 11236264"/>
              <a:gd name="connsiteY2901" fmla="*/ 1171320 h 3922303"/>
              <a:gd name="connsiteX2902" fmla="*/ 190819 w 11236264"/>
              <a:gd name="connsiteY2902" fmla="*/ 1173230 h 3922303"/>
              <a:gd name="connsiteX2903" fmla="*/ 280349 w 11236264"/>
              <a:gd name="connsiteY2903" fmla="*/ 1178413 h 3922303"/>
              <a:gd name="connsiteX2904" fmla="*/ 289358 w 11236264"/>
              <a:gd name="connsiteY2904" fmla="*/ 1159484 h 3922303"/>
              <a:gd name="connsiteX2905" fmla="*/ 330200 w 11236264"/>
              <a:gd name="connsiteY2905" fmla="*/ 1157694 h 3922303"/>
              <a:gd name="connsiteX2906" fmla="*/ 369811 w 11236264"/>
              <a:gd name="connsiteY2906" fmla="*/ 1151876 h 3922303"/>
              <a:gd name="connsiteX2907" fmla="*/ 382407 w 11236264"/>
              <a:gd name="connsiteY2907" fmla="*/ 1152190 h 3922303"/>
              <a:gd name="connsiteX2908" fmla="*/ 381871 w 11236264"/>
              <a:gd name="connsiteY2908" fmla="*/ 1151989 h 3922303"/>
              <a:gd name="connsiteX2909" fmla="*/ 380765 w 11236264"/>
              <a:gd name="connsiteY2909" fmla="*/ 1150418 h 3922303"/>
              <a:gd name="connsiteX2910" fmla="*/ 389450 w 11236264"/>
              <a:gd name="connsiteY2910" fmla="*/ 1147452 h 3922303"/>
              <a:gd name="connsiteX2911" fmla="*/ 398752 w 11236264"/>
              <a:gd name="connsiteY2911" fmla="*/ 1146542 h 3922303"/>
              <a:gd name="connsiteX2912" fmla="*/ 394252 w 11236264"/>
              <a:gd name="connsiteY2912" fmla="*/ 1143902 h 3922303"/>
              <a:gd name="connsiteX2913" fmla="*/ 387880 w 11236264"/>
              <a:gd name="connsiteY2913" fmla="*/ 1138128 h 3922303"/>
              <a:gd name="connsiteX2914" fmla="*/ 348497 w 11236264"/>
              <a:gd name="connsiteY2914" fmla="*/ 1135615 h 3922303"/>
              <a:gd name="connsiteX2915" fmla="*/ 319371 w 11236264"/>
              <a:gd name="connsiteY2915" fmla="*/ 1125816 h 3922303"/>
              <a:gd name="connsiteX2916" fmla="*/ 376856 w 11236264"/>
              <a:gd name="connsiteY2916" fmla="*/ 1129805 h 3922303"/>
              <a:gd name="connsiteX2917" fmla="*/ 398364 w 11236264"/>
              <a:gd name="connsiteY2917" fmla="*/ 1122510 h 3922303"/>
              <a:gd name="connsiteX2918" fmla="*/ 421120 w 11236264"/>
              <a:gd name="connsiteY2918" fmla="*/ 1126852 h 3922303"/>
              <a:gd name="connsiteX2919" fmla="*/ 422266 w 11236264"/>
              <a:gd name="connsiteY2919" fmla="*/ 1126463 h 3922303"/>
              <a:gd name="connsiteX2920" fmla="*/ 417376 w 11236264"/>
              <a:gd name="connsiteY2920" fmla="*/ 1125975 h 3922303"/>
              <a:gd name="connsiteX2921" fmla="*/ 415675 w 11236264"/>
              <a:gd name="connsiteY2921" fmla="*/ 1118896 h 3922303"/>
              <a:gd name="connsiteX2922" fmla="*/ 467033 w 11236264"/>
              <a:gd name="connsiteY2922" fmla="*/ 1116712 h 3922303"/>
              <a:gd name="connsiteX2923" fmla="*/ 467084 w 11236264"/>
              <a:gd name="connsiteY2923" fmla="*/ 1111933 h 3922303"/>
              <a:gd name="connsiteX2924" fmla="*/ 467140 w 11236264"/>
              <a:gd name="connsiteY2924" fmla="*/ 1110480 h 3922303"/>
              <a:gd name="connsiteX2925" fmla="*/ 444244 w 11236264"/>
              <a:gd name="connsiteY2925" fmla="*/ 1110597 h 3922303"/>
              <a:gd name="connsiteX2926" fmla="*/ 413502 w 11236264"/>
              <a:gd name="connsiteY2926" fmla="*/ 1109756 h 3922303"/>
              <a:gd name="connsiteX2927" fmla="*/ 359409 w 11236264"/>
              <a:gd name="connsiteY2927" fmla="*/ 1105805 h 3922303"/>
              <a:gd name="connsiteX2928" fmla="*/ 345755 w 11236264"/>
              <a:gd name="connsiteY2928" fmla="*/ 1104311 h 3922303"/>
              <a:gd name="connsiteX2929" fmla="*/ 348546 w 11236264"/>
              <a:gd name="connsiteY2929" fmla="*/ 1103706 h 3922303"/>
              <a:gd name="connsiteX2930" fmla="*/ 371677 w 11236264"/>
              <a:gd name="connsiteY2930" fmla="*/ 1098594 h 3922303"/>
              <a:gd name="connsiteX2931" fmla="*/ 405899 w 11236264"/>
              <a:gd name="connsiteY2931" fmla="*/ 1100272 h 3922303"/>
              <a:gd name="connsiteX2932" fmla="*/ 440859 w 11236264"/>
              <a:gd name="connsiteY2932" fmla="*/ 1092858 h 3922303"/>
              <a:gd name="connsiteX2933" fmla="*/ 417387 w 11236264"/>
              <a:gd name="connsiteY2933" fmla="*/ 1088758 h 3922303"/>
              <a:gd name="connsiteX2934" fmla="*/ 435514 w 11236264"/>
              <a:gd name="connsiteY2934" fmla="*/ 1085166 h 3922303"/>
              <a:gd name="connsiteX2935" fmla="*/ 431076 w 11236264"/>
              <a:gd name="connsiteY2935" fmla="*/ 1084121 h 3922303"/>
              <a:gd name="connsiteX2936" fmla="*/ 424896 w 11236264"/>
              <a:gd name="connsiteY2936" fmla="*/ 1084026 h 3922303"/>
              <a:gd name="connsiteX2937" fmla="*/ 452642 w 11236264"/>
              <a:gd name="connsiteY2937" fmla="*/ 1079702 h 3922303"/>
              <a:gd name="connsiteX2938" fmla="*/ 459686 w 11236264"/>
              <a:gd name="connsiteY2938" fmla="*/ 1080378 h 3922303"/>
              <a:gd name="connsiteX2939" fmla="*/ 468526 w 11236264"/>
              <a:gd name="connsiteY2939" fmla="*/ 1078627 h 3922303"/>
              <a:gd name="connsiteX2940" fmla="*/ 503100 w 11236264"/>
              <a:gd name="connsiteY2940" fmla="*/ 1071749 h 3922303"/>
              <a:gd name="connsiteX2941" fmla="*/ 484300 w 11236264"/>
              <a:gd name="connsiteY2941" fmla="*/ 1069906 h 3922303"/>
              <a:gd name="connsiteX2942" fmla="*/ 469935 w 11236264"/>
              <a:gd name="connsiteY2942" fmla="*/ 1069057 h 3922303"/>
              <a:gd name="connsiteX2943" fmla="*/ 415986 w 11236264"/>
              <a:gd name="connsiteY2943" fmla="*/ 1077367 h 3922303"/>
              <a:gd name="connsiteX2944" fmla="*/ 417789 w 11236264"/>
              <a:gd name="connsiteY2944" fmla="*/ 1069084 h 3922303"/>
              <a:gd name="connsiteX2945" fmla="*/ 428256 w 11236264"/>
              <a:gd name="connsiteY2945" fmla="*/ 1065934 h 3922303"/>
              <a:gd name="connsiteX2946" fmla="*/ 417667 w 11236264"/>
              <a:gd name="connsiteY2946" fmla="*/ 1064962 h 3922303"/>
              <a:gd name="connsiteX2947" fmla="*/ 391084 w 11236264"/>
              <a:gd name="connsiteY2947" fmla="*/ 1062045 h 3922303"/>
              <a:gd name="connsiteX2948" fmla="*/ 398809 w 11236264"/>
              <a:gd name="connsiteY2948" fmla="*/ 1060538 h 3922303"/>
              <a:gd name="connsiteX2949" fmla="*/ 454100 w 11236264"/>
              <a:gd name="connsiteY2949" fmla="*/ 1047300 h 3922303"/>
              <a:gd name="connsiteX2950" fmla="*/ 483757 w 11236264"/>
              <a:gd name="connsiteY2950" fmla="*/ 1044380 h 3922303"/>
              <a:gd name="connsiteX2951" fmla="*/ 481213 w 11236264"/>
              <a:gd name="connsiteY2951" fmla="*/ 1040877 h 3922303"/>
              <a:gd name="connsiteX2952" fmla="*/ 481043 w 11236264"/>
              <a:gd name="connsiteY2952" fmla="*/ 1040847 h 3922303"/>
              <a:gd name="connsiteX2953" fmla="*/ 483431 w 11236264"/>
              <a:gd name="connsiteY2953" fmla="*/ 1040276 h 3922303"/>
              <a:gd name="connsiteX2954" fmla="*/ 573953 w 11236264"/>
              <a:gd name="connsiteY2954" fmla="*/ 1021937 h 3922303"/>
              <a:gd name="connsiteX2955" fmla="*/ 592247 w 11236264"/>
              <a:gd name="connsiteY2955" fmla="*/ 1017364 h 3922303"/>
              <a:gd name="connsiteX2956" fmla="*/ 598145 w 11236264"/>
              <a:gd name="connsiteY2956" fmla="*/ 1015525 h 3922303"/>
              <a:gd name="connsiteX2957" fmla="*/ 584899 w 11236264"/>
              <a:gd name="connsiteY2957" fmla="*/ 1017232 h 3922303"/>
              <a:gd name="connsiteX2958" fmla="*/ 442379 w 11236264"/>
              <a:gd name="connsiteY2958" fmla="*/ 1045329 h 3922303"/>
              <a:gd name="connsiteX2959" fmla="*/ 473495 w 11236264"/>
              <a:gd name="connsiteY2959" fmla="*/ 1037107 h 3922303"/>
              <a:gd name="connsiteX2960" fmla="*/ 467180 w 11236264"/>
              <a:gd name="connsiteY2960" fmla="*/ 1038389 h 3922303"/>
              <a:gd name="connsiteX2961" fmla="*/ 460801 w 11236264"/>
              <a:gd name="connsiteY2961" fmla="*/ 1037257 h 3922303"/>
              <a:gd name="connsiteX2962" fmla="*/ 458521 w 11236264"/>
              <a:gd name="connsiteY2962" fmla="*/ 1036180 h 3922303"/>
              <a:gd name="connsiteX2963" fmla="*/ 434236 w 11236264"/>
              <a:gd name="connsiteY2963" fmla="*/ 1041978 h 3922303"/>
              <a:gd name="connsiteX2964" fmla="*/ 411470 w 11236264"/>
              <a:gd name="connsiteY2964" fmla="*/ 1047324 h 3922303"/>
              <a:gd name="connsiteX2965" fmla="*/ 394823 w 11236264"/>
              <a:gd name="connsiteY2965" fmla="*/ 1040919 h 3922303"/>
              <a:gd name="connsiteX2966" fmla="*/ 395520 w 11236264"/>
              <a:gd name="connsiteY2966" fmla="*/ 1037588 h 3922303"/>
              <a:gd name="connsiteX2967" fmla="*/ 437855 w 11236264"/>
              <a:gd name="connsiteY2967" fmla="*/ 1025304 h 3922303"/>
              <a:gd name="connsiteX2968" fmla="*/ 433167 w 11236264"/>
              <a:gd name="connsiteY2968" fmla="*/ 1024297 h 3922303"/>
              <a:gd name="connsiteX2969" fmla="*/ 440630 w 11236264"/>
              <a:gd name="connsiteY2969" fmla="*/ 1021158 h 3922303"/>
              <a:gd name="connsiteX2970" fmla="*/ 447670 w 11236264"/>
              <a:gd name="connsiteY2970" fmla="*/ 1021257 h 3922303"/>
              <a:gd name="connsiteX2971" fmla="*/ 443932 w 11236264"/>
              <a:gd name="connsiteY2971" fmla="*/ 1023558 h 3922303"/>
              <a:gd name="connsiteX2972" fmla="*/ 454529 w 11236264"/>
              <a:gd name="connsiteY2972" fmla="*/ 1020516 h 3922303"/>
              <a:gd name="connsiteX2973" fmla="*/ 447670 w 11236264"/>
              <a:gd name="connsiteY2973" fmla="*/ 1021257 h 3922303"/>
              <a:gd name="connsiteX2974" fmla="*/ 462283 w 11236264"/>
              <a:gd name="connsiteY2974" fmla="*/ 1016565 h 3922303"/>
              <a:gd name="connsiteX2975" fmla="*/ 470662 w 11236264"/>
              <a:gd name="connsiteY2975" fmla="*/ 1014299 h 3922303"/>
              <a:gd name="connsiteX2976" fmla="*/ 466979 w 11236264"/>
              <a:gd name="connsiteY2976" fmla="*/ 1013878 h 3922303"/>
              <a:gd name="connsiteX2977" fmla="*/ 456006 w 11236264"/>
              <a:gd name="connsiteY2977" fmla="*/ 1012169 h 3922303"/>
              <a:gd name="connsiteX2978" fmla="*/ 428870 w 11236264"/>
              <a:gd name="connsiteY2978" fmla="*/ 1018337 h 3922303"/>
              <a:gd name="connsiteX2979" fmla="*/ 289548 w 11236264"/>
              <a:gd name="connsiteY2979" fmla="*/ 1047149 h 3922303"/>
              <a:gd name="connsiteX2980" fmla="*/ 287991 w 11236264"/>
              <a:gd name="connsiteY2980" fmla="*/ 1047757 h 3922303"/>
              <a:gd name="connsiteX2981" fmla="*/ 287577 w 11236264"/>
              <a:gd name="connsiteY2981" fmla="*/ 1047909 h 3922303"/>
              <a:gd name="connsiteX2982" fmla="*/ 294775 w 11236264"/>
              <a:gd name="connsiteY2982" fmla="*/ 1047756 h 3922303"/>
              <a:gd name="connsiteX2983" fmla="*/ 354632 w 11236264"/>
              <a:gd name="connsiteY2983" fmla="*/ 1052627 h 3922303"/>
              <a:gd name="connsiteX2984" fmla="*/ 405316 w 11236264"/>
              <a:gd name="connsiteY2984" fmla="*/ 1050959 h 3922303"/>
              <a:gd name="connsiteX2985" fmla="*/ 364505 w 11236264"/>
              <a:gd name="connsiteY2985" fmla="*/ 1059284 h 3922303"/>
              <a:gd name="connsiteX2986" fmla="*/ 359037 w 11236264"/>
              <a:gd name="connsiteY2986" fmla="*/ 1058723 h 3922303"/>
              <a:gd name="connsiteX2987" fmla="*/ 321378 w 11236264"/>
              <a:gd name="connsiteY2987" fmla="*/ 1056290 h 3922303"/>
              <a:gd name="connsiteX2988" fmla="*/ 281391 w 11236264"/>
              <a:gd name="connsiteY2988" fmla="*/ 1053107 h 3922303"/>
              <a:gd name="connsiteX2989" fmla="*/ 274919 w 11236264"/>
              <a:gd name="connsiteY2989" fmla="*/ 1051984 h 3922303"/>
              <a:gd name="connsiteX2990" fmla="*/ 271263 w 11236264"/>
              <a:gd name="connsiteY2990" fmla="*/ 1053094 h 3922303"/>
              <a:gd name="connsiteX2991" fmla="*/ 251671 w 11236264"/>
              <a:gd name="connsiteY2991" fmla="*/ 1050766 h 3922303"/>
              <a:gd name="connsiteX2992" fmla="*/ 314818 w 11236264"/>
              <a:gd name="connsiteY2992" fmla="*/ 1036070 h 3922303"/>
              <a:gd name="connsiteX2993" fmla="*/ 397775 w 11236264"/>
              <a:gd name="connsiteY2993" fmla="*/ 1016566 h 3922303"/>
              <a:gd name="connsiteX2994" fmla="*/ 443366 w 11236264"/>
              <a:gd name="connsiteY2994" fmla="*/ 1005214 h 3922303"/>
              <a:gd name="connsiteX2995" fmla="*/ 444217 w 11236264"/>
              <a:gd name="connsiteY2995" fmla="*/ 1002649 h 3922303"/>
              <a:gd name="connsiteX2996" fmla="*/ 449259 w 11236264"/>
              <a:gd name="connsiteY2996" fmla="*/ 995691 h 3922303"/>
              <a:gd name="connsiteX2997" fmla="*/ 449802 w 11236264"/>
              <a:gd name="connsiteY2997" fmla="*/ 995008 h 3922303"/>
              <a:gd name="connsiteX2998" fmla="*/ 438956 w 11236264"/>
              <a:gd name="connsiteY2998" fmla="*/ 997489 h 3922303"/>
              <a:gd name="connsiteX2999" fmla="*/ 411574 w 11236264"/>
              <a:gd name="connsiteY2999" fmla="*/ 1004071 h 3922303"/>
              <a:gd name="connsiteX3000" fmla="*/ 206896 w 11236264"/>
              <a:gd name="connsiteY3000" fmla="*/ 1052391 h 3922303"/>
              <a:gd name="connsiteX3001" fmla="*/ 171415 w 11236264"/>
              <a:gd name="connsiteY3001" fmla="*/ 1054868 h 3922303"/>
              <a:gd name="connsiteX3002" fmla="*/ 182090 w 11236264"/>
              <a:gd name="connsiteY3002" fmla="*/ 1051872 h 3922303"/>
              <a:gd name="connsiteX3003" fmla="*/ 198115 w 11236264"/>
              <a:gd name="connsiteY3003" fmla="*/ 1051960 h 3922303"/>
              <a:gd name="connsiteX3004" fmla="*/ 211330 w 11236264"/>
              <a:gd name="connsiteY3004" fmla="*/ 1050363 h 3922303"/>
              <a:gd name="connsiteX3005" fmla="*/ 207402 w 11236264"/>
              <a:gd name="connsiteY3005" fmla="*/ 1046031 h 3922303"/>
              <a:gd name="connsiteX3006" fmla="*/ 211282 w 11236264"/>
              <a:gd name="connsiteY3006" fmla="*/ 1045222 h 3922303"/>
              <a:gd name="connsiteX3007" fmla="*/ 246757 w 11236264"/>
              <a:gd name="connsiteY3007" fmla="*/ 1030419 h 3922303"/>
              <a:gd name="connsiteX3008" fmla="*/ 192735 w 11236264"/>
              <a:gd name="connsiteY3008" fmla="*/ 1042843 h 3922303"/>
              <a:gd name="connsiteX3009" fmla="*/ 189327 w 11236264"/>
              <a:gd name="connsiteY3009" fmla="*/ 1043525 h 3922303"/>
              <a:gd name="connsiteX3010" fmla="*/ 188833 w 11236264"/>
              <a:gd name="connsiteY3010" fmla="*/ 1043463 h 3922303"/>
              <a:gd name="connsiteX3011" fmla="*/ 177535 w 11236264"/>
              <a:gd name="connsiteY3011" fmla="*/ 1043178 h 3922303"/>
              <a:gd name="connsiteX3012" fmla="*/ 253564 w 11236264"/>
              <a:gd name="connsiteY3012" fmla="*/ 1022415 h 3922303"/>
              <a:gd name="connsiteX3013" fmla="*/ 372829 w 11236264"/>
              <a:gd name="connsiteY3013" fmla="*/ 992757 h 3922303"/>
              <a:gd name="connsiteX3014" fmla="*/ 387643 w 11236264"/>
              <a:gd name="connsiteY3014" fmla="*/ 990135 h 3922303"/>
              <a:gd name="connsiteX3015" fmla="*/ 370963 w 11236264"/>
              <a:gd name="connsiteY3015" fmla="*/ 990256 h 3922303"/>
              <a:gd name="connsiteX3016" fmla="*/ 153772 w 11236264"/>
              <a:gd name="connsiteY3016" fmla="*/ 1035587 h 3922303"/>
              <a:gd name="connsiteX3017" fmla="*/ 386247 w 11236264"/>
              <a:gd name="connsiteY3017" fmla="*/ 978845 h 3922303"/>
              <a:gd name="connsiteX3018" fmla="*/ 404747 w 11236264"/>
              <a:gd name="connsiteY3018" fmla="*/ 973551 h 3922303"/>
              <a:gd name="connsiteX3019" fmla="*/ 407124 w 11236264"/>
              <a:gd name="connsiteY3019" fmla="*/ 972352 h 3922303"/>
              <a:gd name="connsiteX3020" fmla="*/ 406072 w 11236264"/>
              <a:gd name="connsiteY3020" fmla="*/ 972330 h 3922303"/>
              <a:gd name="connsiteX3021" fmla="*/ 401257 w 11236264"/>
              <a:gd name="connsiteY3021" fmla="*/ 972142 h 3922303"/>
              <a:gd name="connsiteX3022" fmla="*/ 412299 w 11236264"/>
              <a:gd name="connsiteY3022" fmla="*/ 969746 h 3922303"/>
              <a:gd name="connsiteX3023" fmla="*/ 413641 w 11236264"/>
              <a:gd name="connsiteY3023" fmla="*/ 969070 h 3922303"/>
              <a:gd name="connsiteX3024" fmla="*/ 415686 w 11236264"/>
              <a:gd name="connsiteY3024" fmla="*/ 964652 h 3922303"/>
              <a:gd name="connsiteX3025" fmla="*/ 380336 w 11236264"/>
              <a:gd name="connsiteY3025" fmla="*/ 970926 h 3922303"/>
              <a:gd name="connsiteX3026" fmla="*/ 275763 w 11236264"/>
              <a:gd name="connsiteY3026" fmla="*/ 993184 h 3922303"/>
              <a:gd name="connsiteX3027" fmla="*/ 364107 w 11236264"/>
              <a:gd name="connsiteY3027" fmla="*/ 970385 h 3922303"/>
              <a:gd name="connsiteX3028" fmla="*/ 433192 w 11236264"/>
              <a:gd name="connsiteY3028" fmla="*/ 954131 h 3922303"/>
              <a:gd name="connsiteX3029" fmla="*/ 427484 w 11236264"/>
              <a:gd name="connsiteY3029" fmla="*/ 954747 h 3922303"/>
              <a:gd name="connsiteX3030" fmla="*/ 456169 w 11236264"/>
              <a:gd name="connsiteY3030" fmla="*/ 945820 h 3922303"/>
              <a:gd name="connsiteX3031" fmla="*/ 433854 w 11236264"/>
              <a:gd name="connsiteY3031" fmla="*/ 943799 h 3922303"/>
              <a:gd name="connsiteX3032" fmla="*/ 406364 w 11236264"/>
              <a:gd name="connsiteY3032" fmla="*/ 943789 h 3922303"/>
              <a:gd name="connsiteX3033" fmla="*/ 398778 w 11236264"/>
              <a:gd name="connsiteY3033" fmla="*/ 945102 h 3922303"/>
              <a:gd name="connsiteX3034" fmla="*/ 396286 w 11236264"/>
              <a:gd name="connsiteY3034" fmla="*/ 944391 h 3922303"/>
              <a:gd name="connsiteX3035" fmla="*/ 392310 w 11236264"/>
              <a:gd name="connsiteY3035" fmla="*/ 941446 h 3922303"/>
              <a:gd name="connsiteX3036" fmla="*/ 408331 w 11236264"/>
              <a:gd name="connsiteY3036" fmla="*/ 938291 h 3922303"/>
              <a:gd name="connsiteX3037" fmla="*/ 416868 w 11236264"/>
              <a:gd name="connsiteY3037" fmla="*/ 935659 h 3922303"/>
              <a:gd name="connsiteX3038" fmla="*/ 447873 w 11236264"/>
              <a:gd name="connsiteY3038" fmla="*/ 927655 h 3922303"/>
              <a:gd name="connsiteX3039" fmla="*/ 499510 w 11236264"/>
              <a:gd name="connsiteY3039" fmla="*/ 913582 h 3922303"/>
              <a:gd name="connsiteX3040" fmla="*/ 501825 w 11236264"/>
              <a:gd name="connsiteY3040" fmla="*/ 913022 h 3922303"/>
              <a:gd name="connsiteX3041" fmla="*/ 486354 w 11236264"/>
              <a:gd name="connsiteY3041" fmla="*/ 913194 h 3922303"/>
              <a:gd name="connsiteX3042" fmla="*/ 459262 w 11236264"/>
              <a:gd name="connsiteY3042" fmla="*/ 911117 h 3922303"/>
              <a:gd name="connsiteX3043" fmla="*/ 493960 w 11236264"/>
              <a:gd name="connsiteY3043" fmla="*/ 895537 h 3922303"/>
              <a:gd name="connsiteX3044" fmla="*/ 418110 w 11236264"/>
              <a:gd name="connsiteY3044" fmla="*/ 881906 h 3922303"/>
              <a:gd name="connsiteX3045" fmla="*/ 453309 w 11236264"/>
              <a:gd name="connsiteY3045" fmla="*/ 881764 h 3922303"/>
              <a:gd name="connsiteX3046" fmla="*/ 470760 w 11236264"/>
              <a:gd name="connsiteY3046" fmla="*/ 876376 h 3922303"/>
              <a:gd name="connsiteX3047" fmla="*/ 495729 w 11236264"/>
              <a:gd name="connsiteY3047" fmla="*/ 869004 h 3922303"/>
              <a:gd name="connsiteX3048" fmla="*/ 456846 w 11236264"/>
              <a:gd name="connsiteY3048" fmla="*/ 874218 h 3922303"/>
              <a:gd name="connsiteX3049" fmla="*/ 458585 w 11236264"/>
              <a:gd name="connsiteY3049" fmla="*/ 872860 h 3922303"/>
              <a:gd name="connsiteX3050" fmla="*/ 488059 w 11236264"/>
              <a:gd name="connsiteY3050" fmla="*/ 859486 h 3922303"/>
              <a:gd name="connsiteX3051" fmla="*/ 501183 w 11236264"/>
              <a:gd name="connsiteY3051" fmla="*/ 857540 h 3922303"/>
              <a:gd name="connsiteX3052" fmla="*/ 500458 w 11236264"/>
              <a:gd name="connsiteY3052" fmla="*/ 852602 h 3922303"/>
              <a:gd name="connsiteX3053" fmla="*/ 501443 w 11236264"/>
              <a:gd name="connsiteY3053" fmla="*/ 849194 h 3922303"/>
              <a:gd name="connsiteX3054" fmla="*/ 439324 w 11236264"/>
              <a:gd name="connsiteY3054" fmla="*/ 851221 h 3922303"/>
              <a:gd name="connsiteX3055" fmla="*/ 424381 w 11236264"/>
              <a:gd name="connsiteY3055" fmla="*/ 840417 h 3922303"/>
              <a:gd name="connsiteX3056" fmla="*/ 361754 w 11236264"/>
              <a:gd name="connsiteY3056" fmla="*/ 833728 h 3922303"/>
              <a:gd name="connsiteX3057" fmla="*/ 230154 w 11236264"/>
              <a:gd name="connsiteY3057" fmla="*/ 827580 h 3922303"/>
              <a:gd name="connsiteX3058" fmla="*/ 366617 w 11236264"/>
              <a:gd name="connsiteY3058" fmla="*/ 820651 h 3922303"/>
              <a:gd name="connsiteX3059" fmla="*/ 436324 w 11236264"/>
              <a:gd name="connsiteY3059" fmla="*/ 820495 h 3922303"/>
              <a:gd name="connsiteX3060" fmla="*/ 459069 w 11236264"/>
              <a:gd name="connsiteY3060" fmla="*/ 820041 h 3922303"/>
              <a:gd name="connsiteX3061" fmla="*/ 466982 w 11236264"/>
              <a:gd name="connsiteY3061" fmla="*/ 819988 h 3922303"/>
              <a:gd name="connsiteX3062" fmla="*/ 462468 w 11236264"/>
              <a:gd name="connsiteY3062" fmla="*/ 809056 h 3922303"/>
              <a:gd name="connsiteX3063" fmla="*/ 453909 w 11236264"/>
              <a:gd name="connsiteY3063" fmla="*/ 808499 h 3922303"/>
              <a:gd name="connsiteX3064" fmla="*/ 422351 w 11236264"/>
              <a:gd name="connsiteY3064" fmla="*/ 805555 h 3922303"/>
              <a:gd name="connsiteX3065" fmla="*/ 416897 w 11236264"/>
              <a:gd name="connsiteY3065" fmla="*/ 799945 h 3922303"/>
              <a:gd name="connsiteX3066" fmla="*/ 416732 w 11236264"/>
              <a:gd name="connsiteY3066" fmla="*/ 799645 h 3922303"/>
              <a:gd name="connsiteX3067" fmla="*/ 395537 w 11236264"/>
              <a:gd name="connsiteY3067" fmla="*/ 804906 h 3922303"/>
              <a:gd name="connsiteX3068" fmla="*/ 380997 w 11236264"/>
              <a:gd name="connsiteY3068" fmla="*/ 805907 h 3922303"/>
              <a:gd name="connsiteX3069" fmla="*/ 375293 w 11236264"/>
              <a:gd name="connsiteY3069" fmla="*/ 796047 h 3922303"/>
              <a:gd name="connsiteX3070" fmla="*/ 374248 w 11236264"/>
              <a:gd name="connsiteY3070" fmla="*/ 794279 h 3922303"/>
              <a:gd name="connsiteX3071" fmla="*/ 358737 w 11236264"/>
              <a:gd name="connsiteY3071" fmla="*/ 795390 h 3922303"/>
              <a:gd name="connsiteX3072" fmla="*/ 304185 w 11236264"/>
              <a:gd name="connsiteY3072" fmla="*/ 790406 h 3922303"/>
              <a:gd name="connsiteX3073" fmla="*/ 316406 w 11236264"/>
              <a:gd name="connsiteY3073" fmla="*/ 786261 h 3922303"/>
              <a:gd name="connsiteX3074" fmla="*/ 307330 w 11236264"/>
              <a:gd name="connsiteY3074" fmla="*/ 773468 h 3922303"/>
              <a:gd name="connsiteX3075" fmla="*/ 358661 w 11236264"/>
              <a:gd name="connsiteY3075" fmla="*/ 773593 h 3922303"/>
              <a:gd name="connsiteX3076" fmla="*/ 361876 w 11236264"/>
              <a:gd name="connsiteY3076" fmla="*/ 773336 h 3922303"/>
              <a:gd name="connsiteX3077" fmla="*/ 359870 w 11236264"/>
              <a:gd name="connsiteY3077" fmla="*/ 769939 h 3922303"/>
              <a:gd name="connsiteX3078" fmla="*/ 353974 w 11236264"/>
              <a:gd name="connsiteY3078" fmla="*/ 760479 h 3922303"/>
              <a:gd name="connsiteX3079" fmla="*/ 339879 w 11236264"/>
              <a:gd name="connsiteY3079" fmla="*/ 759263 h 3922303"/>
              <a:gd name="connsiteX3080" fmla="*/ 336717 w 11236264"/>
              <a:gd name="connsiteY3080" fmla="*/ 758952 h 3922303"/>
              <a:gd name="connsiteX3081" fmla="*/ 350582 w 11236264"/>
              <a:gd name="connsiteY3081" fmla="*/ 755039 h 3922303"/>
              <a:gd name="connsiteX3082" fmla="*/ 348564 w 11236264"/>
              <a:gd name="connsiteY3082" fmla="*/ 751802 h 3922303"/>
              <a:gd name="connsiteX3083" fmla="*/ 319753 w 11236264"/>
              <a:gd name="connsiteY3083" fmla="*/ 756869 h 3922303"/>
              <a:gd name="connsiteX3084" fmla="*/ 308674 w 11236264"/>
              <a:gd name="connsiteY3084" fmla="*/ 752061 h 3922303"/>
              <a:gd name="connsiteX3085" fmla="*/ 334670 w 11236264"/>
              <a:gd name="connsiteY3085" fmla="*/ 748957 h 3922303"/>
              <a:gd name="connsiteX3086" fmla="*/ 122095 w 11236264"/>
              <a:gd name="connsiteY3086" fmla="*/ 734090 h 3922303"/>
              <a:gd name="connsiteX3087" fmla="*/ 109900 w 11236264"/>
              <a:gd name="connsiteY3087" fmla="*/ 732701 h 3922303"/>
              <a:gd name="connsiteX3088" fmla="*/ 110577 w 11236264"/>
              <a:gd name="connsiteY3088" fmla="*/ 732468 h 3922303"/>
              <a:gd name="connsiteX3089" fmla="*/ 173067 w 11236264"/>
              <a:gd name="connsiteY3089" fmla="*/ 717616 h 3922303"/>
              <a:gd name="connsiteX3090" fmla="*/ 135848 w 11236264"/>
              <a:gd name="connsiteY3090" fmla="*/ 721389 h 3922303"/>
              <a:gd name="connsiteX3091" fmla="*/ 105816 w 11236264"/>
              <a:gd name="connsiteY3091" fmla="*/ 728265 h 3922303"/>
              <a:gd name="connsiteX3092" fmla="*/ 92565 w 11236264"/>
              <a:gd name="connsiteY3092" fmla="*/ 730725 h 3922303"/>
              <a:gd name="connsiteX3093" fmla="*/ 47836 w 11236264"/>
              <a:gd name="connsiteY3093" fmla="*/ 725624 h 3922303"/>
              <a:gd name="connsiteX3094" fmla="*/ 48768 w 11236264"/>
              <a:gd name="connsiteY3094" fmla="*/ 722149 h 3922303"/>
              <a:gd name="connsiteX3095" fmla="*/ 43906 w 11236264"/>
              <a:gd name="connsiteY3095" fmla="*/ 723537 h 3922303"/>
              <a:gd name="connsiteX3096" fmla="*/ 33430 w 11236264"/>
              <a:gd name="connsiteY3096" fmla="*/ 723982 h 3922303"/>
              <a:gd name="connsiteX3097" fmla="*/ 0 w 11236264"/>
              <a:gd name="connsiteY3097" fmla="*/ 720169 h 3922303"/>
              <a:gd name="connsiteX3098" fmla="*/ 11674 w 11236264"/>
              <a:gd name="connsiteY3098" fmla="*/ 717390 h 3922303"/>
              <a:gd name="connsiteX3099" fmla="*/ 16189 w 11236264"/>
              <a:gd name="connsiteY3099" fmla="*/ 714020 h 3922303"/>
              <a:gd name="connsiteX3100" fmla="*/ 11674 w 11236264"/>
              <a:gd name="connsiteY3100" fmla="*/ 717390 h 3922303"/>
              <a:gd name="connsiteX3101" fmla="*/ 9931 w 11236264"/>
              <a:gd name="connsiteY3101" fmla="*/ 709196 h 3922303"/>
              <a:gd name="connsiteX3102" fmla="*/ 44508 w 11236264"/>
              <a:gd name="connsiteY3102" fmla="*/ 708986 h 3922303"/>
              <a:gd name="connsiteX3103" fmla="*/ 9063 w 11236264"/>
              <a:gd name="connsiteY3103" fmla="*/ 703908 h 3922303"/>
              <a:gd name="connsiteX3104" fmla="*/ 26915 w 11236264"/>
              <a:gd name="connsiteY3104" fmla="*/ 698223 h 3922303"/>
              <a:gd name="connsiteX3105" fmla="*/ 34373 w 11236264"/>
              <a:gd name="connsiteY3105" fmla="*/ 695346 h 3922303"/>
              <a:gd name="connsiteX3106" fmla="*/ 147436 w 11236264"/>
              <a:gd name="connsiteY3106" fmla="*/ 703831 h 3922303"/>
              <a:gd name="connsiteX3107" fmla="*/ 369317 w 11236264"/>
              <a:gd name="connsiteY3107" fmla="*/ 709270 h 3922303"/>
              <a:gd name="connsiteX3108" fmla="*/ 415366 w 11236264"/>
              <a:gd name="connsiteY3108" fmla="*/ 711903 h 3922303"/>
              <a:gd name="connsiteX3109" fmla="*/ 423885 w 11236264"/>
              <a:gd name="connsiteY3109" fmla="*/ 711954 h 3922303"/>
              <a:gd name="connsiteX3110" fmla="*/ 447681 w 11236264"/>
              <a:gd name="connsiteY3110" fmla="*/ 706788 h 3922303"/>
              <a:gd name="connsiteX3111" fmla="*/ 452120 w 11236264"/>
              <a:gd name="connsiteY3111" fmla="*/ 705853 h 3922303"/>
              <a:gd name="connsiteX3112" fmla="*/ 446348 w 11236264"/>
              <a:gd name="connsiteY3112" fmla="*/ 702821 h 3922303"/>
              <a:gd name="connsiteX3113" fmla="*/ 355606 w 11236264"/>
              <a:gd name="connsiteY3113" fmla="*/ 702495 h 3922303"/>
              <a:gd name="connsiteX3114" fmla="*/ 266078 w 11236264"/>
              <a:gd name="connsiteY3114" fmla="*/ 697313 h 3922303"/>
              <a:gd name="connsiteX3115" fmla="*/ 255542 w 11236264"/>
              <a:gd name="connsiteY3115" fmla="*/ 688824 h 3922303"/>
              <a:gd name="connsiteX3116" fmla="*/ 179955 w 11236264"/>
              <a:gd name="connsiteY3116" fmla="*/ 683356 h 3922303"/>
              <a:gd name="connsiteX3117" fmla="*/ 167456 w 11236264"/>
              <a:gd name="connsiteY3117" fmla="*/ 671725 h 3922303"/>
              <a:gd name="connsiteX3118" fmla="*/ 162868 w 11236264"/>
              <a:gd name="connsiteY3118" fmla="*/ 671059 h 3922303"/>
              <a:gd name="connsiteX3119" fmla="*/ 158755 w 11236264"/>
              <a:gd name="connsiteY3119" fmla="*/ 671478 h 3922303"/>
              <a:gd name="connsiteX3120" fmla="*/ 152507 w 11236264"/>
              <a:gd name="connsiteY3120" fmla="*/ 670324 h 3922303"/>
              <a:gd name="connsiteX3121" fmla="*/ 151858 w 11236264"/>
              <a:gd name="connsiteY3121" fmla="*/ 669238 h 3922303"/>
              <a:gd name="connsiteX3122" fmla="*/ 149109 w 11236264"/>
              <a:gd name="connsiteY3122" fmla="*/ 669696 h 3922303"/>
              <a:gd name="connsiteX3123" fmla="*/ 152507 w 11236264"/>
              <a:gd name="connsiteY3123" fmla="*/ 670324 h 3922303"/>
              <a:gd name="connsiteX3124" fmla="*/ 153515 w 11236264"/>
              <a:gd name="connsiteY3124" fmla="*/ 672010 h 3922303"/>
              <a:gd name="connsiteX3125" fmla="*/ 132952 w 11236264"/>
              <a:gd name="connsiteY3125" fmla="*/ 663749 h 3922303"/>
              <a:gd name="connsiteX3126" fmla="*/ 211474 w 11236264"/>
              <a:gd name="connsiteY3126" fmla="*/ 668221 h 3922303"/>
              <a:gd name="connsiteX3127" fmla="*/ 225153 w 11236264"/>
              <a:gd name="connsiteY3127" fmla="*/ 659772 h 3922303"/>
              <a:gd name="connsiteX3128" fmla="*/ 296318 w 11236264"/>
              <a:gd name="connsiteY3128" fmla="*/ 655313 h 3922303"/>
              <a:gd name="connsiteX3129" fmla="*/ 399542 w 11236264"/>
              <a:gd name="connsiteY3129" fmla="*/ 659658 h 3922303"/>
              <a:gd name="connsiteX3130" fmla="*/ 392734 w 11236264"/>
              <a:gd name="connsiteY3130" fmla="*/ 650222 h 3922303"/>
              <a:gd name="connsiteX3131" fmla="*/ 385219 w 11236264"/>
              <a:gd name="connsiteY3131" fmla="*/ 645144 h 3922303"/>
              <a:gd name="connsiteX3132" fmla="*/ 365217 w 11236264"/>
              <a:gd name="connsiteY3132" fmla="*/ 645213 h 3922303"/>
              <a:gd name="connsiteX3133" fmla="*/ 297788 w 11236264"/>
              <a:gd name="connsiteY3133" fmla="*/ 646387 h 3922303"/>
              <a:gd name="connsiteX3134" fmla="*/ 307896 w 11236264"/>
              <a:gd name="connsiteY3134" fmla="*/ 634726 h 3922303"/>
              <a:gd name="connsiteX3135" fmla="*/ 318659 w 11236264"/>
              <a:gd name="connsiteY3135" fmla="*/ 630447 h 3922303"/>
              <a:gd name="connsiteX3136" fmla="*/ 302379 w 11236264"/>
              <a:gd name="connsiteY3136" fmla="*/ 629766 h 3922303"/>
              <a:gd name="connsiteX3137" fmla="*/ 237552 w 11236264"/>
              <a:gd name="connsiteY3137" fmla="*/ 624458 h 3922303"/>
              <a:gd name="connsiteX3138" fmla="*/ 71847 w 11236264"/>
              <a:gd name="connsiteY3138" fmla="*/ 610120 h 3922303"/>
              <a:gd name="connsiteX3139" fmla="*/ 60806 w 11236264"/>
              <a:gd name="connsiteY3139" fmla="*/ 609153 h 3922303"/>
              <a:gd name="connsiteX3140" fmla="*/ 71749 w 11236264"/>
              <a:gd name="connsiteY3140" fmla="*/ 604383 h 3922303"/>
              <a:gd name="connsiteX3141" fmla="*/ 75385 w 11236264"/>
              <a:gd name="connsiteY3141" fmla="*/ 602387 h 3922303"/>
              <a:gd name="connsiteX3142" fmla="*/ 109836 w 11236264"/>
              <a:gd name="connsiteY3142" fmla="*/ 604296 h 3922303"/>
              <a:gd name="connsiteX3143" fmla="*/ 199366 w 11236264"/>
              <a:gd name="connsiteY3143" fmla="*/ 609479 h 3922303"/>
              <a:gd name="connsiteX3144" fmla="*/ 208375 w 11236264"/>
              <a:gd name="connsiteY3144" fmla="*/ 590551 h 3922303"/>
              <a:gd name="connsiteX3145" fmla="*/ 249217 w 11236264"/>
              <a:gd name="connsiteY3145" fmla="*/ 588759 h 3922303"/>
              <a:gd name="connsiteX3146" fmla="*/ 288828 w 11236264"/>
              <a:gd name="connsiteY3146" fmla="*/ 582940 h 3922303"/>
              <a:gd name="connsiteX3147" fmla="*/ 386857 w 11236264"/>
              <a:gd name="connsiteY3147" fmla="*/ 584703 h 3922303"/>
              <a:gd name="connsiteX3148" fmla="*/ 394890 w 11236264"/>
              <a:gd name="connsiteY3148" fmla="*/ 582809 h 3922303"/>
              <a:gd name="connsiteX3149" fmla="*/ 373150 w 11236264"/>
              <a:gd name="connsiteY3149" fmla="*/ 583699 h 3922303"/>
              <a:gd name="connsiteX3150" fmla="*/ 321840 w 11236264"/>
              <a:gd name="connsiteY3150" fmla="*/ 579995 h 3922303"/>
              <a:gd name="connsiteX3151" fmla="*/ 306899 w 11236264"/>
              <a:gd name="connsiteY3151" fmla="*/ 569193 h 3922303"/>
              <a:gd name="connsiteX3152" fmla="*/ 267515 w 11236264"/>
              <a:gd name="connsiteY3152" fmla="*/ 566681 h 3922303"/>
              <a:gd name="connsiteX3153" fmla="*/ 238388 w 11236264"/>
              <a:gd name="connsiteY3153" fmla="*/ 556881 h 3922303"/>
              <a:gd name="connsiteX3154" fmla="*/ 295874 w 11236264"/>
              <a:gd name="connsiteY3154" fmla="*/ 560870 h 3922303"/>
              <a:gd name="connsiteX3155" fmla="*/ 317382 w 11236264"/>
              <a:gd name="connsiteY3155" fmla="*/ 553573 h 3922303"/>
              <a:gd name="connsiteX3156" fmla="*/ 340137 w 11236264"/>
              <a:gd name="connsiteY3156" fmla="*/ 557918 h 3922303"/>
              <a:gd name="connsiteX3157" fmla="*/ 361157 w 11236264"/>
              <a:gd name="connsiteY3157" fmla="*/ 550786 h 3922303"/>
              <a:gd name="connsiteX3158" fmla="*/ 420591 w 11236264"/>
              <a:gd name="connsiteY3158" fmla="*/ 550307 h 3922303"/>
              <a:gd name="connsiteX3159" fmla="*/ 459711 w 11236264"/>
              <a:gd name="connsiteY3159" fmla="*/ 544655 h 3922303"/>
              <a:gd name="connsiteX3160" fmla="*/ 420562 w 11236264"/>
              <a:gd name="connsiteY3160" fmla="*/ 542728 h 3922303"/>
              <a:gd name="connsiteX3161" fmla="*/ 395562 w 11236264"/>
              <a:gd name="connsiteY3161" fmla="*/ 541498 h 3922303"/>
              <a:gd name="connsiteX3162" fmla="*/ 332518 w 11236264"/>
              <a:gd name="connsiteY3162" fmla="*/ 540822 h 3922303"/>
              <a:gd name="connsiteX3163" fmla="*/ 278427 w 11236264"/>
              <a:gd name="connsiteY3163" fmla="*/ 536871 h 3922303"/>
              <a:gd name="connsiteX3164" fmla="*/ 264772 w 11236264"/>
              <a:gd name="connsiteY3164" fmla="*/ 535377 h 3922303"/>
              <a:gd name="connsiteX3165" fmla="*/ 267564 w 11236264"/>
              <a:gd name="connsiteY3165" fmla="*/ 534771 h 3922303"/>
              <a:gd name="connsiteX3166" fmla="*/ 290694 w 11236264"/>
              <a:gd name="connsiteY3166" fmla="*/ 529659 h 3922303"/>
              <a:gd name="connsiteX3167" fmla="*/ 324918 w 11236264"/>
              <a:gd name="connsiteY3167" fmla="*/ 531338 h 3922303"/>
              <a:gd name="connsiteX3168" fmla="*/ 359877 w 11236264"/>
              <a:gd name="connsiteY3168" fmla="*/ 523924 h 3922303"/>
              <a:gd name="connsiteX3169" fmla="*/ 336406 w 11236264"/>
              <a:gd name="connsiteY3169" fmla="*/ 519823 h 3922303"/>
              <a:gd name="connsiteX3170" fmla="*/ 387542 w 11236264"/>
              <a:gd name="connsiteY3170" fmla="*/ 509691 h 3922303"/>
              <a:gd name="connsiteX3171" fmla="*/ 514106 w 11236264"/>
              <a:gd name="connsiteY3171" fmla="*/ 483104 h 3922303"/>
              <a:gd name="connsiteX3172" fmla="*/ 487090 w 11236264"/>
              <a:gd name="connsiteY3172" fmla="*/ 483153 h 3922303"/>
              <a:gd name="connsiteX3173" fmla="*/ 335004 w 11236264"/>
              <a:gd name="connsiteY3173" fmla="*/ 508433 h 3922303"/>
              <a:gd name="connsiteX3174" fmla="*/ 322352 w 11236264"/>
              <a:gd name="connsiteY3174" fmla="*/ 505709 h 3922303"/>
              <a:gd name="connsiteX3175" fmla="*/ 333721 w 11236264"/>
              <a:gd name="connsiteY3175" fmla="*/ 501829 h 3922303"/>
              <a:gd name="connsiteX3176" fmla="*/ 326351 w 11236264"/>
              <a:gd name="connsiteY3176" fmla="*/ 503917 h 3922303"/>
              <a:gd name="connsiteX3177" fmla="*/ 285268 w 11236264"/>
              <a:gd name="connsiteY3177" fmla="*/ 510701 h 3922303"/>
              <a:gd name="connsiteX3178" fmla="*/ 291071 w 11236264"/>
              <a:gd name="connsiteY3178" fmla="*/ 505045 h 3922303"/>
              <a:gd name="connsiteX3179" fmla="*/ 322038 w 11236264"/>
              <a:gd name="connsiteY3179" fmla="*/ 498342 h 3922303"/>
              <a:gd name="connsiteX3180" fmla="*/ 444647 w 11236264"/>
              <a:gd name="connsiteY3180" fmla="*/ 472365 h 3922303"/>
              <a:gd name="connsiteX3181" fmla="*/ 531355 w 11236264"/>
              <a:gd name="connsiteY3181" fmla="*/ 449281 h 3922303"/>
              <a:gd name="connsiteX3182" fmla="*/ 522006 w 11236264"/>
              <a:gd name="connsiteY3182" fmla="*/ 445965 h 3922303"/>
              <a:gd name="connsiteX3183" fmla="*/ 503917 w 11236264"/>
              <a:gd name="connsiteY3183" fmla="*/ 448298 h 3922303"/>
              <a:gd name="connsiteX3184" fmla="*/ 361397 w 11236264"/>
              <a:gd name="connsiteY3184" fmla="*/ 476394 h 3922303"/>
              <a:gd name="connsiteX3185" fmla="*/ 472429 w 11236264"/>
              <a:gd name="connsiteY3185" fmla="*/ 449476 h 3922303"/>
              <a:gd name="connsiteX3186" fmla="*/ 510905 w 11236264"/>
              <a:gd name="connsiteY3186" fmla="*/ 442030 h 3922303"/>
              <a:gd name="connsiteX3187" fmla="*/ 509433 w 11236264"/>
              <a:gd name="connsiteY3187" fmla="*/ 441507 h 3922303"/>
              <a:gd name="connsiteX3188" fmla="*/ 367684 w 11236264"/>
              <a:gd name="connsiteY3188" fmla="*/ 459015 h 3922303"/>
              <a:gd name="connsiteX3189" fmla="*/ 272662 w 11236264"/>
              <a:gd name="connsiteY3189" fmla="*/ 476580 h 3922303"/>
              <a:gd name="connsiteX3190" fmla="*/ 259573 w 11236264"/>
              <a:gd name="connsiteY3190" fmla="*/ 475869 h 3922303"/>
              <a:gd name="connsiteX3191" fmla="*/ 253885 w 11236264"/>
              <a:gd name="connsiteY3191" fmla="*/ 469981 h 3922303"/>
              <a:gd name="connsiteX3192" fmla="*/ 256520 w 11236264"/>
              <a:gd name="connsiteY3192" fmla="*/ 468377 h 3922303"/>
              <a:gd name="connsiteX3193" fmla="*/ 208565 w 11236264"/>
              <a:gd name="connsiteY3193" fmla="*/ 478214 h 3922303"/>
              <a:gd name="connsiteX3194" fmla="*/ 170688 w 11236264"/>
              <a:gd name="connsiteY3194" fmla="*/ 481831 h 3922303"/>
              <a:gd name="connsiteX3195" fmla="*/ 233836 w 11236264"/>
              <a:gd name="connsiteY3195" fmla="*/ 467136 h 3922303"/>
              <a:gd name="connsiteX3196" fmla="*/ 316791 w 11236264"/>
              <a:gd name="connsiteY3196" fmla="*/ 447630 h 3922303"/>
              <a:gd name="connsiteX3197" fmla="*/ 382046 w 11236264"/>
              <a:gd name="connsiteY3197" fmla="*/ 431383 h 3922303"/>
              <a:gd name="connsiteX3198" fmla="*/ 380462 w 11236264"/>
              <a:gd name="connsiteY3198" fmla="*/ 424969 h 3922303"/>
              <a:gd name="connsiteX3199" fmla="*/ 378256 w 11236264"/>
              <a:gd name="connsiteY3199" fmla="*/ 424286 h 3922303"/>
              <a:gd name="connsiteX3200" fmla="*/ 372094 w 11236264"/>
              <a:gd name="connsiteY3200" fmla="*/ 425325 h 3922303"/>
              <a:gd name="connsiteX3201" fmla="*/ 330592 w 11236264"/>
              <a:gd name="connsiteY3201" fmla="*/ 435137 h 3922303"/>
              <a:gd name="connsiteX3202" fmla="*/ 125913 w 11236264"/>
              <a:gd name="connsiteY3202" fmla="*/ 483457 h 3922303"/>
              <a:gd name="connsiteX3203" fmla="*/ 90432 w 11236264"/>
              <a:gd name="connsiteY3203" fmla="*/ 485932 h 3922303"/>
              <a:gd name="connsiteX3204" fmla="*/ 101107 w 11236264"/>
              <a:gd name="connsiteY3204" fmla="*/ 482938 h 3922303"/>
              <a:gd name="connsiteX3205" fmla="*/ 117132 w 11236264"/>
              <a:gd name="connsiteY3205" fmla="*/ 483025 h 3922303"/>
              <a:gd name="connsiteX3206" fmla="*/ 130348 w 11236264"/>
              <a:gd name="connsiteY3206" fmla="*/ 481429 h 3922303"/>
              <a:gd name="connsiteX3207" fmla="*/ 126419 w 11236264"/>
              <a:gd name="connsiteY3207" fmla="*/ 477097 h 3922303"/>
              <a:gd name="connsiteX3208" fmla="*/ 130300 w 11236264"/>
              <a:gd name="connsiteY3208" fmla="*/ 476287 h 3922303"/>
              <a:gd name="connsiteX3209" fmla="*/ 165775 w 11236264"/>
              <a:gd name="connsiteY3209" fmla="*/ 461483 h 3922303"/>
              <a:gd name="connsiteX3210" fmla="*/ 111752 w 11236264"/>
              <a:gd name="connsiteY3210" fmla="*/ 473909 h 3922303"/>
              <a:gd name="connsiteX3211" fmla="*/ 108344 w 11236264"/>
              <a:gd name="connsiteY3211" fmla="*/ 474591 h 3922303"/>
              <a:gd name="connsiteX3212" fmla="*/ 107851 w 11236264"/>
              <a:gd name="connsiteY3212" fmla="*/ 474527 h 3922303"/>
              <a:gd name="connsiteX3213" fmla="*/ 96552 w 11236264"/>
              <a:gd name="connsiteY3213" fmla="*/ 474243 h 3922303"/>
              <a:gd name="connsiteX3214" fmla="*/ 172581 w 11236264"/>
              <a:gd name="connsiteY3214" fmla="*/ 453480 h 3922303"/>
              <a:gd name="connsiteX3215" fmla="*/ 291847 w 11236264"/>
              <a:gd name="connsiteY3215" fmla="*/ 423821 h 3922303"/>
              <a:gd name="connsiteX3216" fmla="*/ 306661 w 11236264"/>
              <a:gd name="connsiteY3216" fmla="*/ 421200 h 3922303"/>
              <a:gd name="connsiteX3217" fmla="*/ 289980 w 11236264"/>
              <a:gd name="connsiteY3217" fmla="*/ 421321 h 3922303"/>
              <a:gd name="connsiteX3218" fmla="*/ 72789 w 11236264"/>
              <a:gd name="connsiteY3218" fmla="*/ 466652 h 3922303"/>
              <a:gd name="connsiteX3219" fmla="*/ 305265 w 11236264"/>
              <a:gd name="connsiteY3219" fmla="*/ 409909 h 3922303"/>
              <a:gd name="connsiteX3220" fmla="*/ 323765 w 11236264"/>
              <a:gd name="connsiteY3220" fmla="*/ 404616 h 3922303"/>
              <a:gd name="connsiteX3221" fmla="*/ 334252 w 11236264"/>
              <a:gd name="connsiteY3221" fmla="*/ 396085 h 3922303"/>
              <a:gd name="connsiteX3222" fmla="*/ 334377 w 11236264"/>
              <a:gd name="connsiteY3222" fmla="*/ 395775 h 3922303"/>
              <a:gd name="connsiteX3223" fmla="*/ 299353 w 11236264"/>
              <a:gd name="connsiteY3223" fmla="*/ 401991 h 3922303"/>
              <a:gd name="connsiteX3224" fmla="*/ 194780 w 11236264"/>
              <a:gd name="connsiteY3224" fmla="*/ 424249 h 3922303"/>
              <a:gd name="connsiteX3225" fmla="*/ 283124 w 11236264"/>
              <a:gd name="connsiteY3225" fmla="*/ 401452 h 3922303"/>
              <a:gd name="connsiteX3226" fmla="*/ 349170 w 11236264"/>
              <a:gd name="connsiteY3226" fmla="*/ 385912 h 3922303"/>
              <a:gd name="connsiteX3227" fmla="*/ 356349 w 11236264"/>
              <a:gd name="connsiteY3227" fmla="*/ 382062 h 3922303"/>
              <a:gd name="connsiteX3228" fmla="*/ 420908 w 11236264"/>
              <a:gd name="connsiteY3228" fmla="*/ 362492 h 3922303"/>
              <a:gd name="connsiteX3229" fmla="*/ 672366 w 11236264"/>
              <a:gd name="connsiteY3229" fmla="*/ 312524 h 3922303"/>
              <a:gd name="connsiteX3230" fmla="*/ 684860 w 11236264"/>
              <a:gd name="connsiteY3230" fmla="*/ 311316 h 3922303"/>
              <a:gd name="connsiteX3231" fmla="*/ 739771 w 11236264"/>
              <a:gd name="connsiteY3231" fmla="*/ 300998 h 3922303"/>
              <a:gd name="connsiteX3232" fmla="*/ 825109 w 11236264"/>
              <a:gd name="connsiteY3232" fmla="*/ 287818 h 3922303"/>
              <a:gd name="connsiteX3233" fmla="*/ 1014074 w 11236264"/>
              <a:gd name="connsiteY3233" fmla="*/ 271351 h 3922303"/>
              <a:gd name="connsiteX3234" fmla="*/ 1081201 w 11236264"/>
              <a:gd name="connsiteY3234" fmla="*/ 266423 h 3922303"/>
              <a:gd name="connsiteX3235" fmla="*/ 1081291 w 11236264"/>
              <a:gd name="connsiteY3235" fmla="*/ 266421 h 3922303"/>
              <a:gd name="connsiteX3236" fmla="*/ 1015579 w 11236264"/>
              <a:gd name="connsiteY3236" fmla="*/ 266500 h 3922303"/>
              <a:gd name="connsiteX3237" fmla="*/ 776706 w 11236264"/>
              <a:gd name="connsiteY3237" fmla="*/ 277949 h 3922303"/>
              <a:gd name="connsiteX3238" fmla="*/ 531508 w 11236264"/>
              <a:gd name="connsiteY3238" fmla="*/ 297781 h 3922303"/>
              <a:gd name="connsiteX3239" fmla="*/ 317613 w 11236264"/>
              <a:gd name="connsiteY3239" fmla="*/ 330135 h 3922303"/>
              <a:gd name="connsiteX3240" fmla="*/ 337438 w 11236264"/>
              <a:gd name="connsiteY3240" fmla="*/ 311348 h 3922303"/>
              <a:gd name="connsiteX3241" fmla="*/ 382302 w 11236264"/>
              <a:gd name="connsiteY3241" fmla="*/ 277948 h 3922303"/>
              <a:gd name="connsiteX3242" fmla="*/ 660889 w 11236264"/>
              <a:gd name="connsiteY3242" fmla="*/ 245594 h 3922303"/>
              <a:gd name="connsiteX3243" fmla="*/ 861221 w 11236264"/>
              <a:gd name="connsiteY3243" fmla="*/ 226807 h 3922303"/>
              <a:gd name="connsiteX3244" fmla="*/ 1252609 w 11236264"/>
              <a:gd name="connsiteY3244" fmla="*/ 216092 h 3922303"/>
              <a:gd name="connsiteX3245" fmla="*/ 550290 w 11236264"/>
              <a:gd name="connsiteY3245" fmla="*/ 52503 h 3922303"/>
              <a:gd name="connsiteX3246" fmla="*/ 531508 w 11236264"/>
              <a:gd name="connsiteY3246" fmla="*/ 58765 h 3922303"/>
              <a:gd name="connsiteX3247" fmla="*/ 1529854 w 11236264"/>
              <a:gd name="connsiteY3247" fmla="*/ 396 h 3922303"/>
              <a:gd name="connsiteX3248" fmla="*/ 1907044 w 11236264"/>
              <a:gd name="connsiteY3248" fmla="*/ 10742 h 3922303"/>
              <a:gd name="connsiteX3249" fmla="*/ 2252264 w 11236264"/>
              <a:gd name="connsiteY3249" fmla="*/ 31415 h 3922303"/>
              <a:gd name="connsiteX3250" fmla="*/ 2276764 w 11236264"/>
              <a:gd name="connsiteY3250" fmla="*/ 35379 h 3922303"/>
              <a:gd name="connsiteX3251" fmla="*/ 2584925 w 11236264"/>
              <a:gd name="connsiteY3251" fmla="*/ 82678 h 3922303"/>
              <a:gd name="connsiteX3252" fmla="*/ 3208001 w 11236264"/>
              <a:gd name="connsiteY3252" fmla="*/ 184691 h 3922303"/>
              <a:gd name="connsiteX3253" fmla="*/ 3762465 w 11236264"/>
              <a:gd name="connsiteY3253" fmla="*/ 295904 h 3922303"/>
              <a:gd name="connsiteX3254" fmla="*/ 3784436 w 11236264"/>
              <a:gd name="connsiteY3254" fmla="*/ 290163 h 3922303"/>
              <a:gd name="connsiteX3255" fmla="*/ 3644449 w 11236264"/>
              <a:gd name="connsiteY3255" fmla="*/ 261140 h 3922303"/>
              <a:gd name="connsiteX3256" fmla="*/ 3453476 w 11236264"/>
              <a:gd name="connsiteY3256" fmla="*/ 212034 h 3922303"/>
              <a:gd name="connsiteX3257" fmla="*/ 3081093 w 11236264"/>
              <a:gd name="connsiteY3257" fmla="*/ 150444 h 3922303"/>
              <a:gd name="connsiteX3258" fmla="*/ 2661914 w 11236264"/>
              <a:gd name="connsiteY3258" fmla="*/ 71445 h 3922303"/>
              <a:gd name="connsiteX3259" fmla="*/ 2602221 w 11236264"/>
              <a:gd name="connsiteY3259" fmla="*/ 60950 h 3922303"/>
              <a:gd name="connsiteX3260" fmla="*/ 2663513 w 11236264"/>
              <a:gd name="connsiteY3260" fmla="*/ 66284 h 3922303"/>
              <a:gd name="connsiteX3261" fmla="*/ 2848528 w 11236264"/>
              <a:gd name="connsiteY3261" fmla="*/ 86579 h 3922303"/>
              <a:gd name="connsiteX3262" fmla="*/ 3122512 w 11236264"/>
              <a:gd name="connsiteY3262" fmla="*/ 133904 h 3922303"/>
              <a:gd name="connsiteX3263" fmla="*/ 3910224 w 11236264"/>
              <a:gd name="connsiteY3263" fmla="*/ 305144 h 3922303"/>
              <a:gd name="connsiteX3264" fmla="*/ 4306395 w 11236264"/>
              <a:gd name="connsiteY3264" fmla="*/ 379475 h 3922303"/>
              <a:gd name="connsiteX3265" fmla="*/ 5305084 w 11236264"/>
              <a:gd name="connsiteY3265" fmla="*/ 675242 h 3922303"/>
              <a:gd name="connsiteX3266" fmla="*/ 5377853 w 11236264"/>
              <a:gd name="connsiteY3266" fmla="*/ 707361 h 3922303"/>
              <a:gd name="connsiteX3267" fmla="*/ 4987866 w 11236264"/>
              <a:gd name="connsiteY3267" fmla="*/ 611112 h 3922303"/>
              <a:gd name="connsiteX3268" fmla="*/ 4547536 w 11236264"/>
              <a:gd name="connsiteY3268" fmla="*/ 510701 h 3922303"/>
              <a:gd name="connsiteX3269" fmla="*/ 2950099 w 11236264"/>
              <a:gd name="connsiteY3269" fmla="*/ 259162 h 3922303"/>
              <a:gd name="connsiteX3270" fmla="*/ 2387708 w 11236264"/>
              <a:gd name="connsiteY3270" fmla="*/ 200714 h 3922303"/>
              <a:gd name="connsiteX3271" fmla="*/ 1979742 w 11236264"/>
              <a:gd name="connsiteY3271" fmla="*/ 181927 h 3922303"/>
              <a:gd name="connsiteX3272" fmla="*/ 1643377 w 11236264"/>
              <a:gd name="connsiteY3272" fmla="*/ 178404 h 3922303"/>
              <a:gd name="connsiteX3273" fmla="*/ 1546311 w 11236264"/>
              <a:gd name="connsiteY3273" fmla="*/ 183590 h 3922303"/>
              <a:gd name="connsiteX3274" fmla="*/ 1547718 w 11236264"/>
              <a:gd name="connsiteY3274" fmla="*/ 185115 h 3922303"/>
              <a:gd name="connsiteX3275" fmla="*/ 1545432 w 11236264"/>
              <a:gd name="connsiteY3275" fmla="*/ 188120 h 3922303"/>
              <a:gd name="connsiteX3276" fmla="*/ 1544444 w 11236264"/>
              <a:gd name="connsiteY3276" fmla="*/ 183689 h 3922303"/>
              <a:gd name="connsiteX3277" fmla="*/ 1481308 w 11236264"/>
              <a:gd name="connsiteY3277" fmla="*/ 187063 h 3922303"/>
              <a:gd name="connsiteX3278" fmla="*/ 1326576 w 11236264"/>
              <a:gd name="connsiteY3278" fmla="*/ 194451 h 3922303"/>
              <a:gd name="connsiteX3279" fmla="*/ 919652 w 11236264"/>
              <a:gd name="connsiteY3279" fmla="*/ 194452 h 3922303"/>
              <a:gd name="connsiteX3280" fmla="*/ 705755 w 11236264"/>
              <a:gd name="connsiteY3280" fmla="*/ 213239 h 3922303"/>
              <a:gd name="connsiteX3281" fmla="*/ 570114 w 11236264"/>
              <a:gd name="connsiteY3281" fmla="*/ 226806 h 3922303"/>
              <a:gd name="connsiteX3282" fmla="*/ 511685 w 11236264"/>
              <a:gd name="connsiteY3282" fmla="*/ 206976 h 3922303"/>
              <a:gd name="connsiteX3283" fmla="*/ 440733 w 11236264"/>
              <a:gd name="connsiteY3283" fmla="*/ 213238 h 3922303"/>
              <a:gd name="connsiteX3284" fmla="*/ 479339 w 11236264"/>
              <a:gd name="connsiteY3284" fmla="*/ 129738 h 3922303"/>
              <a:gd name="connsiteX3285" fmla="*/ 388563 w 11236264"/>
              <a:gd name="connsiteY3285" fmla="*/ 142264 h 3922303"/>
              <a:gd name="connsiteX3286" fmla="*/ 297788 w 11236264"/>
              <a:gd name="connsiteY3286" fmla="*/ 162095 h 3922303"/>
              <a:gd name="connsiteX3287" fmla="*/ 323872 w 11236264"/>
              <a:gd name="connsiteY3287" fmla="*/ 129739 h 3922303"/>
              <a:gd name="connsiteX3288" fmla="*/ 311353 w 11236264"/>
              <a:gd name="connsiteY3288" fmla="*/ 116171 h 3922303"/>
              <a:gd name="connsiteX3289" fmla="*/ 330134 w 11236264"/>
              <a:gd name="connsiteY3289" fmla="*/ 109908 h 3922303"/>
              <a:gd name="connsiteX3290" fmla="*/ 550290 w 11236264"/>
              <a:gd name="connsiteY3290" fmla="*/ 65028 h 3922303"/>
              <a:gd name="connsiteX3291" fmla="*/ 628544 w 11236264"/>
              <a:gd name="connsiteY3291" fmla="*/ 38935 h 3922303"/>
              <a:gd name="connsiteX3292" fmla="*/ 1106419 w 11236264"/>
              <a:gd name="connsiteY3292" fmla="*/ 6579 h 3922303"/>
              <a:gd name="connsiteX3293" fmla="*/ 1529854 w 11236264"/>
              <a:gd name="connsiteY3293" fmla="*/ 396 h 392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Lst>
            <a:rect l="l" t="t" r="r" b="b"/>
            <a:pathLst>
              <a:path w="11236264" h="3922303">
                <a:moveTo>
                  <a:pt x="10119914" y="3747406"/>
                </a:moveTo>
                <a:cubicBezTo>
                  <a:pt x="10119914" y="3753670"/>
                  <a:pt x="10106348" y="3760976"/>
                  <a:pt x="10106348" y="3753669"/>
                </a:cubicBezTo>
                <a:cubicBezTo>
                  <a:pt x="10100089" y="3753669"/>
                  <a:pt x="10113651" y="3747406"/>
                  <a:pt x="10119914" y="3747406"/>
                </a:cubicBezTo>
                <a:close/>
                <a:moveTo>
                  <a:pt x="10161006" y="3707296"/>
                </a:moveTo>
                <a:lnTo>
                  <a:pt x="10169309" y="3709662"/>
                </a:lnTo>
                <a:lnTo>
                  <a:pt x="10168431" y="3710354"/>
                </a:lnTo>
                <a:cubicBezTo>
                  <a:pt x="10163475" y="3711920"/>
                  <a:pt x="10158519" y="3711920"/>
                  <a:pt x="10158519" y="3708788"/>
                </a:cubicBezTo>
                <a:close/>
                <a:moveTo>
                  <a:pt x="10135853" y="3700133"/>
                </a:moveTo>
                <a:lnTo>
                  <a:pt x="10144043" y="3702465"/>
                </a:lnTo>
                <a:lnTo>
                  <a:pt x="10142347" y="3703962"/>
                </a:lnTo>
                <a:cubicBezTo>
                  <a:pt x="10137391" y="3705658"/>
                  <a:pt x="10132435" y="3705657"/>
                  <a:pt x="10132435" y="3702527"/>
                </a:cubicBezTo>
                <a:close/>
                <a:moveTo>
                  <a:pt x="10110425" y="3692775"/>
                </a:moveTo>
                <a:lnTo>
                  <a:pt x="10118669" y="3695181"/>
                </a:lnTo>
                <a:lnTo>
                  <a:pt x="10116262" y="3697177"/>
                </a:lnTo>
                <a:cubicBezTo>
                  <a:pt x="10111305" y="3698874"/>
                  <a:pt x="10106349" y="3698874"/>
                  <a:pt x="10106349" y="3695221"/>
                </a:cubicBezTo>
                <a:close/>
                <a:moveTo>
                  <a:pt x="10243033" y="3644076"/>
                </a:moveTo>
                <a:cubicBezTo>
                  <a:pt x="10249296" y="3644077"/>
                  <a:pt x="10235729" y="3650339"/>
                  <a:pt x="10229470" y="3650339"/>
                </a:cubicBezTo>
                <a:cubicBezTo>
                  <a:pt x="10229469" y="3644076"/>
                  <a:pt x="10243033" y="3644076"/>
                  <a:pt x="10243033" y="3644076"/>
                </a:cubicBezTo>
                <a:close/>
                <a:moveTo>
                  <a:pt x="9304662" y="3641533"/>
                </a:moveTo>
                <a:cubicBezTo>
                  <a:pt x="9296740" y="3640947"/>
                  <a:pt x="9286763" y="3645643"/>
                  <a:pt x="9291457" y="3650339"/>
                </a:cubicBezTo>
                <a:lnTo>
                  <a:pt x="9311283" y="3644077"/>
                </a:lnTo>
                <a:cubicBezTo>
                  <a:pt x="9309717" y="3642513"/>
                  <a:pt x="9307305" y="3641730"/>
                  <a:pt x="9304662" y="3641533"/>
                </a:cubicBezTo>
                <a:close/>
                <a:moveTo>
                  <a:pt x="10003086" y="3640653"/>
                </a:moveTo>
                <a:cubicBezTo>
                  <a:pt x="10005988" y="3640164"/>
                  <a:pt x="10010097" y="3640946"/>
                  <a:pt x="10016617" y="3644077"/>
                </a:cubicBezTo>
                <a:cubicBezTo>
                  <a:pt x="10014791" y="3642512"/>
                  <a:pt x="10013029" y="3643359"/>
                  <a:pt x="10011727" y="3645300"/>
                </a:cubicBezTo>
                <a:lnTo>
                  <a:pt x="10011231" y="3647090"/>
                </a:lnTo>
                <a:lnTo>
                  <a:pt x="9998834" y="3643496"/>
                </a:lnTo>
                <a:close/>
                <a:moveTo>
                  <a:pt x="9256471" y="3629449"/>
                </a:moveTo>
                <a:cubicBezTo>
                  <a:pt x="9256765" y="3630378"/>
                  <a:pt x="9257548" y="3632858"/>
                  <a:pt x="9259112" y="3637814"/>
                </a:cubicBezTo>
                <a:cubicBezTo>
                  <a:pt x="9259112" y="3637814"/>
                  <a:pt x="9255591" y="3626660"/>
                  <a:pt x="9256471" y="3629449"/>
                </a:cubicBezTo>
                <a:close/>
                <a:moveTo>
                  <a:pt x="9800080" y="3616321"/>
                </a:moveTo>
                <a:cubicBezTo>
                  <a:pt x="9800375" y="3617202"/>
                  <a:pt x="9801157" y="3619549"/>
                  <a:pt x="9802720" y="3624246"/>
                </a:cubicBezTo>
                <a:cubicBezTo>
                  <a:pt x="9802720" y="3624246"/>
                  <a:pt x="9799201" y="3613678"/>
                  <a:pt x="9800080" y="3616321"/>
                </a:cubicBezTo>
                <a:close/>
                <a:moveTo>
                  <a:pt x="9192465" y="3609178"/>
                </a:moveTo>
                <a:cubicBezTo>
                  <a:pt x="9188944" y="3608590"/>
                  <a:pt x="9181901" y="3613287"/>
                  <a:pt x="9181901" y="3617983"/>
                </a:cubicBezTo>
                <a:cubicBezTo>
                  <a:pt x="9181901" y="3617983"/>
                  <a:pt x="9201725" y="3611721"/>
                  <a:pt x="9194422" y="3611721"/>
                </a:cubicBezTo>
                <a:cubicBezTo>
                  <a:pt x="9194423" y="3610155"/>
                  <a:pt x="9193640" y="3609373"/>
                  <a:pt x="9192465" y="3609178"/>
                </a:cubicBezTo>
                <a:close/>
                <a:moveTo>
                  <a:pt x="9146804" y="3593992"/>
                </a:moveTo>
                <a:cubicBezTo>
                  <a:pt x="9147110" y="3595266"/>
                  <a:pt x="9149556" y="3605459"/>
                  <a:pt x="9149556" y="3605459"/>
                </a:cubicBezTo>
                <a:cubicBezTo>
                  <a:pt x="9147208" y="3595674"/>
                  <a:pt x="9146622" y="3593227"/>
                  <a:pt x="9146804" y="3593992"/>
                </a:cubicBezTo>
                <a:close/>
                <a:moveTo>
                  <a:pt x="9117993" y="3589347"/>
                </a:moveTo>
                <a:cubicBezTo>
                  <a:pt x="9112123" y="3588760"/>
                  <a:pt x="9106255" y="3593456"/>
                  <a:pt x="9110950" y="3598152"/>
                </a:cubicBezTo>
                <a:lnTo>
                  <a:pt x="9123471" y="3591890"/>
                </a:lnTo>
                <a:cubicBezTo>
                  <a:pt x="9121906" y="3590324"/>
                  <a:pt x="9119951" y="3589542"/>
                  <a:pt x="9117993" y="3589347"/>
                </a:cubicBezTo>
                <a:close/>
                <a:moveTo>
                  <a:pt x="10261815" y="3559535"/>
                </a:moveTo>
                <a:cubicBezTo>
                  <a:pt x="10268076" y="3565797"/>
                  <a:pt x="10249296" y="3573103"/>
                  <a:pt x="10243033" y="3565798"/>
                </a:cubicBezTo>
                <a:close/>
                <a:moveTo>
                  <a:pt x="10214687" y="3552714"/>
                </a:moveTo>
                <a:lnTo>
                  <a:pt x="10214535" y="3552736"/>
                </a:lnTo>
                <a:cubicBezTo>
                  <a:pt x="10212267" y="3553051"/>
                  <a:pt x="10210689" y="3553272"/>
                  <a:pt x="10210689" y="3553272"/>
                </a:cubicBezTo>
                <a:close/>
                <a:moveTo>
                  <a:pt x="10229618" y="3550631"/>
                </a:moveTo>
                <a:lnTo>
                  <a:pt x="10214687" y="3552714"/>
                </a:lnTo>
                <a:lnTo>
                  <a:pt x="10222521" y="3551621"/>
                </a:lnTo>
                <a:cubicBezTo>
                  <a:pt x="10228041" y="3550851"/>
                  <a:pt x="10232773" y="3550191"/>
                  <a:pt x="10229618" y="3550631"/>
                </a:cubicBezTo>
                <a:close/>
                <a:moveTo>
                  <a:pt x="10058989" y="3440598"/>
                </a:moveTo>
                <a:cubicBezTo>
                  <a:pt x="10057179" y="3440940"/>
                  <a:pt x="10052355" y="3441854"/>
                  <a:pt x="10042701" y="3443680"/>
                </a:cubicBezTo>
                <a:cubicBezTo>
                  <a:pt x="10042701" y="3443680"/>
                  <a:pt x="10064417" y="3439570"/>
                  <a:pt x="10058989" y="3440598"/>
                </a:cubicBezTo>
                <a:close/>
                <a:moveTo>
                  <a:pt x="9843719" y="3270455"/>
                </a:moveTo>
                <a:lnTo>
                  <a:pt x="9893497" y="3281902"/>
                </a:lnTo>
                <a:lnTo>
                  <a:pt x="9923421" y="3294740"/>
                </a:lnTo>
                <a:lnTo>
                  <a:pt x="9900535" y="3290303"/>
                </a:lnTo>
                <a:close/>
                <a:moveTo>
                  <a:pt x="9746629" y="3239303"/>
                </a:moveTo>
                <a:lnTo>
                  <a:pt x="9764115" y="3243284"/>
                </a:lnTo>
                <a:lnTo>
                  <a:pt x="9768081" y="3245763"/>
                </a:lnTo>
                <a:close/>
                <a:moveTo>
                  <a:pt x="9697747" y="3224275"/>
                </a:moveTo>
                <a:lnTo>
                  <a:pt x="9715469" y="3229324"/>
                </a:lnTo>
                <a:lnTo>
                  <a:pt x="9742608" y="3238090"/>
                </a:lnTo>
                <a:lnTo>
                  <a:pt x="9704795" y="3226702"/>
                </a:lnTo>
                <a:close/>
                <a:moveTo>
                  <a:pt x="9606694" y="3188553"/>
                </a:moveTo>
                <a:cubicBezTo>
                  <a:pt x="9603173" y="3187966"/>
                  <a:pt x="9596129" y="3192663"/>
                  <a:pt x="9596129" y="3197359"/>
                </a:cubicBezTo>
                <a:cubicBezTo>
                  <a:pt x="9596129" y="3197359"/>
                  <a:pt x="9614910" y="3191096"/>
                  <a:pt x="9608651" y="3191097"/>
                </a:cubicBezTo>
                <a:cubicBezTo>
                  <a:pt x="9608651" y="3189533"/>
                  <a:pt x="9607869" y="3188749"/>
                  <a:pt x="9606694" y="3188553"/>
                </a:cubicBezTo>
                <a:close/>
                <a:moveTo>
                  <a:pt x="9537701" y="3165005"/>
                </a:moveTo>
                <a:cubicBezTo>
                  <a:pt x="9531439" y="3165005"/>
                  <a:pt x="9517875" y="3171266"/>
                  <a:pt x="9525179" y="3171266"/>
                </a:cubicBezTo>
                <a:cubicBezTo>
                  <a:pt x="9525179" y="3178572"/>
                  <a:pt x="9537701" y="3171266"/>
                  <a:pt x="9537701" y="3165005"/>
                </a:cubicBezTo>
                <a:close/>
                <a:moveTo>
                  <a:pt x="9517875" y="3158741"/>
                </a:moveTo>
                <a:cubicBezTo>
                  <a:pt x="9511613" y="3158741"/>
                  <a:pt x="9499093" y="3165004"/>
                  <a:pt x="9505353" y="3165004"/>
                </a:cubicBezTo>
                <a:cubicBezTo>
                  <a:pt x="9505352" y="3171266"/>
                  <a:pt x="9517875" y="3165004"/>
                  <a:pt x="9517875" y="3158741"/>
                </a:cubicBezTo>
                <a:close/>
                <a:moveTo>
                  <a:pt x="9696819" y="3151102"/>
                </a:moveTo>
                <a:lnTo>
                  <a:pt x="9755573" y="3161790"/>
                </a:lnTo>
                <a:lnTo>
                  <a:pt x="9761860" y="3165012"/>
                </a:lnTo>
                <a:lnTo>
                  <a:pt x="9769017" y="3169345"/>
                </a:lnTo>
                <a:lnTo>
                  <a:pt x="9740267" y="3165981"/>
                </a:lnTo>
                <a:lnTo>
                  <a:pt x="9712974" y="3161629"/>
                </a:lnTo>
                <a:lnTo>
                  <a:pt x="9701991" y="3154115"/>
                </a:lnTo>
                <a:close/>
                <a:moveTo>
                  <a:pt x="8862799" y="3069148"/>
                </a:moveTo>
                <a:cubicBezTo>
                  <a:pt x="8934505" y="3095710"/>
                  <a:pt x="9005628" y="3113677"/>
                  <a:pt x="9079529" y="3136698"/>
                </a:cubicBezTo>
                <a:lnTo>
                  <a:pt x="9120268" y="3150403"/>
                </a:lnTo>
                <a:lnTo>
                  <a:pt x="9213855" y="3175832"/>
                </a:lnTo>
                <a:lnTo>
                  <a:pt x="9217101" y="3176773"/>
                </a:lnTo>
                <a:lnTo>
                  <a:pt x="9142419" y="3145979"/>
                </a:lnTo>
                <a:lnTo>
                  <a:pt x="9111783" y="3134993"/>
                </a:lnTo>
                <a:lnTo>
                  <a:pt x="8994373" y="3100308"/>
                </a:lnTo>
                <a:lnTo>
                  <a:pt x="8926375" y="3081110"/>
                </a:lnTo>
                <a:close/>
                <a:moveTo>
                  <a:pt x="9351397" y="3051562"/>
                </a:moveTo>
                <a:lnTo>
                  <a:pt x="9350671" y="3054430"/>
                </a:lnTo>
                <a:cubicBezTo>
                  <a:pt x="9352213" y="3056254"/>
                  <a:pt x="9354401" y="3054404"/>
                  <a:pt x="9355943" y="3056228"/>
                </a:cubicBezTo>
                <a:cubicBezTo>
                  <a:pt x="9360815" y="3056996"/>
                  <a:pt x="9360696" y="3055606"/>
                  <a:pt x="9358867" y="3054068"/>
                </a:cubicBezTo>
                <a:lnTo>
                  <a:pt x="9357235" y="3053089"/>
                </a:lnTo>
                <a:close/>
                <a:moveTo>
                  <a:pt x="11084328" y="2969139"/>
                </a:moveTo>
                <a:cubicBezTo>
                  <a:pt x="11084328" y="2973890"/>
                  <a:pt x="11074038" y="2979431"/>
                  <a:pt x="11074038" y="2973889"/>
                </a:cubicBezTo>
                <a:cubicBezTo>
                  <a:pt x="11069291" y="2973889"/>
                  <a:pt x="11079578" y="2969139"/>
                  <a:pt x="11084328" y="2969139"/>
                </a:cubicBezTo>
                <a:close/>
                <a:moveTo>
                  <a:pt x="11115492" y="2938718"/>
                </a:moveTo>
                <a:lnTo>
                  <a:pt x="11121790" y="2940513"/>
                </a:lnTo>
                <a:lnTo>
                  <a:pt x="11121124" y="2941038"/>
                </a:lnTo>
                <a:cubicBezTo>
                  <a:pt x="11117365" y="2942225"/>
                  <a:pt x="11113606" y="2942225"/>
                  <a:pt x="11113606" y="2939850"/>
                </a:cubicBezTo>
                <a:close/>
                <a:moveTo>
                  <a:pt x="11096416" y="2933286"/>
                </a:moveTo>
                <a:lnTo>
                  <a:pt x="11102628" y="2935055"/>
                </a:lnTo>
                <a:lnTo>
                  <a:pt x="11101342" y="2936190"/>
                </a:lnTo>
                <a:cubicBezTo>
                  <a:pt x="11097583" y="2937476"/>
                  <a:pt x="11093824" y="2937476"/>
                  <a:pt x="11093824" y="2935102"/>
                </a:cubicBezTo>
                <a:close/>
                <a:moveTo>
                  <a:pt x="9071817" y="2927810"/>
                </a:moveTo>
                <a:lnTo>
                  <a:pt x="9071457" y="2927973"/>
                </a:lnTo>
                <a:lnTo>
                  <a:pt x="9115515" y="2939427"/>
                </a:lnTo>
                <a:lnTo>
                  <a:pt x="9119619" y="2940643"/>
                </a:lnTo>
                <a:lnTo>
                  <a:pt x="9116711" y="2939492"/>
                </a:lnTo>
                <a:cubicBezTo>
                  <a:pt x="9101969" y="2934270"/>
                  <a:pt x="9082519" y="2928479"/>
                  <a:pt x="9071817" y="2927810"/>
                </a:cubicBezTo>
                <a:close/>
                <a:moveTo>
                  <a:pt x="11077130" y="2927705"/>
                </a:moveTo>
                <a:lnTo>
                  <a:pt x="11083384" y="2929530"/>
                </a:lnTo>
                <a:lnTo>
                  <a:pt x="11081558" y="2931044"/>
                </a:lnTo>
                <a:cubicBezTo>
                  <a:pt x="11077798" y="2932331"/>
                  <a:pt x="11074040" y="2932331"/>
                  <a:pt x="11074039" y="2929561"/>
                </a:cubicBezTo>
                <a:close/>
                <a:moveTo>
                  <a:pt x="10534435" y="2909634"/>
                </a:moveTo>
                <a:cubicBezTo>
                  <a:pt x="10528018" y="2908632"/>
                  <a:pt x="10521489" y="2918873"/>
                  <a:pt x="10539888" y="2915311"/>
                </a:cubicBezTo>
                <a:cubicBezTo>
                  <a:pt x="10538701" y="2911551"/>
                  <a:pt x="10536574" y="2909968"/>
                  <a:pt x="10534435" y="2909634"/>
                </a:cubicBezTo>
                <a:close/>
                <a:moveTo>
                  <a:pt x="9762046" y="2901063"/>
                </a:moveTo>
                <a:lnTo>
                  <a:pt x="9764281" y="2901164"/>
                </a:lnTo>
                <a:lnTo>
                  <a:pt x="9768858" y="2902727"/>
                </a:lnTo>
                <a:cubicBezTo>
                  <a:pt x="9763861" y="2901903"/>
                  <a:pt x="9759551" y="2901343"/>
                  <a:pt x="9759199" y="2901127"/>
                </a:cubicBezTo>
                <a:cubicBezTo>
                  <a:pt x="9759023" y="2901017"/>
                  <a:pt x="9759835" y="2900993"/>
                  <a:pt x="9762046" y="2901063"/>
                </a:cubicBezTo>
                <a:close/>
                <a:moveTo>
                  <a:pt x="6995500" y="2897253"/>
                </a:moveTo>
                <a:lnTo>
                  <a:pt x="7003423" y="2901462"/>
                </a:lnTo>
                <a:lnTo>
                  <a:pt x="7009400" y="2901086"/>
                </a:lnTo>
                <a:close/>
                <a:moveTo>
                  <a:pt x="11177704" y="2890771"/>
                </a:moveTo>
                <a:cubicBezTo>
                  <a:pt x="11182454" y="2890772"/>
                  <a:pt x="11172164" y="2895521"/>
                  <a:pt x="11167418" y="2895521"/>
                </a:cubicBezTo>
                <a:cubicBezTo>
                  <a:pt x="11167417" y="2890771"/>
                  <a:pt x="11177704" y="2890771"/>
                  <a:pt x="11177704" y="2890771"/>
                </a:cubicBezTo>
                <a:close/>
                <a:moveTo>
                  <a:pt x="6966165" y="2889163"/>
                </a:moveTo>
                <a:lnTo>
                  <a:pt x="6961265" y="2891157"/>
                </a:lnTo>
                <a:lnTo>
                  <a:pt x="6979301" y="2892786"/>
                </a:lnTo>
                <a:close/>
                <a:moveTo>
                  <a:pt x="10466020" y="2888842"/>
                </a:moveTo>
                <a:cubicBezTo>
                  <a:pt x="10460012" y="2888398"/>
                  <a:pt x="10452446" y="2891959"/>
                  <a:pt x="10456006" y="2895521"/>
                </a:cubicBezTo>
                <a:lnTo>
                  <a:pt x="10471042" y="2890772"/>
                </a:lnTo>
                <a:cubicBezTo>
                  <a:pt x="10469854" y="2889585"/>
                  <a:pt x="10468024" y="2888992"/>
                  <a:pt x="10466020" y="2888842"/>
                </a:cubicBezTo>
                <a:close/>
                <a:moveTo>
                  <a:pt x="10995722" y="2888175"/>
                </a:moveTo>
                <a:cubicBezTo>
                  <a:pt x="10997923" y="2887804"/>
                  <a:pt x="11001040" y="2888397"/>
                  <a:pt x="11005984" y="2890772"/>
                </a:cubicBezTo>
                <a:cubicBezTo>
                  <a:pt x="11004600" y="2889585"/>
                  <a:pt x="11003264" y="2890228"/>
                  <a:pt x="11002276" y="2891700"/>
                </a:cubicBezTo>
                <a:lnTo>
                  <a:pt x="11001900" y="2893057"/>
                </a:lnTo>
                <a:lnTo>
                  <a:pt x="10992498" y="2890331"/>
                </a:lnTo>
                <a:close/>
                <a:moveTo>
                  <a:pt x="6933489" y="2880151"/>
                </a:moveTo>
                <a:lnTo>
                  <a:pt x="6925866" y="2883409"/>
                </a:lnTo>
                <a:cubicBezTo>
                  <a:pt x="6922968" y="2885464"/>
                  <a:pt x="6921647" y="2887372"/>
                  <a:pt x="6923995" y="2887372"/>
                </a:cubicBezTo>
                <a:cubicBezTo>
                  <a:pt x="6923995" y="2890503"/>
                  <a:pt x="6928951" y="2890503"/>
                  <a:pt x="6933907" y="2888807"/>
                </a:cubicBezTo>
                <a:lnTo>
                  <a:pt x="6941283" y="2882301"/>
                </a:lnTo>
                <a:close/>
                <a:moveTo>
                  <a:pt x="10429472" y="2879678"/>
                </a:moveTo>
                <a:cubicBezTo>
                  <a:pt x="10428804" y="2877562"/>
                  <a:pt x="10431474" y="2886022"/>
                  <a:pt x="10431474" y="2886022"/>
                </a:cubicBezTo>
                <a:cubicBezTo>
                  <a:pt x="10430288" y="2882263"/>
                  <a:pt x="10429695" y="2880382"/>
                  <a:pt x="10429472" y="2879678"/>
                </a:cubicBezTo>
                <a:close/>
                <a:moveTo>
                  <a:pt x="10841758" y="2869721"/>
                </a:moveTo>
                <a:cubicBezTo>
                  <a:pt x="10841090" y="2867716"/>
                  <a:pt x="10843760" y="2875732"/>
                  <a:pt x="10843760" y="2875732"/>
                </a:cubicBezTo>
                <a:cubicBezTo>
                  <a:pt x="10842574" y="2872169"/>
                  <a:pt x="10841981" y="2870389"/>
                  <a:pt x="10841758" y="2869721"/>
                </a:cubicBezTo>
                <a:close/>
                <a:moveTo>
                  <a:pt x="10380928" y="2864304"/>
                </a:moveTo>
                <a:cubicBezTo>
                  <a:pt x="10378257" y="2863857"/>
                  <a:pt x="10372916" y="2867420"/>
                  <a:pt x="10372916" y="2870981"/>
                </a:cubicBezTo>
                <a:cubicBezTo>
                  <a:pt x="10372916" y="2870981"/>
                  <a:pt x="10387951" y="2866232"/>
                  <a:pt x="10382412" y="2866232"/>
                </a:cubicBezTo>
                <a:cubicBezTo>
                  <a:pt x="10382412" y="2865045"/>
                  <a:pt x="10381818" y="2864452"/>
                  <a:pt x="10380928" y="2864304"/>
                </a:cubicBezTo>
                <a:close/>
                <a:moveTo>
                  <a:pt x="10346298" y="2852786"/>
                </a:moveTo>
                <a:cubicBezTo>
                  <a:pt x="10346529" y="2853752"/>
                  <a:pt x="10348384" y="2861483"/>
                  <a:pt x="10348384" y="2861483"/>
                </a:cubicBezTo>
                <a:cubicBezTo>
                  <a:pt x="10346604" y="2854062"/>
                  <a:pt x="10346159" y="2852206"/>
                  <a:pt x="10346298" y="2852786"/>
                </a:cubicBezTo>
                <a:close/>
                <a:moveTo>
                  <a:pt x="10324446" y="2849263"/>
                </a:moveTo>
                <a:cubicBezTo>
                  <a:pt x="10319994" y="2848818"/>
                  <a:pt x="10315544" y="2852379"/>
                  <a:pt x="10319104" y="2855942"/>
                </a:cubicBezTo>
                <a:lnTo>
                  <a:pt x="10328601" y="2851192"/>
                </a:lnTo>
                <a:cubicBezTo>
                  <a:pt x="10327414" y="2850004"/>
                  <a:pt x="10325930" y="2849411"/>
                  <a:pt x="10324446" y="2849263"/>
                </a:cubicBezTo>
                <a:close/>
                <a:moveTo>
                  <a:pt x="9740677" y="2836798"/>
                </a:moveTo>
                <a:lnTo>
                  <a:pt x="9740799" y="2837286"/>
                </a:lnTo>
                <a:lnTo>
                  <a:pt x="9752910" y="2840008"/>
                </a:lnTo>
                <a:lnTo>
                  <a:pt x="9750709" y="2839299"/>
                </a:lnTo>
                <a:close/>
                <a:moveTo>
                  <a:pt x="11191948" y="2826653"/>
                </a:moveTo>
                <a:cubicBezTo>
                  <a:pt x="11196697" y="2831402"/>
                  <a:pt x="11182454" y="2836943"/>
                  <a:pt x="11177704" y="2831403"/>
                </a:cubicBezTo>
                <a:close/>
                <a:moveTo>
                  <a:pt x="11156206" y="2821480"/>
                </a:moveTo>
                <a:lnTo>
                  <a:pt x="11153174" y="2821903"/>
                </a:lnTo>
                <a:cubicBezTo>
                  <a:pt x="11153174" y="2821903"/>
                  <a:pt x="11154370" y="2821735"/>
                  <a:pt x="11156090" y="2821496"/>
                </a:cubicBezTo>
                <a:close/>
                <a:moveTo>
                  <a:pt x="11167530" y="2819900"/>
                </a:moveTo>
                <a:lnTo>
                  <a:pt x="11156206" y="2821480"/>
                </a:lnTo>
                <a:lnTo>
                  <a:pt x="11162146" y="2820651"/>
                </a:lnTo>
                <a:cubicBezTo>
                  <a:pt x="11166334" y="2820067"/>
                  <a:pt x="11169923" y="2819567"/>
                  <a:pt x="11167530" y="2819900"/>
                </a:cubicBezTo>
                <a:close/>
                <a:moveTo>
                  <a:pt x="3452281" y="2756932"/>
                </a:moveTo>
                <a:lnTo>
                  <a:pt x="3451939" y="2757796"/>
                </a:lnTo>
                <a:cubicBezTo>
                  <a:pt x="3451071" y="2758445"/>
                  <a:pt x="3449996" y="2758274"/>
                  <a:pt x="3449062" y="2757025"/>
                </a:cubicBezTo>
                <a:close/>
                <a:moveTo>
                  <a:pt x="11038120" y="2736448"/>
                </a:moveTo>
                <a:cubicBezTo>
                  <a:pt x="11042236" y="2735669"/>
                  <a:pt x="11025768" y="2738786"/>
                  <a:pt x="11025768" y="2738786"/>
                </a:cubicBezTo>
                <a:cubicBezTo>
                  <a:pt x="11033088" y="2737401"/>
                  <a:pt x="11036748" y="2736708"/>
                  <a:pt x="11038120" y="2736448"/>
                </a:cubicBezTo>
                <a:close/>
                <a:moveTo>
                  <a:pt x="3435310" y="2684805"/>
                </a:moveTo>
                <a:lnTo>
                  <a:pt x="3440483" y="2686839"/>
                </a:lnTo>
                <a:cubicBezTo>
                  <a:pt x="3435967" y="2690211"/>
                  <a:pt x="3433882" y="2691768"/>
                  <a:pt x="3432016" y="2689267"/>
                </a:cubicBezTo>
                <a:lnTo>
                  <a:pt x="3434451" y="2685414"/>
                </a:lnTo>
                <a:lnTo>
                  <a:pt x="3435700" y="2685278"/>
                </a:lnTo>
                <a:close/>
                <a:moveTo>
                  <a:pt x="3444652" y="2683727"/>
                </a:moveTo>
                <a:cubicBezTo>
                  <a:pt x="3444434" y="2687783"/>
                  <a:pt x="3440483" y="2686839"/>
                  <a:pt x="3440483" y="2686839"/>
                </a:cubicBezTo>
                <a:cubicBezTo>
                  <a:pt x="3440592" y="2684811"/>
                  <a:pt x="3441634" y="2684033"/>
                  <a:pt x="3442649" y="2683762"/>
                </a:cubicBezTo>
                <a:cubicBezTo>
                  <a:pt x="3443664" y="2683491"/>
                  <a:pt x="3444652" y="2683727"/>
                  <a:pt x="3444652" y="2683727"/>
                </a:cubicBezTo>
                <a:close/>
                <a:moveTo>
                  <a:pt x="7305536" y="2671567"/>
                </a:moveTo>
                <a:lnTo>
                  <a:pt x="7306664" y="2672011"/>
                </a:lnTo>
                <a:lnTo>
                  <a:pt x="7344596" y="2689772"/>
                </a:lnTo>
                <a:lnTo>
                  <a:pt x="7551695" y="2730371"/>
                </a:lnTo>
                <a:lnTo>
                  <a:pt x="7690993" y="2761968"/>
                </a:lnTo>
                <a:lnTo>
                  <a:pt x="7694375" y="2755136"/>
                </a:lnTo>
                <a:lnTo>
                  <a:pt x="7559617" y="2722885"/>
                </a:lnTo>
                <a:close/>
                <a:moveTo>
                  <a:pt x="5244866" y="2668810"/>
                </a:moveTo>
                <a:lnTo>
                  <a:pt x="5204286" y="2677401"/>
                </a:lnTo>
                <a:lnTo>
                  <a:pt x="5205328" y="2677712"/>
                </a:lnTo>
                <a:cubicBezTo>
                  <a:pt x="5217456" y="2677712"/>
                  <a:pt x="5232978" y="2673015"/>
                  <a:pt x="5241976" y="2669884"/>
                </a:cubicBezTo>
                <a:close/>
                <a:moveTo>
                  <a:pt x="3777947" y="2665921"/>
                </a:moveTo>
                <a:lnTo>
                  <a:pt x="3763172" y="2670783"/>
                </a:lnTo>
                <a:lnTo>
                  <a:pt x="3778292" y="2668284"/>
                </a:lnTo>
                <a:lnTo>
                  <a:pt x="3786592" y="2667440"/>
                </a:lnTo>
                <a:close/>
                <a:moveTo>
                  <a:pt x="3842882" y="2657897"/>
                </a:moveTo>
                <a:cubicBezTo>
                  <a:pt x="3840094" y="2657530"/>
                  <a:pt x="3835912" y="2658667"/>
                  <a:pt x="3832428" y="2660483"/>
                </a:cubicBezTo>
                <a:lnTo>
                  <a:pt x="3830039" y="2663020"/>
                </a:lnTo>
                <a:lnTo>
                  <a:pt x="3844941" y="2661504"/>
                </a:lnTo>
                <a:lnTo>
                  <a:pt x="3845978" y="2660881"/>
                </a:lnTo>
                <a:cubicBezTo>
                  <a:pt x="3845979" y="2659054"/>
                  <a:pt x="3844740" y="2658142"/>
                  <a:pt x="3842882" y="2657897"/>
                </a:cubicBezTo>
                <a:close/>
                <a:moveTo>
                  <a:pt x="3402602" y="2647717"/>
                </a:moveTo>
                <a:lnTo>
                  <a:pt x="3412199" y="2648403"/>
                </a:lnTo>
                <a:lnTo>
                  <a:pt x="3425002" y="2649103"/>
                </a:lnTo>
                <a:lnTo>
                  <a:pt x="3420461" y="2650511"/>
                </a:lnTo>
                <a:cubicBezTo>
                  <a:pt x="3409148" y="2653928"/>
                  <a:pt x="3396542" y="2657335"/>
                  <a:pt x="3388358" y="2657606"/>
                </a:cubicBezTo>
                <a:cubicBezTo>
                  <a:pt x="3379084" y="2656416"/>
                  <a:pt x="3384413" y="2653409"/>
                  <a:pt x="3394135" y="2650126"/>
                </a:cubicBezTo>
                <a:close/>
                <a:moveTo>
                  <a:pt x="3392967" y="2628845"/>
                </a:moveTo>
                <a:cubicBezTo>
                  <a:pt x="3403138" y="2628602"/>
                  <a:pt x="3412495" y="2628701"/>
                  <a:pt x="3416622" y="2628969"/>
                </a:cubicBezTo>
                <a:lnTo>
                  <a:pt x="3417574" y="2628980"/>
                </a:lnTo>
                <a:lnTo>
                  <a:pt x="3371740" y="2638861"/>
                </a:lnTo>
                <a:lnTo>
                  <a:pt x="3360751" y="2636790"/>
                </a:lnTo>
                <a:cubicBezTo>
                  <a:pt x="3357371" y="2635854"/>
                  <a:pt x="3355366" y="2634828"/>
                  <a:pt x="3355731" y="2633751"/>
                </a:cubicBezTo>
                <a:cubicBezTo>
                  <a:pt x="3355943" y="2633124"/>
                  <a:pt x="3356882" y="2632568"/>
                  <a:pt x="3358384" y="2632076"/>
                </a:cubicBezTo>
                <a:cubicBezTo>
                  <a:pt x="3359885" y="2631584"/>
                  <a:pt x="3361950" y="2631156"/>
                  <a:pt x="3364415" y="2630786"/>
                </a:cubicBezTo>
                <a:cubicBezTo>
                  <a:pt x="3371807" y="2629676"/>
                  <a:pt x="3382794" y="2629090"/>
                  <a:pt x="3392967" y="2628845"/>
                </a:cubicBezTo>
                <a:close/>
                <a:moveTo>
                  <a:pt x="10874855" y="2607408"/>
                </a:moveTo>
                <a:lnTo>
                  <a:pt x="10912608" y="2616090"/>
                </a:lnTo>
                <a:lnTo>
                  <a:pt x="10935303" y="2625826"/>
                </a:lnTo>
                <a:lnTo>
                  <a:pt x="10917944" y="2622461"/>
                </a:lnTo>
                <a:close/>
                <a:moveTo>
                  <a:pt x="10801220" y="2583782"/>
                </a:moveTo>
                <a:lnTo>
                  <a:pt x="10814480" y="2586801"/>
                </a:lnTo>
                <a:lnTo>
                  <a:pt x="10817489" y="2588681"/>
                </a:lnTo>
                <a:close/>
                <a:moveTo>
                  <a:pt x="3439817" y="2580788"/>
                </a:moveTo>
                <a:cubicBezTo>
                  <a:pt x="3440796" y="2580931"/>
                  <a:pt x="3441595" y="2582723"/>
                  <a:pt x="3442454" y="2584653"/>
                </a:cubicBezTo>
                <a:cubicBezTo>
                  <a:pt x="3439033" y="2585815"/>
                  <a:pt x="3436100" y="2586809"/>
                  <a:pt x="3436100" y="2586809"/>
                </a:cubicBezTo>
                <a:cubicBezTo>
                  <a:pt x="3437681" y="2582147"/>
                  <a:pt x="3438839" y="2580642"/>
                  <a:pt x="3439817" y="2580788"/>
                </a:cubicBezTo>
                <a:close/>
                <a:moveTo>
                  <a:pt x="10764146" y="2572384"/>
                </a:moveTo>
                <a:lnTo>
                  <a:pt x="10777586" y="2576214"/>
                </a:lnTo>
                <a:lnTo>
                  <a:pt x="10798170" y="2582862"/>
                </a:lnTo>
                <a:lnTo>
                  <a:pt x="10769492" y="2574225"/>
                </a:lnTo>
                <a:close/>
                <a:moveTo>
                  <a:pt x="7758711" y="2556507"/>
                </a:moveTo>
                <a:cubicBezTo>
                  <a:pt x="7758711" y="2563814"/>
                  <a:pt x="7746190" y="2570077"/>
                  <a:pt x="7746189" y="2563813"/>
                </a:cubicBezTo>
                <a:cubicBezTo>
                  <a:pt x="7739931" y="2563814"/>
                  <a:pt x="7758711" y="2556507"/>
                  <a:pt x="7758711" y="2556507"/>
                </a:cubicBezTo>
                <a:close/>
                <a:moveTo>
                  <a:pt x="7716364" y="2552727"/>
                </a:moveTo>
                <a:lnTo>
                  <a:pt x="7715605" y="2553867"/>
                </a:lnTo>
                <a:cubicBezTo>
                  <a:pt x="7714627" y="2555334"/>
                  <a:pt x="7713845" y="2556508"/>
                  <a:pt x="7713845" y="2556508"/>
                </a:cubicBezTo>
                <a:close/>
                <a:moveTo>
                  <a:pt x="7717737" y="2550667"/>
                </a:moveTo>
                <a:lnTo>
                  <a:pt x="7716364" y="2552727"/>
                </a:lnTo>
                <a:lnTo>
                  <a:pt x="7717439" y="2551114"/>
                </a:lnTo>
                <a:close/>
                <a:moveTo>
                  <a:pt x="7719127" y="2548582"/>
                </a:moveTo>
                <a:lnTo>
                  <a:pt x="7717737" y="2550667"/>
                </a:lnTo>
                <a:lnTo>
                  <a:pt x="7718539" y="2549463"/>
                </a:lnTo>
                <a:cubicBezTo>
                  <a:pt x="7719322" y="2548288"/>
                  <a:pt x="7719714" y="2547702"/>
                  <a:pt x="7719127" y="2548582"/>
                </a:cubicBezTo>
                <a:close/>
                <a:moveTo>
                  <a:pt x="10695089" y="2545291"/>
                </a:moveTo>
                <a:cubicBezTo>
                  <a:pt x="10692418" y="2544846"/>
                  <a:pt x="10687076" y="2548408"/>
                  <a:pt x="10687076" y="2551970"/>
                </a:cubicBezTo>
                <a:cubicBezTo>
                  <a:pt x="10687076" y="2551970"/>
                  <a:pt x="10701320" y="2547220"/>
                  <a:pt x="10696574" y="2547221"/>
                </a:cubicBezTo>
                <a:cubicBezTo>
                  <a:pt x="10696573" y="2546034"/>
                  <a:pt x="10695980" y="2545440"/>
                  <a:pt x="10695089" y="2545291"/>
                </a:cubicBezTo>
                <a:close/>
                <a:moveTo>
                  <a:pt x="7706541" y="2543983"/>
                </a:moveTo>
                <a:cubicBezTo>
                  <a:pt x="7706540" y="2547114"/>
                  <a:pt x="7701846" y="2550245"/>
                  <a:pt x="7696368" y="2551812"/>
                </a:cubicBezTo>
                <a:lnTo>
                  <a:pt x="7690715" y="2552476"/>
                </a:lnTo>
                <a:lnTo>
                  <a:pt x="7684420" y="2551379"/>
                </a:lnTo>
                <a:lnTo>
                  <a:pt x="7681500" y="2550246"/>
                </a:lnTo>
                <a:cubicBezTo>
                  <a:pt x="7681500" y="2550246"/>
                  <a:pt x="7700281" y="2543983"/>
                  <a:pt x="7706541" y="2543983"/>
                </a:cubicBezTo>
                <a:close/>
                <a:moveTo>
                  <a:pt x="7675238" y="2537721"/>
                </a:moveTo>
                <a:cubicBezTo>
                  <a:pt x="7681499" y="2543983"/>
                  <a:pt x="7661674" y="2550246"/>
                  <a:pt x="7655414" y="2543983"/>
                </a:cubicBezTo>
                <a:close/>
                <a:moveTo>
                  <a:pt x="7649153" y="2531458"/>
                </a:moveTo>
                <a:cubicBezTo>
                  <a:pt x="7655414" y="2537721"/>
                  <a:pt x="7635591" y="2543982"/>
                  <a:pt x="7629330" y="2537721"/>
                </a:cubicBezTo>
                <a:close/>
                <a:moveTo>
                  <a:pt x="3269741" y="2531089"/>
                </a:moveTo>
                <a:cubicBezTo>
                  <a:pt x="3291480" y="2532107"/>
                  <a:pt x="3319694" y="2536464"/>
                  <a:pt x="3329598" y="2535961"/>
                </a:cubicBezTo>
                <a:lnTo>
                  <a:pt x="3380281" y="2534292"/>
                </a:lnTo>
                <a:lnTo>
                  <a:pt x="3339471" y="2542619"/>
                </a:lnTo>
                <a:lnTo>
                  <a:pt x="3334002" y="2542056"/>
                </a:lnTo>
                <a:cubicBezTo>
                  <a:pt x="3323540" y="2541151"/>
                  <a:pt x="3311570" y="2540331"/>
                  <a:pt x="3296343" y="2539624"/>
                </a:cubicBezTo>
                <a:cubicBezTo>
                  <a:pt x="3290837" y="2538634"/>
                  <a:pt x="3253550" y="2537356"/>
                  <a:pt x="3246185" y="2534676"/>
                </a:cubicBezTo>
                <a:lnTo>
                  <a:pt x="3249863" y="2532281"/>
                </a:lnTo>
                <a:lnTo>
                  <a:pt x="3251860" y="2531472"/>
                </a:lnTo>
                <a:close/>
                <a:moveTo>
                  <a:pt x="10642762" y="2527432"/>
                </a:moveTo>
                <a:cubicBezTo>
                  <a:pt x="10638014" y="2527432"/>
                  <a:pt x="10627726" y="2532181"/>
                  <a:pt x="10633266" y="2532181"/>
                </a:cubicBezTo>
                <a:cubicBezTo>
                  <a:pt x="10633266" y="2537721"/>
                  <a:pt x="10642762" y="2532181"/>
                  <a:pt x="10642762" y="2527432"/>
                </a:cubicBezTo>
                <a:close/>
                <a:moveTo>
                  <a:pt x="7616808" y="2524153"/>
                </a:moveTo>
                <a:cubicBezTo>
                  <a:pt x="7623069" y="2531458"/>
                  <a:pt x="7603244" y="2537721"/>
                  <a:pt x="7603245" y="2531459"/>
                </a:cubicBezTo>
                <a:close/>
                <a:moveTo>
                  <a:pt x="10627726" y="2522681"/>
                </a:moveTo>
                <a:cubicBezTo>
                  <a:pt x="10622977" y="2522681"/>
                  <a:pt x="10613482" y="2527431"/>
                  <a:pt x="10618230" y="2527431"/>
                </a:cubicBezTo>
                <a:cubicBezTo>
                  <a:pt x="10618228" y="2532181"/>
                  <a:pt x="10627726" y="2527431"/>
                  <a:pt x="10627726" y="2522681"/>
                </a:cubicBezTo>
                <a:close/>
                <a:moveTo>
                  <a:pt x="10763442" y="2516887"/>
                </a:moveTo>
                <a:lnTo>
                  <a:pt x="10808002" y="2524994"/>
                </a:lnTo>
                <a:lnTo>
                  <a:pt x="10812770" y="2527437"/>
                </a:lnTo>
                <a:lnTo>
                  <a:pt x="10818199" y="2530724"/>
                </a:lnTo>
                <a:lnTo>
                  <a:pt x="10796394" y="2528172"/>
                </a:lnTo>
                <a:lnTo>
                  <a:pt x="10775694" y="2524871"/>
                </a:lnTo>
                <a:lnTo>
                  <a:pt x="10767364" y="2519173"/>
                </a:lnTo>
                <a:close/>
                <a:moveTo>
                  <a:pt x="7552679" y="2510520"/>
                </a:moveTo>
                <a:lnTo>
                  <a:pt x="7551288" y="2510746"/>
                </a:lnTo>
                <a:cubicBezTo>
                  <a:pt x="7548271" y="2511236"/>
                  <a:pt x="7545858" y="2511627"/>
                  <a:pt x="7545858" y="2511627"/>
                </a:cubicBezTo>
                <a:close/>
                <a:moveTo>
                  <a:pt x="7559197" y="2509463"/>
                </a:moveTo>
                <a:lnTo>
                  <a:pt x="7556942" y="2509829"/>
                </a:lnTo>
                <a:lnTo>
                  <a:pt x="7552679" y="2510520"/>
                </a:lnTo>
                <a:close/>
                <a:moveTo>
                  <a:pt x="7562145" y="2508985"/>
                </a:moveTo>
                <a:cubicBezTo>
                  <a:pt x="7563954" y="2508693"/>
                  <a:pt x="7562748" y="2508888"/>
                  <a:pt x="7560336" y="2509279"/>
                </a:cubicBezTo>
                <a:lnTo>
                  <a:pt x="7559197" y="2509463"/>
                </a:lnTo>
                <a:close/>
                <a:moveTo>
                  <a:pt x="7513512" y="2505366"/>
                </a:moveTo>
                <a:cubicBezTo>
                  <a:pt x="7519774" y="2511628"/>
                  <a:pt x="7545858" y="2499103"/>
                  <a:pt x="7545858" y="2511627"/>
                </a:cubicBezTo>
                <a:cubicBezTo>
                  <a:pt x="7532294" y="2511628"/>
                  <a:pt x="7506208" y="2517890"/>
                  <a:pt x="7513512" y="2505366"/>
                </a:cubicBezTo>
                <a:close/>
                <a:moveTo>
                  <a:pt x="7481168" y="2499103"/>
                </a:moveTo>
                <a:cubicBezTo>
                  <a:pt x="7493688" y="2499103"/>
                  <a:pt x="7506209" y="2499103"/>
                  <a:pt x="7513512" y="2505366"/>
                </a:cubicBezTo>
                <a:cubicBezTo>
                  <a:pt x="7499950" y="2505364"/>
                  <a:pt x="7487428" y="2505365"/>
                  <a:pt x="7481168" y="2499103"/>
                </a:cubicBezTo>
                <a:close/>
                <a:moveTo>
                  <a:pt x="7125503" y="2490596"/>
                </a:moveTo>
                <a:cubicBezTo>
                  <a:pt x="7118881" y="2491373"/>
                  <a:pt x="7129152" y="2495580"/>
                  <a:pt x="7170235" y="2505365"/>
                </a:cubicBezTo>
                <a:cubicBezTo>
                  <a:pt x="7312659" y="2534590"/>
                  <a:pt x="7458212" y="2566945"/>
                  <a:pt x="7602984" y="2600083"/>
                </a:cubicBezTo>
                <a:lnTo>
                  <a:pt x="7737449" y="2631313"/>
                </a:lnTo>
                <a:lnTo>
                  <a:pt x="7744735" y="2624977"/>
                </a:lnTo>
                <a:lnTo>
                  <a:pt x="7647068" y="2599692"/>
                </a:lnTo>
                <a:cubicBezTo>
                  <a:pt x="7509601" y="2564858"/>
                  <a:pt x="7367438" y="2530937"/>
                  <a:pt x="7234926" y="2505365"/>
                </a:cubicBezTo>
                <a:cubicBezTo>
                  <a:pt x="7194495" y="2497538"/>
                  <a:pt x="7136539" y="2489301"/>
                  <a:pt x="7125503" y="2490596"/>
                </a:cubicBezTo>
                <a:close/>
                <a:moveTo>
                  <a:pt x="7390391" y="2479272"/>
                </a:moveTo>
                <a:cubicBezTo>
                  <a:pt x="7428997" y="2479272"/>
                  <a:pt x="7461343" y="2485533"/>
                  <a:pt x="7481168" y="2499103"/>
                </a:cubicBezTo>
                <a:cubicBezTo>
                  <a:pt x="7473863" y="2499103"/>
                  <a:pt x="7461343" y="2499103"/>
                  <a:pt x="7447778" y="2499103"/>
                </a:cubicBezTo>
                <a:cubicBezTo>
                  <a:pt x="7447778" y="2485533"/>
                  <a:pt x="7428997" y="2499103"/>
                  <a:pt x="7416477" y="2492841"/>
                </a:cubicBezTo>
                <a:cubicBezTo>
                  <a:pt x="7416476" y="2485534"/>
                  <a:pt x="7402913" y="2485534"/>
                  <a:pt x="7390391" y="2485534"/>
                </a:cubicBezTo>
                <a:close/>
                <a:moveTo>
                  <a:pt x="3694294" y="2478929"/>
                </a:moveTo>
                <a:lnTo>
                  <a:pt x="3682615" y="2480543"/>
                </a:lnTo>
                <a:lnTo>
                  <a:pt x="3684637" y="2480530"/>
                </a:lnTo>
                <a:lnTo>
                  <a:pt x="3695532" y="2479112"/>
                </a:lnTo>
                <a:close/>
                <a:moveTo>
                  <a:pt x="7358046" y="2473008"/>
                </a:moveTo>
                <a:cubicBezTo>
                  <a:pt x="7364307" y="2479271"/>
                  <a:pt x="7390391" y="2466747"/>
                  <a:pt x="7390391" y="2479272"/>
                </a:cubicBezTo>
                <a:cubicBezTo>
                  <a:pt x="7376828" y="2479272"/>
                  <a:pt x="7370568" y="2479272"/>
                  <a:pt x="7358046" y="2479272"/>
                </a:cubicBezTo>
                <a:close/>
                <a:moveTo>
                  <a:pt x="7312383" y="2463762"/>
                </a:moveTo>
                <a:cubicBezTo>
                  <a:pt x="7304313" y="2463030"/>
                  <a:pt x="7294920" y="2468312"/>
                  <a:pt x="7299618" y="2473009"/>
                </a:cubicBezTo>
                <a:lnTo>
                  <a:pt x="7319440" y="2466747"/>
                </a:lnTo>
                <a:cubicBezTo>
                  <a:pt x="7317615" y="2464921"/>
                  <a:pt x="7315072" y="2464007"/>
                  <a:pt x="7312383" y="2463762"/>
                </a:cubicBezTo>
                <a:close/>
                <a:moveTo>
                  <a:pt x="7248796" y="2455160"/>
                </a:moveTo>
                <a:lnTo>
                  <a:pt x="7244725" y="2455821"/>
                </a:lnTo>
                <a:cubicBezTo>
                  <a:pt x="7242915" y="2456115"/>
                  <a:pt x="7244121" y="2455918"/>
                  <a:pt x="7246534" y="2455526"/>
                </a:cubicBezTo>
                <a:close/>
                <a:moveTo>
                  <a:pt x="10130900" y="2454732"/>
                </a:moveTo>
                <a:cubicBezTo>
                  <a:pt x="10185284" y="2474877"/>
                  <a:pt x="10239226" y="2488504"/>
                  <a:pt x="10295274" y="2505964"/>
                </a:cubicBezTo>
                <a:lnTo>
                  <a:pt x="10326172" y="2516357"/>
                </a:lnTo>
                <a:lnTo>
                  <a:pt x="10397150" y="2535643"/>
                </a:lnTo>
                <a:lnTo>
                  <a:pt x="10399612" y="2536357"/>
                </a:lnTo>
                <a:lnTo>
                  <a:pt x="10342972" y="2513002"/>
                </a:lnTo>
                <a:lnTo>
                  <a:pt x="10319737" y="2504670"/>
                </a:lnTo>
                <a:lnTo>
                  <a:pt x="10230690" y="2478364"/>
                </a:lnTo>
                <a:lnTo>
                  <a:pt x="10179118" y="2463804"/>
                </a:lnTo>
                <a:close/>
                <a:moveTo>
                  <a:pt x="7261011" y="2453178"/>
                </a:moveTo>
                <a:cubicBezTo>
                  <a:pt x="7261011" y="2453178"/>
                  <a:pt x="7258599" y="2453570"/>
                  <a:pt x="7255581" y="2454060"/>
                </a:cubicBezTo>
                <a:lnTo>
                  <a:pt x="7248796" y="2455160"/>
                </a:lnTo>
                <a:close/>
                <a:moveTo>
                  <a:pt x="10501465" y="2441395"/>
                </a:moveTo>
                <a:lnTo>
                  <a:pt x="10500914" y="2443569"/>
                </a:lnTo>
                <a:cubicBezTo>
                  <a:pt x="10502084" y="2444953"/>
                  <a:pt x="10503744" y="2443550"/>
                  <a:pt x="10504914" y="2444933"/>
                </a:cubicBezTo>
                <a:cubicBezTo>
                  <a:pt x="10508608" y="2445516"/>
                  <a:pt x="10508518" y="2444461"/>
                  <a:pt x="10507131" y="2443295"/>
                </a:cubicBezTo>
                <a:lnTo>
                  <a:pt x="10505894" y="2442552"/>
                </a:lnTo>
                <a:close/>
                <a:moveTo>
                  <a:pt x="7219308" y="2438109"/>
                </a:moveTo>
                <a:cubicBezTo>
                  <a:pt x="7221167" y="2438305"/>
                  <a:pt x="7222407" y="2439089"/>
                  <a:pt x="7222407" y="2440654"/>
                </a:cubicBezTo>
                <a:cubicBezTo>
                  <a:pt x="7228666" y="2440654"/>
                  <a:pt x="7208841" y="2446917"/>
                  <a:pt x="7202581" y="2446917"/>
                </a:cubicBezTo>
                <a:cubicBezTo>
                  <a:pt x="7202581" y="2442219"/>
                  <a:pt x="7213733" y="2437522"/>
                  <a:pt x="7219308" y="2438109"/>
                </a:cubicBezTo>
                <a:close/>
                <a:moveTo>
                  <a:pt x="3315933" y="2434577"/>
                </a:moveTo>
                <a:lnTo>
                  <a:pt x="3332438" y="2435672"/>
                </a:lnTo>
                <a:lnTo>
                  <a:pt x="3293563" y="2443237"/>
                </a:lnTo>
                <a:lnTo>
                  <a:pt x="3265084" y="2451162"/>
                </a:lnTo>
                <a:lnTo>
                  <a:pt x="3187279" y="2448141"/>
                </a:lnTo>
                <a:lnTo>
                  <a:pt x="3175368" y="2447313"/>
                </a:lnTo>
                <a:lnTo>
                  <a:pt x="3182642" y="2445124"/>
                </a:lnTo>
                <a:cubicBezTo>
                  <a:pt x="3193650" y="2441934"/>
                  <a:pt x="3199568" y="2440032"/>
                  <a:pt x="3201993" y="2438910"/>
                </a:cubicBezTo>
                <a:lnTo>
                  <a:pt x="3201331" y="2438278"/>
                </a:lnTo>
                <a:lnTo>
                  <a:pt x="3239082" y="2439220"/>
                </a:lnTo>
                <a:cubicBezTo>
                  <a:pt x="3265434" y="2438694"/>
                  <a:pt x="3290868" y="2437049"/>
                  <a:pt x="3315933" y="2434577"/>
                </a:cubicBezTo>
                <a:close/>
                <a:moveTo>
                  <a:pt x="3078912" y="2433454"/>
                </a:moveTo>
                <a:lnTo>
                  <a:pt x="3143871" y="2436552"/>
                </a:lnTo>
                <a:lnTo>
                  <a:pt x="3137645" y="2438478"/>
                </a:lnTo>
                <a:lnTo>
                  <a:pt x="3124145" y="2443749"/>
                </a:lnTo>
                <a:lnTo>
                  <a:pt x="3094120" y="2441661"/>
                </a:lnTo>
                <a:lnTo>
                  <a:pt x="3062793" y="2438165"/>
                </a:lnTo>
                <a:lnTo>
                  <a:pt x="3071450" y="2435327"/>
                </a:lnTo>
                <a:close/>
                <a:moveTo>
                  <a:pt x="7171987" y="2432876"/>
                </a:moveTo>
                <a:lnTo>
                  <a:pt x="7163976" y="2434393"/>
                </a:lnTo>
                <a:cubicBezTo>
                  <a:pt x="7163976" y="2434393"/>
                  <a:pt x="7166390" y="2433935"/>
                  <a:pt x="7169406" y="2433364"/>
                </a:cubicBezTo>
                <a:close/>
                <a:moveTo>
                  <a:pt x="7175274" y="2432253"/>
                </a:moveTo>
                <a:lnTo>
                  <a:pt x="7175060" y="2432294"/>
                </a:lnTo>
                <a:lnTo>
                  <a:pt x="7171987" y="2432876"/>
                </a:lnTo>
                <a:close/>
                <a:moveTo>
                  <a:pt x="7180262" y="2431309"/>
                </a:moveTo>
                <a:lnTo>
                  <a:pt x="7175274" y="2432253"/>
                </a:lnTo>
                <a:lnTo>
                  <a:pt x="7178454" y="2431651"/>
                </a:lnTo>
                <a:cubicBezTo>
                  <a:pt x="7180866" y="2431195"/>
                  <a:pt x="7182072" y="2430966"/>
                  <a:pt x="7180262" y="2431309"/>
                </a:cubicBezTo>
                <a:close/>
                <a:moveTo>
                  <a:pt x="3422508" y="2418820"/>
                </a:moveTo>
                <a:lnTo>
                  <a:pt x="3428472" y="2418958"/>
                </a:lnTo>
                <a:lnTo>
                  <a:pt x="3373744" y="2428437"/>
                </a:lnTo>
                <a:lnTo>
                  <a:pt x="3371251" y="2427726"/>
                </a:lnTo>
                <a:cubicBezTo>
                  <a:pt x="3367645" y="2426400"/>
                  <a:pt x="3365808" y="2425277"/>
                  <a:pt x="3367274" y="2424779"/>
                </a:cubicBezTo>
                <a:cubicBezTo>
                  <a:pt x="3384139" y="2419059"/>
                  <a:pt x="3403154" y="2418481"/>
                  <a:pt x="3422508" y="2418820"/>
                </a:cubicBezTo>
                <a:close/>
                <a:moveTo>
                  <a:pt x="7041051" y="2416069"/>
                </a:moveTo>
                <a:lnTo>
                  <a:pt x="7034204" y="2416909"/>
                </a:lnTo>
                <a:cubicBezTo>
                  <a:pt x="7031008" y="2417300"/>
                  <a:pt x="7029411" y="2417495"/>
                  <a:pt x="7031807" y="2417203"/>
                </a:cubicBezTo>
                <a:close/>
                <a:moveTo>
                  <a:pt x="3534784" y="2415218"/>
                </a:moveTo>
                <a:cubicBezTo>
                  <a:pt x="3533762" y="2414885"/>
                  <a:pt x="3532210" y="2414949"/>
                  <a:pt x="3530623" y="2415244"/>
                </a:cubicBezTo>
                <a:cubicBezTo>
                  <a:pt x="3529034" y="2415539"/>
                  <a:pt x="3527413" y="2416065"/>
                  <a:pt x="3526254" y="2416658"/>
                </a:cubicBezTo>
                <a:cubicBezTo>
                  <a:pt x="3523936" y="2417839"/>
                  <a:pt x="3523469" y="2419285"/>
                  <a:pt x="3528824" y="2419667"/>
                </a:cubicBezTo>
                <a:cubicBezTo>
                  <a:pt x="3530908" y="2418111"/>
                  <a:pt x="3532777" y="2420611"/>
                  <a:pt x="3534861" y="2419055"/>
                </a:cubicBezTo>
                <a:cubicBezTo>
                  <a:pt x="3536565" y="2416809"/>
                  <a:pt x="3536146" y="2415660"/>
                  <a:pt x="3534784" y="2415218"/>
                </a:cubicBezTo>
                <a:close/>
                <a:moveTo>
                  <a:pt x="7053375" y="2414560"/>
                </a:moveTo>
                <a:lnTo>
                  <a:pt x="7041051" y="2416069"/>
                </a:lnTo>
                <a:lnTo>
                  <a:pt x="7046187" y="2415440"/>
                </a:lnTo>
                <a:cubicBezTo>
                  <a:pt x="7050180" y="2414951"/>
                  <a:pt x="7053375" y="2414560"/>
                  <a:pt x="7053375" y="2414560"/>
                </a:cubicBezTo>
                <a:close/>
                <a:moveTo>
                  <a:pt x="7053375" y="2414560"/>
                </a:moveTo>
                <a:cubicBezTo>
                  <a:pt x="7099284" y="2414560"/>
                  <a:pt x="7131630" y="2420823"/>
                  <a:pt x="7163976" y="2434393"/>
                </a:cubicBezTo>
                <a:cubicBezTo>
                  <a:pt x="7125369" y="2427085"/>
                  <a:pt x="7085720" y="2420823"/>
                  <a:pt x="7053375" y="2414560"/>
                </a:cubicBezTo>
                <a:close/>
                <a:moveTo>
                  <a:pt x="3468941" y="2386483"/>
                </a:moveTo>
                <a:cubicBezTo>
                  <a:pt x="3468941" y="2386483"/>
                  <a:pt x="3470009" y="2387818"/>
                  <a:pt x="3470946" y="2388984"/>
                </a:cubicBezTo>
                <a:lnTo>
                  <a:pt x="3471096" y="2389171"/>
                </a:lnTo>
                <a:lnTo>
                  <a:pt x="3472098" y="2390423"/>
                </a:lnTo>
                <a:cubicBezTo>
                  <a:pt x="3472349" y="2390735"/>
                  <a:pt x="3472416" y="2390819"/>
                  <a:pt x="3472149" y="2390485"/>
                </a:cubicBezTo>
                <a:lnTo>
                  <a:pt x="3471096" y="2389171"/>
                </a:lnTo>
                <a:close/>
                <a:moveTo>
                  <a:pt x="3609117" y="2383732"/>
                </a:moveTo>
                <a:cubicBezTo>
                  <a:pt x="3605166" y="2382787"/>
                  <a:pt x="3613163" y="2389150"/>
                  <a:pt x="3613163" y="2389150"/>
                </a:cubicBezTo>
                <a:cubicBezTo>
                  <a:pt x="3614205" y="2388372"/>
                  <a:pt x="3613714" y="2386629"/>
                  <a:pt x="3612703" y="2385274"/>
                </a:cubicBezTo>
                <a:cubicBezTo>
                  <a:pt x="3611692" y="2383919"/>
                  <a:pt x="3610159" y="2382954"/>
                  <a:pt x="3609117" y="2383732"/>
                </a:cubicBezTo>
                <a:close/>
                <a:moveTo>
                  <a:pt x="3736676" y="2379614"/>
                </a:moveTo>
                <a:cubicBezTo>
                  <a:pt x="3731492" y="2379063"/>
                  <a:pt x="3724681" y="2379281"/>
                  <a:pt x="3720086" y="2379818"/>
                </a:cubicBezTo>
                <a:cubicBezTo>
                  <a:pt x="3717024" y="2380176"/>
                  <a:pt x="3714947" y="2380678"/>
                  <a:pt x="3714993" y="2381191"/>
                </a:cubicBezTo>
                <a:cubicBezTo>
                  <a:pt x="3715055" y="2381875"/>
                  <a:pt x="3718894" y="2382578"/>
                  <a:pt x="3729209" y="2382989"/>
                </a:cubicBezTo>
                <a:cubicBezTo>
                  <a:pt x="3729209" y="2382989"/>
                  <a:pt x="3732261" y="2383633"/>
                  <a:pt x="3735571" y="2384082"/>
                </a:cubicBezTo>
                <a:lnTo>
                  <a:pt x="3742182" y="2384020"/>
                </a:lnTo>
                <a:lnTo>
                  <a:pt x="3742856" y="2383595"/>
                </a:lnTo>
                <a:close/>
                <a:moveTo>
                  <a:pt x="3683408" y="2368904"/>
                </a:moveTo>
                <a:lnTo>
                  <a:pt x="3679417" y="2369377"/>
                </a:lnTo>
                <a:cubicBezTo>
                  <a:pt x="3663744" y="2372479"/>
                  <a:pt x="3649031" y="2376325"/>
                  <a:pt x="3636350" y="2379627"/>
                </a:cubicBezTo>
                <a:cubicBezTo>
                  <a:pt x="3644582" y="2381594"/>
                  <a:pt x="3651389" y="2380568"/>
                  <a:pt x="3659282" y="2378731"/>
                </a:cubicBezTo>
                <a:lnTo>
                  <a:pt x="3681641" y="2374358"/>
                </a:lnTo>
                <a:close/>
                <a:moveTo>
                  <a:pt x="3697158" y="2367272"/>
                </a:moveTo>
                <a:lnTo>
                  <a:pt x="3692714" y="2367800"/>
                </a:lnTo>
                <a:lnTo>
                  <a:pt x="3693018" y="2368120"/>
                </a:lnTo>
                <a:lnTo>
                  <a:pt x="3683310" y="2374032"/>
                </a:lnTo>
                <a:lnTo>
                  <a:pt x="3688729" y="2372972"/>
                </a:lnTo>
                <a:lnTo>
                  <a:pt x="3693223" y="2373013"/>
                </a:lnTo>
                <a:lnTo>
                  <a:pt x="3693018" y="2368120"/>
                </a:lnTo>
                <a:close/>
                <a:moveTo>
                  <a:pt x="10289426" y="2347538"/>
                </a:moveTo>
                <a:lnTo>
                  <a:pt x="10289152" y="2347661"/>
                </a:lnTo>
                <a:lnTo>
                  <a:pt x="10322567" y="2356348"/>
                </a:lnTo>
                <a:lnTo>
                  <a:pt x="10325679" y="2357271"/>
                </a:lnTo>
                <a:lnTo>
                  <a:pt x="10323474" y="2356397"/>
                </a:lnTo>
                <a:cubicBezTo>
                  <a:pt x="10312293" y="2352437"/>
                  <a:pt x="10297542" y="2348045"/>
                  <a:pt x="10289426" y="2347538"/>
                </a:cubicBezTo>
                <a:close/>
                <a:moveTo>
                  <a:pt x="6593131" y="2340644"/>
                </a:moveTo>
                <a:lnTo>
                  <a:pt x="6702488" y="2372344"/>
                </a:lnTo>
                <a:lnTo>
                  <a:pt x="6752748" y="2379856"/>
                </a:lnTo>
                <a:lnTo>
                  <a:pt x="6813901" y="2390169"/>
                </a:lnTo>
                <a:lnTo>
                  <a:pt x="6729065" y="2368938"/>
                </a:lnTo>
                <a:lnTo>
                  <a:pt x="6681452" y="2355278"/>
                </a:lnTo>
                <a:close/>
                <a:moveTo>
                  <a:pt x="6767476" y="2335945"/>
                </a:moveTo>
                <a:lnTo>
                  <a:pt x="6782519" y="2343118"/>
                </a:lnTo>
                <a:cubicBezTo>
                  <a:pt x="6802761" y="2351047"/>
                  <a:pt x="6831964" y="2360536"/>
                  <a:pt x="6851329" y="2367004"/>
                </a:cubicBezTo>
                <a:cubicBezTo>
                  <a:pt x="6868472" y="2371177"/>
                  <a:pt x="6886726" y="2376497"/>
                  <a:pt x="6902700" y="2382255"/>
                </a:cubicBezTo>
                <a:lnTo>
                  <a:pt x="6906486" y="2384050"/>
                </a:lnTo>
                <a:lnTo>
                  <a:pt x="6957904" y="2394469"/>
                </a:lnTo>
                <a:cubicBezTo>
                  <a:pt x="7007205" y="2404906"/>
                  <a:pt x="7031464" y="2411429"/>
                  <a:pt x="6963643" y="2402035"/>
                </a:cubicBezTo>
                <a:lnTo>
                  <a:pt x="6934080" y="2397137"/>
                </a:lnTo>
                <a:lnTo>
                  <a:pt x="6940392" y="2400130"/>
                </a:lnTo>
                <a:cubicBezTo>
                  <a:pt x="6947328" y="2401337"/>
                  <a:pt x="6952606" y="2405234"/>
                  <a:pt x="6958051" y="2410232"/>
                </a:cubicBezTo>
                <a:lnTo>
                  <a:pt x="6963892" y="2415463"/>
                </a:lnTo>
                <a:lnTo>
                  <a:pt x="7150411" y="2446917"/>
                </a:lnTo>
                <a:cubicBezTo>
                  <a:pt x="7190059" y="2453179"/>
                  <a:pt x="7299618" y="2473009"/>
                  <a:pt x="7261011" y="2453178"/>
                </a:cubicBezTo>
                <a:cubicBezTo>
                  <a:pt x="7299617" y="2459440"/>
                  <a:pt x="7331963" y="2459441"/>
                  <a:pt x="7358046" y="2473008"/>
                </a:cubicBezTo>
                <a:cubicBezTo>
                  <a:pt x="7319440" y="2466747"/>
                  <a:pt x="7319440" y="2485534"/>
                  <a:pt x="7358046" y="2479272"/>
                </a:cubicBezTo>
                <a:cubicBezTo>
                  <a:pt x="7358046" y="2492841"/>
                  <a:pt x="7384132" y="2479272"/>
                  <a:pt x="7390391" y="2485534"/>
                </a:cubicBezTo>
                <a:cubicBezTo>
                  <a:pt x="7390392" y="2492841"/>
                  <a:pt x="7409173" y="2492841"/>
                  <a:pt x="7416477" y="2492841"/>
                </a:cubicBezTo>
                <a:cubicBezTo>
                  <a:pt x="7416476" y="2505366"/>
                  <a:pt x="7441518" y="2499103"/>
                  <a:pt x="7447778" y="2499103"/>
                </a:cubicBezTo>
                <a:cubicBezTo>
                  <a:pt x="7490036" y="2511628"/>
                  <a:pt x="7532294" y="2522848"/>
                  <a:pt x="7576117" y="2532502"/>
                </a:cubicBezTo>
                <a:lnTo>
                  <a:pt x="7684420" y="2551379"/>
                </a:lnTo>
                <a:lnTo>
                  <a:pt x="7688054" y="2552790"/>
                </a:lnTo>
                <a:lnTo>
                  <a:pt x="7690715" y="2552476"/>
                </a:lnTo>
                <a:lnTo>
                  <a:pt x="7713845" y="2556508"/>
                </a:lnTo>
                <a:lnTo>
                  <a:pt x="7765877" y="2576852"/>
                </a:lnTo>
                <a:lnTo>
                  <a:pt x="7769155" y="2568545"/>
                </a:lnTo>
                <a:cubicBezTo>
                  <a:pt x="7774542" y="2560863"/>
                  <a:pt x="7772493" y="2549562"/>
                  <a:pt x="7775693" y="2543731"/>
                </a:cubicBezTo>
                <a:lnTo>
                  <a:pt x="7782984" y="2533946"/>
                </a:lnTo>
                <a:lnTo>
                  <a:pt x="7366525" y="2440654"/>
                </a:lnTo>
                <a:cubicBezTo>
                  <a:pt x="7199190" y="2406732"/>
                  <a:pt x="7027813" y="2375942"/>
                  <a:pt x="6853044" y="2349849"/>
                </a:cubicBezTo>
                <a:close/>
                <a:moveTo>
                  <a:pt x="10812912" y="2327252"/>
                </a:moveTo>
                <a:lnTo>
                  <a:pt x="10814606" y="2327329"/>
                </a:lnTo>
                <a:lnTo>
                  <a:pt x="10818078" y="2328514"/>
                </a:lnTo>
                <a:cubicBezTo>
                  <a:pt x="10814288" y="2327889"/>
                  <a:pt x="10811020" y="2327465"/>
                  <a:pt x="10810752" y="2327300"/>
                </a:cubicBezTo>
                <a:cubicBezTo>
                  <a:pt x="10810618" y="2327217"/>
                  <a:pt x="10811235" y="2327199"/>
                  <a:pt x="10812912" y="2327252"/>
                </a:cubicBezTo>
                <a:close/>
                <a:moveTo>
                  <a:pt x="6985034" y="2307497"/>
                </a:moveTo>
                <a:lnTo>
                  <a:pt x="7186724" y="2341076"/>
                </a:lnTo>
                <a:cubicBezTo>
                  <a:pt x="7340853" y="2369094"/>
                  <a:pt x="7492712" y="2399373"/>
                  <a:pt x="7641743" y="2432668"/>
                </a:cubicBezTo>
                <a:lnTo>
                  <a:pt x="7805744" y="2471733"/>
                </a:lnTo>
                <a:lnTo>
                  <a:pt x="7806779" y="2465841"/>
                </a:lnTo>
                <a:cubicBezTo>
                  <a:pt x="7808968" y="2463991"/>
                  <a:pt x="7814886" y="2462115"/>
                  <a:pt x="7815897" y="2458133"/>
                </a:cubicBezTo>
                <a:lnTo>
                  <a:pt x="7816163" y="2457408"/>
                </a:lnTo>
                <a:lnTo>
                  <a:pt x="7720774" y="2437571"/>
                </a:lnTo>
                <a:cubicBezTo>
                  <a:pt x="7672500" y="2427607"/>
                  <a:pt x="7626461" y="2417953"/>
                  <a:pt x="7584464" y="2408298"/>
                </a:cubicBezTo>
                <a:cubicBezTo>
                  <a:pt x="7480647" y="2382205"/>
                  <a:pt x="7372133" y="2357938"/>
                  <a:pt x="7263751" y="2336150"/>
                </a:cubicBezTo>
                <a:lnTo>
                  <a:pt x="7122010" y="2310775"/>
                </a:lnTo>
                <a:close/>
                <a:moveTo>
                  <a:pt x="3186399" y="2306553"/>
                </a:moveTo>
                <a:cubicBezTo>
                  <a:pt x="3190466" y="2306601"/>
                  <a:pt x="3196675" y="2307749"/>
                  <a:pt x="3205119" y="2310915"/>
                </a:cubicBezTo>
                <a:cubicBezTo>
                  <a:pt x="3187242" y="2314836"/>
                  <a:pt x="3178788" y="2310339"/>
                  <a:pt x="3180825" y="2307907"/>
                </a:cubicBezTo>
                <a:cubicBezTo>
                  <a:pt x="3181504" y="2307096"/>
                  <a:pt x="3183349" y="2306515"/>
                  <a:pt x="3186399" y="2306553"/>
                </a:cubicBezTo>
                <a:close/>
                <a:moveTo>
                  <a:pt x="6506591" y="2305111"/>
                </a:moveTo>
                <a:lnTo>
                  <a:pt x="6496088" y="2305774"/>
                </a:lnTo>
                <a:lnTo>
                  <a:pt x="6505040" y="2307320"/>
                </a:lnTo>
                <a:lnTo>
                  <a:pt x="6503625" y="2314698"/>
                </a:lnTo>
                <a:lnTo>
                  <a:pt x="6556040" y="2329892"/>
                </a:lnTo>
                <a:lnTo>
                  <a:pt x="6626413" y="2339487"/>
                </a:lnTo>
                <a:lnTo>
                  <a:pt x="6508635" y="2305697"/>
                </a:lnTo>
                <a:lnTo>
                  <a:pt x="6510278" y="2310566"/>
                </a:lnTo>
                <a:cubicBezTo>
                  <a:pt x="6510278" y="2310566"/>
                  <a:pt x="6507860" y="2309067"/>
                  <a:pt x="6505040" y="2307320"/>
                </a:cubicBezTo>
                <a:lnTo>
                  <a:pt x="6507237" y="2305296"/>
                </a:lnTo>
                <a:close/>
                <a:moveTo>
                  <a:pt x="10796706" y="2278512"/>
                </a:moveTo>
                <a:lnTo>
                  <a:pt x="10796797" y="2278882"/>
                </a:lnTo>
                <a:lnTo>
                  <a:pt x="10805983" y="2280947"/>
                </a:lnTo>
                <a:lnTo>
                  <a:pt x="10804313" y="2280409"/>
                </a:lnTo>
                <a:close/>
                <a:moveTo>
                  <a:pt x="6643719" y="2250605"/>
                </a:moveTo>
                <a:lnTo>
                  <a:pt x="6641470" y="2251225"/>
                </a:lnTo>
                <a:lnTo>
                  <a:pt x="6643288" y="2251171"/>
                </a:lnTo>
                <a:close/>
                <a:moveTo>
                  <a:pt x="6623893" y="2244341"/>
                </a:moveTo>
                <a:cubicBezTo>
                  <a:pt x="6620762" y="2244341"/>
                  <a:pt x="6616067" y="2245907"/>
                  <a:pt x="6612937" y="2247473"/>
                </a:cubicBezTo>
                <a:lnTo>
                  <a:pt x="6612733" y="2247880"/>
                </a:lnTo>
                <a:lnTo>
                  <a:pt x="6620202" y="2248955"/>
                </a:lnTo>
                <a:close/>
                <a:moveTo>
                  <a:pt x="10903754" y="2212533"/>
                </a:moveTo>
                <a:lnTo>
                  <a:pt x="10905495" y="2212816"/>
                </a:lnTo>
                <a:lnTo>
                  <a:pt x="10911354" y="2215973"/>
                </a:lnTo>
                <a:close/>
                <a:moveTo>
                  <a:pt x="3066931" y="2196538"/>
                </a:moveTo>
                <a:cubicBezTo>
                  <a:pt x="3068770" y="2198771"/>
                  <a:pt x="3069691" y="2199887"/>
                  <a:pt x="3070035" y="2200306"/>
                </a:cubicBezTo>
                <a:cubicBezTo>
                  <a:pt x="3071070" y="2201561"/>
                  <a:pt x="3066931" y="2196538"/>
                  <a:pt x="3066931" y="2196538"/>
                </a:cubicBezTo>
                <a:close/>
                <a:moveTo>
                  <a:pt x="3427364" y="2189333"/>
                </a:moveTo>
                <a:lnTo>
                  <a:pt x="3400491" y="2195300"/>
                </a:lnTo>
                <a:lnTo>
                  <a:pt x="3416585" y="2195398"/>
                </a:lnTo>
                <a:cubicBezTo>
                  <a:pt x="3423930" y="2194870"/>
                  <a:pt x="3429277" y="2193612"/>
                  <a:pt x="3430862" y="2191170"/>
                </a:cubicBezTo>
                <a:close/>
                <a:moveTo>
                  <a:pt x="3371299" y="2187998"/>
                </a:moveTo>
                <a:lnTo>
                  <a:pt x="3370957" y="2188862"/>
                </a:lnTo>
                <a:cubicBezTo>
                  <a:pt x="3370088" y="2189512"/>
                  <a:pt x="3369013" y="2189339"/>
                  <a:pt x="3368080" y="2188090"/>
                </a:cubicBezTo>
                <a:close/>
                <a:moveTo>
                  <a:pt x="3350664" y="2185112"/>
                </a:moveTo>
                <a:lnTo>
                  <a:pt x="3331892" y="2185782"/>
                </a:lnTo>
                <a:lnTo>
                  <a:pt x="3326817" y="2186446"/>
                </a:lnTo>
                <a:cubicBezTo>
                  <a:pt x="3329390" y="2186633"/>
                  <a:pt x="3333670" y="2186521"/>
                  <a:pt x="3338611" y="2186209"/>
                </a:cubicBezTo>
                <a:close/>
                <a:moveTo>
                  <a:pt x="10753034" y="2184184"/>
                </a:moveTo>
                <a:cubicBezTo>
                  <a:pt x="10754024" y="2183933"/>
                  <a:pt x="10756274" y="2184545"/>
                  <a:pt x="10758232" y="2185481"/>
                </a:cubicBezTo>
                <a:cubicBezTo>
                  <a:pt x="10760192" y="2186418"/>
                  <a:pt x="10761858" y="2187678"/>
                  <a:pt x="10761673" y="2188723"/>
                </a:cubicBezTo>
                <a:cubicBezTo>
                  <a:pt x="10761673" y="2188723"/>
                  <a:pt x="10755544" y="2188765"/>
                  <a:pt x="10753204" y="2185999"/>
                </a:cubicBezTo>
                <a:cubicBezTo>
                  <a:pt x="10752278" y="2184904"/>
                  <a:pt x="10752376" y="2184351"/>
                  <a:pt x="10753034" y="2184184"/>
                </a:cubicBezTo>
                <a:close/>
                <a:moveTo>
                  <a:pt x="10794156" y="2180558"/>
                </a:moveTo>
                <a:lnTo>
                  <a:pt x="10801712" y="2187143"/>
                </a:lnTo>
                <a:lnTo>
                  <a:pt x="10807542" y="2187967"/>
                </a:lnTo>
                <a:lnTo>
                  <a:pt x="10812402" y="2189202"/>
                </a:lnTo>
                <a:lnTo>
                  <a:pt x="10812144" y="2189034"/>
                </a:lnTo>
                <a:cubicBezTo>
                  <a:pt x="10811532" y="2188621"/>
                  <a:pt x="10811184" y="2188377"/>
                  <a:pt x="10811184" y="2188377"/>
                </a:cubicBezTo>
                <a:close/>
                <a:moveTo>
                  <a:pt x="10851542" y="2163599"/>
                </a:moveTo>
                <a:cubicBezTo>
                  <a:pt x="10852358" y="2164144"/>
                  <a:pt x="10853284" y="2165239"/>
                  <a:pt x="10854550" y="2166737"/>
                </a:cubicBezTo>
                <a:cubicBezTo>
                  <a:pt x="10851232" y="2169544"/>
                  <a:pt x="10850357" y="2165143"/>
                  <a:pt x="10849188" y="2163760"/>
                </a:cubicBezTo>
                <a:cubicBezTo>
                  <a:pt x="10850018" y="2163059"/>
                  <a:pt x="10850724" y="2163053"/>
                  <a:pt x="10851542" y="2163599"/>
                </a:cubicBezTo>
                <a:close/>
                <a:moveTo>
                  <a:pt x="6015139" y="2163464"/>
                </a:moveTo>
                <a:lnTo>
                  <a:pt x="6018486" y="2164779"/>
                </a:lnTo>
                <a:lnTo>
                  <a:pt x="6018434" y="2164794"/>
                </a:lnTo>
                <a:lnTo>
                  <a:pt x="6031233" y="2166492"/>
                </a:lnTo>
                <a:lnTo>
                  <a:pt x="6019219" y="2164232"/>
                </a:lnTo>
                <a:lnTo>
                  <a:pt x="6018486" y="2164779"/>
                </a:lnTo>
                <a:lnTo>
                  <a:pt x="6018912" y="2164174"/>
                </a:lnTo>
                <a:close/>
                <a:moveTo>
                  <a:pt x="10753851" y="2162024"/>
                </a:moveTo>
                <a:lnTo>
                  <a:pt x="10751236" y="2163926"/>
                </a:lnTo>
                <a:cubicBezTo>
                  <a:pt x="10750634" y="2164364"/>
                  <a:pt x="10751035" y="2164072"/>
                  <a:pt x="10751837" y="2163489"/>
                </a:cubicBezTo>
                <a:close/>
                <a:moveTo>
                  <a:pt x="10846178" y="2160621"/>
                </a:moveTo>
                <a:cubicBezTo>
                  <a:pt x="10846995" y="2161166"/>
                  <a:pt x="10847920" y="2162262"/>
                  <a:pt x="10849188" y="2163760"/>
                </a:cubicBezTo>
                <a:cubicBezTo>
                  <a:pt x="10845869" y="2166566"/>
                  <a:pt x="10844994" y="2162165"/>
                  <a:pt x="10843824" y="2160783"/>
                </a:cubicBezTo>
                <a:cubicBezTo>
                  <a:pt x="10844654" y="2160080"/>
                  <a:pt x="10845362" y="2160075"/>
                  <a:pt x="10846178" y="2160621"/>
                </a:cubicBezTo>
                <a:close/>
                <a:moveTo>
                  <a:pt x="3133721" y="2154812"/>
                </a:moveTo>
                <a:lnTo>
                  <a:pt x="3136116" y="2155254"/>
                </a:lnTo>
                <a:cubicBezTo>
                  <a:pt x="3138477" y="2155723"/>
                  <a:pt x="3139336" y="2155947"/>
                  <a:pt x="3139122" y="2156021"/>
                </a:cubicBezTo>
                <a:cubicBezTo>
                  <a:pt x="3138694" y="2156165"/>
                  <a:pt x="3133984" y="2155699"/>
                  <a:pt x="3128480" y="2155344"/>
                </a:cubicBezTo>
                <a:close/>
                <a:moveTo>
                  <a:pt x="5968817" y="2154748"/>
                </a:moveTo>
                <a:lnTo>
                  <a:pt x="5986694" y="2160583"/>
                </a:lnTo>
                <a:lnTo>
                  <a:pt x="6013622" y="2164156"/>
                </a:lnTo>
                <a:lnTo>
                  <a:pt x="6013911" y="2163699"/>
                </a:lnTo>
                <a:lnTo>
                  <a:pt x="6014858" y="2163595"/>
                </a:lnTo>
                <a:lnTo>
                  <a:pt x="6014678" y="2163377"/>
                </a:lnTo>
                <a:close/>
                <a:moveTo>
                  <a:pt x="10829018" y="2153928"/>
                </a:moveTo>
                <a:cubicBezTo>
                  <a:pt x="10831986" y="2153791"/>
                  <a:pt x="10834054" y="2154415"/>
                  <a:pt x="10836197" y="2155618"/>
                </a:cubicBezTo>
                <a:cubicBezTo>
                  <a:pt x="10838340" y="2156820"/>
                  <a:pt x="10840558" y="2158602"/>
                  <a:pt x="10843824" y="2160783"/>
                </a:cubicBezTo>
                <a:cubicBezTo>
                  <a:pt x="10838166" y="2160822"/>
                  <a:pt x="10832526" y="2158078"/>
                  <a:pt x="10829018" y="2153928"/>
                </a:cubicBezTo>
                <a:close/>
                <a:moveTo>
                  <a:pt x="10907799" y="2143606"/>
                </a:moveTo>
                <a:lnTo>
                  <a:pt x="10952359" y="2151713"/>
                </a:lnTo>
                <a:lnTo>
                  <a:pt x="10957128" y="2154156"/>
                </a:lnTo>
                <a:lnTo>
                  <a:pt x="10962555" y="2157442"/>
                </a:lnTo>
                <a:lnTo>
                  <a:pt x="10940751" y="2154891"/>
                </a:lnTo>
                <a:lnTo>
                  <a:pt x="10920051" y="2151589"/>
                </a:lnTo>
                <a:lnTo>
                  <a:pt x="10911721" y="2145891"/>
                </a:lnTo>
                <a:close/>
                <a:moveTo>
                  <a:pt x="10693466" y="2137626"/>
                </a:moveTo>
                <a:lnTo>
                  <a:pt x="10698795" y="2140479"/>
                </a:lnTo>
                <a:lnTo>
                  <a:pt x="10704641" y="2143971"/>
                </a:lnTo>
                <a:lnTo>
                  <a:pt x="10713388" y="2146515"/>
                </a:lnTo>
                <a:lnTo>
                  <a:pt x="10732740" y="2152271"/>
                </a:lnTo>
                <a:lnTo>
                  <a:pt x="10721185" y="2146933"/>
                </a:lnTo>
                <a:lnTo>
                  <a:pt x="10703744" y="2138483"/>
                </a:lnTo>
                <a:lnTo>
                  <a:pt x="10696030" y="2137918"/>
                </a:lnTo>
                <a:close/>
                <a:moveTo>
                  <a:pt x="10673498" y="2134911"/>
                </a:moveTo>
                <a:lnTo>
                  <a:pt x="10691403" y="2140120"/>
                </a:lnTo>
                <a:lnTo>
                  <a:pt x="10683792" y="2136429"/>
                </a:lnTo>
                <a:close/>
                <a:moveTo>
                  <a:pt x="10606356" y="2113915"/>
                </a:moveTo>
                <a:lnTo>
                  <a:pt x="10615868" y="2118148"/>
                </a:lnTo>
                <a:lnTo>
                  <a:pt x="10616464" y="2118322"/>
                </a:lnTo>
                <a:lnTo>
                  <a:pt x="10608343" y="2114480"/>
                </a:lnTo>
                <a:close/>
                <a:moveTo>
                  <a:pt x="10779998" y="2113374"/>
                </a:moveTo>
                <a:lnTo>
                  <a:pt x="10791370" y="2115226"/>
                </a:lnTo>
                <a:cubicBezTo>
                  <a:pt x="10807988" y="2120841"/>
                  <a:pt x="10824984" y="2125954"/>
                  <a:pt x="10842782" y="2130453"/>
                </a:cubicBezTo>
                <a:lnTo>
                  <a:pt x="10868542" y="2135746"/>
                </a:lnTo>
                <a:lnTo>
                  <a:pt x="10867994" y="2136072"/>
                </a:lnTo>
                <a:cubicBezTo>
                  <a:pt x="10869464" y="2137214"/>
                  <a:pt x="10873179" y="2139435"/>
                  <a:pt x="10880147" y="2143328"/>
                </a:cubicBezTo>
                <a:lnTo>
                  <a:pt x="10884737" y="2145957"/>
                </a:lnTo>
                <a:lnTo>
                  <a:pt x="10876526" y="2144648"/>
                </a:lnTo>
                <a:lnTo>
                  <a:pt x="10823262" y="2134469"/>
                </a:lnTo>
                <a:lnTo>
                  <a:pt x="10805186" y="2124616"/>
                </a:lnTo>
                <a:close/>
                <a:moveTo>
                  <a:pt x="10721966" y="2105391"/>
                </a:moveTo>
                <a:cubicBezTo>
                  <a:pt x="10721206" y="2105440"/>
                  <a:pt x="10721030" y="2105862"/>
                  <a:pt x="10721906" y="2106899"/>
                </a:cubicBezTo>
                <a:lnTo>
                  <a:pt x="10725413" y="2109647"/>
                </a:lnTo>
                <a:lnTo>
                  <a:pt x="10726502" y="2110161"/>
                </a:lnTo>
                <a:lnTo>
                  <a:pt x="10729610" y="2110962"/>
                </a:lnTo>
                <a:cubicBezTo>
                  <a:pt x="10731780" y="2111006"/>
                  <a:pt x="10733025" y="2109953"/>
                  <a:pt x="10731758" y="2108454"/>
                </a:cubicBezTo>
                <a:cubicBezTo>
                  <a:pt x="10731758" y="2108454"/>
                  <a:pt x="10724242" y="2105245"/>
                  <a:pt x="10721966" y="2105391"/>
                </a:cubicBezTo>
                <a:close/>
                <a:moveTo>
                  <a:pt x="10646014" y="2069111"/>
                </a:moveTo>
                <a:lnTo>
                  <a:pt x="10645116" y="2069421"/>
                </a:lnTo>
                <a:lnTo>
                  <a:pt x="10645271" y="2070288"/>
                </a:lnTo>
                <a:cubicBezTo>
                  <a:pt x="10646441" y="2071672"/>
                  <a:pt x="10648101" y="2070268"/>
                  <a:pt x="10649270" y="2071652"/>
                </a:cubicBezTo>
                <a:lnTo>
                  <a:pt x="10650242" y="2071599"/>
                </a:lnTo>
                <a:lnTo>
                  <a:pt x="10649968" y="2071114"/>
                </a:lnTo>
                <a:close/>
                <a:moveTo>
                  <a:pt x="10990949" y="2012105"/>
                </a:moveTo>
                <a:cubicBezTo>
                  <a:pt x="10990950" y="2012798"/>
                  <a:pt x="10990801" y="2012934"/>
                  <a:pt x="10990522" y="2012632"/>
                </a:cubicBezTo>
                <a:lnTo>
                  <a:pt x="10990304" y="2012259"/>
                </a:lnTo>
                <a:close/>
                <a:moveTo>
                  <a:pt x="10957268" y="1953971"/>
                </a:moveTo>
                <a:lnTo>
                  <a:pt x="10958963" y="1954047"/>
                </a:lnTo>
                <a:lnTo>
                  <a:pt x="10962435" y="1955232"/>
                </a:lnTo>
                <a:cubicBezTo>
                  <a:pt x="10958644" y="1954608"/>
                  <a:pt x="10955376" y="1954184"/>
                  <a:pt x="10955109" y="1954019"/>
                </a:cubicBezTo>
                <a:cubicBezTo>
                  <a:pt x="10954976" y="1953935"/>
                  <a:pt x="10955592" y="1953918"/>
                  <a:pt x="10957268" y="1953971"/>
                </a:cubicBezTo>
                <a:close/>
                <a:moveTo>
                  <a:pt x="10955572" y="1908841"/>
                </a:moveTo>
                <a:lnTo>
                  <a:pt x="10959162" y="1909649"/>
                </a:lnTo>
                <a:lnTo>
                  <a:pt x="10961670" y="1909198"/>
                </a:lnTo>
                <a:close/>
                <a:moveTo>
                  <a:pt x="10971166" y="1879910"/>
                </a:moveTo>
                <a:cubicBezTo>
                  <a:pt x="10971166" y="1884659"/>
                  <a:pt x="10961668" y="1884659"/>
                  <a:pt x="10961668" y="1884659"/>
                </a:cubicBezTo>
                <a:cubicBezTo>
                  <a:pt x="10956922" y="1884659"/>
                  <a:pt x="10971166" y="1879910"/>
                  <a:pt x="10971166" y="1879910"/>
                </a:cubicBezTo>
                <a:close/>
                <a:moveTo>
                  <a:pt x="558299" y="1842532"/>
                </a:moveTo>
                <a:lnTo>
                  <a:pt x="557957" y="1843396"/>
                </a:lnTo>
                <a:cubicBezTo>
                  <a:pt x="557088" y="1844045"/>
                  <a:pt x="556014" y="1843874"/>
                  <a:pt x="555080" y="1842625"/>
                </a:cubicBezTo>
                <a:close/>
                <a:moveTo>
                  <a:pt x="11048110" y="1839251"/>
                </a:moveTo>
                <a:lnTo>
                  <a:pt x="11049851" y="1839534"/>
                </a:lnTo>
                <a:lnTo>
                  <a:pt x="11055710" y="1842691"/>
                </a:lnTo>
                <a:close/>
                <a:moveTo>
                  <a:pt x="10897392" y="1810903"/>
                </a:moveTo>
                <a:cubicBezTo>
                  <a:pt x="10898379" y="1810651"/>
                  <a:pt x="10900632" y="1811263"/>
                  <a:pt x="10902588" y="1812199"/>
                </a:cubicBezTo>
                <a:cubicBezTo>
                  <a:pt x="10904548" y="1813136"/>
                  <a:pt x="10906214" y="1814396"/>
                  <a:pt x="10906030" y="1815441"/>
                </a:cubicBezTo>
                <a:cubicBezTo>
                  <a:pt x="10906030" y="1815441"/>
                  <a:pt x="10899900" y="1815483"/>
                  <a:pt x="10897562" y="1812718"/>
                </a:cubicBezTo>
                <a:cubicBezTo>
                  <a:pt x="10896636" y="1811622"/>
                  <a:pt x="10896732" y="1811071"/>
                  <a:pt x="10897392" y="1810903"/>
                </a:cubicBezTo>
                <a:close/>
                <a:moveTo>
                  <a:pt x="10995898" y="1790317"/>
                </a:moveTo>
                <a:cubicBezTo>
                  <a:pt x="10996714" y="1790862"/>
                  <a:pt x="10997640" y="1791957"/>
                  <a:pt x="10998908" y="1793456"/>
                </a:cubicBezTo>
                <a:cubicBezTo>
                  <a:pt x="10995588" y="1796262"/>
                  <a:pt x="10994713" y="1791862"/>
                  <a:pt x="10993544" y="1790478"/>
                </a:cubicBezTo>
                <a:cubicBezTo>
                  <a:pt x="10994374" y="1789777"/>
                  <a:pt x="10995082" y="1789772"/>
                  <a:pt x="10995898" y="1790317"/>
                </a:cubicBezTo>
                <a:close/>
                <a:moveTo>
                  <a:pt x="10990536" y="1787339"/>
                </a:moveTo>
                <a:cubicBezTo>
                  <a:pt x="10991352" y="1787884"/>
                  <a:pt x="10992278" y="1788980"/>
                  <a:pt x="10993544" y="1790478"/>
                </a:cubicBezTo>
                <a:cubicBezTo>
                  <a:pt x="10990225" y="1793284"/>
                  <a:pt x="10989350" y="1788884"/>
                  <a:pt x="10988181" y="1787500"/>
                </a:cubicBezTo>
                <a:cubicBezTo>
                  <a:pt x="10989011" y="1786799"/>
                  <a:pt x="10989718" y="1786794"/>
                  <a:pt x="10990536" y="1787339"/>
                </a:cubicBezTo>
                <a:close/>
                <a:moveTo>
                  <a:pt x="10973374" y="1780647"/>
                </a:moveTo>
                <a:cubicBezTo>
                  <a:pt x="10976342" y="1780510"/>
                  <a:pt x="10978410" y="1781133"/>
                  <a:pt x="10980554" y="1782336"/>
                </a:cubicBezTo>
                <a:cubicBezTo>
                  <a:pt x="10982698" y="1783538"/>
                  <a:pt x="10984915" y="1785321"/>
                  <a:pt x="10988181" y="1787500"/>
                </a:cubicBezTo>
                <a:cubicBezTo>
                  <a:pt x="10982522" y="1787540"/>
                  <a:pt x="10976884" y="1784797"/>
                  <a:pt x="10973374" y="1780647"/>
                </a:cubicBezTo>
                <a:close/>
                <a:moveTo>
                  <a:pt x="10852328" y="1772678"/>
                </a:moveTo>
                <a:cubicBezTo>
                  <a:pt x="10853742" y="1772668"/>
                  <a:pt x="10855450" y="1773004"/>
                  <a:pt x="10857120" y="1773717"/>
                </a:cubicBezTo>
                <a:cubicBezTo>
                  <a:pt x="10858789" y="1774430"/>
                  <a:pt x="10860423" y="1775520"/>
                  <a:pt x="10861690" y="1777019"/>
                </a:cubicBezTo>
                <a:cubicBezTo>
                  <a:pt x="10857201" y="1778442"/>
                  <a:pt x="10855836" y="1776828"/>
                  <a:pt x="10852328" y="1772678"/>
                </a:cubicBezTo>
                <a:close/>
                <a:moveTo>
                  <a:pt x="541328" y="1770405"/>
                </a:moveTo>
                <a:lnTo>
                  <a:pt x="546501" y="1772439"/>
                </a:lnTo>
                <a:cubicBezTo>
                  <a:pt x="541985" y="1775811"/>
                  <a:pt x="539900" y="1777368"/>
                  <a:pt x="538033" y="1774867"/>
                </a:cubicBezTo>
                <a:lnTo>
                  <a:pt x="540469" y="1771014"/>
                </a:lnTo>
                <a:lnTo>
                  <a:pt x="541718" y="1770878"/>
                </a:lnTo>
                <a:close/>
                <a:moveTo>
                  <a:pt x="550670" y="1769327"/>
                </a:moveTo>
                <a:cubicBezTo>
                  <a:pt x="550452" y="1773383"/>
                  <a:pt x="546501" y="1772439"/>
                  <a:pt x="546501" y="1772439"/>
                </a:cubicBezTo>
                <a:cubicBezTo>
                  <a:pt x="546610" y="1770411"/>
                  <a:pt x="547651" y="1769633"/>
                  <a:pt x="548667" y="1769362"/>
                </a:cubicBezTo>
                <a:cubicBezTo>
                  <a:pt x="549682" y="1769091"/>
                  <a:pt x="550670" y="1769327"/>
                  <a:pt x="550670" y="1769327"/>
                </a:cubicBezTo>
                <a:close/>
                <a:moveTo>
                  <a:pt x="10737712" y="1764498"/>
                </a:moveTo>
                <a:lnTo>
                  <a:pt x="10741305" y="1766669"/>
                </a:lnTo>
                <a:lnTo>
                  <a:pt x="10744485" y="1767775"/>
                </a:lnTo>
                <a:lnTo>
                  <a:pt x="10761028" y="1772792"/>
                </a:lnTo>
                <a:lnTo>
                  <a:pt x="10743004" y="1765671"/>
                </a:lnTo>
                <a:cubicBezTo>
                  <a:pt x="10739646" y="1764506"/>
                  <a:pt x="10737426" y="1763912"/>
                  <a:pt x="10737712" y="1764498"/>
                </a:cubicBezTo>
                <a:close/>
                <a:moveTo>
                  <a:pt x="2350884" y="1754410"/>
                </a:moveTo>
                <a:lnTo>
                  <a:pt x="2310304" y="1763001"/>
                </a:lnTo>
                <a:lnTo>
                  <a:pt x="2311346" y="1763312"/>
                </a:lnTo>
                <a:cubicBezTo>
                  <a:pt x="2323474" y="1763312"/>
                  <a:pt x="2338996" y="1758615"/>
                  <a:pt x="2347994" y="1755484"/>
                </a:cubicBezTo>
                <a:close/>
                <a:moveTo>
                  <a:pt x="883965" y="1751521"/>
                </a:moveTo>
                <a:lnTo>
                  <a:pt x="869190" y="1756383"/>
                </a:lnTo>
                <a:lnTo>
                  <a:pt x="884310" y="1753884"/>
                </a:lnTo>
                <a:lnTo>
                  <a:pt x="892609" y="1753040"/>
                </a:lnTo>
                <a:close/>
                <a:moveTo>
                  <a:pt x="948900" y="1743497"/>
                </a:moveTo>
                <a:cubicBezTo>
                  <a:pt x="946112" y="1743130"/>
                  <a:pt x="941929" y="1744267"/>
                  <a:pt x="938446" y="1746083"/>
                </a:cubicBezTo>
                <a:lnTo>
                  <a:pt x="936057" y="1748620"/>
                </a:lnTo>
                <a:lnTo>
                  <a:pt x="950959" y="1747104"/>
                </a:lnTo>
                <a:lnTo>
                  <a:pt x="951996" y="1746481"/>
                </a:lnTo>
                <a:cubicBezTo>
                  <a:pt x="951997" y="1744654"/>
                  <a:pt x="950758" y="1743742"/>
                  <a:pt x="948900" y="1743497"/>
                </a:cubicBezTo>
                <a:close/>
                <a:moveTo>
                  <a:pt x="508620" y="1733317"/>
                </a:moveTo>
                <a:lnTo>
                  <a:pt x="518217" y="1734003"/>
                </a:lnTo>
                <a:lnTo>
                  <a:pt x="531020" y="1734703"/>
                </a:lnTo>
                <a:lnTo>
                  <a:pt x="526478" y="1736111"/>
                </a:lnTo>
                <a:cubicBezTo>
                  <a:pt x="515166" y="1739528"/>
                  <a:pt x="502560" y="1742935"/>
                  <a:pt x="494376" y="1743206"/>
                </a:cubicBezTo>
                <a:cubicBezTo>
                  <a:pt x="485102" y="1742016"/>
                  <a:pt x="490431" y="1739009"/>
                  <a:pt x="500153" y="1735726"/>
                </a:cubicBezTo>
                <a:close/>
                <a:moveTo>
                  <a:pt x="10866322" y="1732110"/>
                </a:moveTo>
                <a:cubicBezTo>
                  <a:pt x="10865563" y="1732158"/>
                  <a:pt x="10865384" y="1732580"/>
                  <a:pt x="10866262" y="1733618"/>
                </a:cubicBezTo>
                <a:cubicBezTo>
                  <a:pt x="10871136" y="1739382"/>
                  <a:pt x="10878648" y="1738170"/>
                  <a:pt x="10876115" y="1735172"/>
                </a:cubicBezTo>
                <a:cubicBezTo>
                  <a:pt x="10876115" y="1735172"/>
                  <a:pt x="10868600" y="1731963"/>
                  <a:pt x="10866322" y="1732110"/>
                </a:cubicBezTo>
                <a:close/>
                <a:moveTo>
                  <a:pt x="498984" y="1714445"/>
                </a:moveTo>
                <a:cubicBezTo>
                  <a:pt x="509156" y="1714202"/>
                  <a:pt x="518513" y="1714301"/>
                  <a:pt x="522640" y="1714569"/>
                </a:cubicBezTo>
                <a:lnTo>
                  <a:pt x="523592" y="1714580"/>
                </a:lnTo>
                <a:lnTo>
                  <a:pt x="477757" y="1724461"/>
                </a:lnTo>
                <a:lnTo>
                  <a:pt x="466768" y="1722390"/>
                </a:lnTo>
                <a:cubicBezTo>
                  <a:pt x="463388" y="1721454"/>
                  <a:pt x="461384" y="1720428"/>
                  <a:pt x="461749" y="1719351"/>
                </a:cubicBezTo>
                <a:cubicBezTo>
                  <a:pt x="461961" y="1718724"/>
                  <a:pt x="462900" y="1718168"/>
                  <a:pt x="464402" y="1717676"/>
                </a:cubicBezTo>
                <a:cubicBezTo>
                  <a:pt x="465903" y="1717184"/>
                  <a:pt x="467968" y="1716756"/>
                  <a:pt x="470432" y="1716386"/>
                </a:cubicBezTo>
                <a:cubicBezTo>
                  <a:pt x="477825" y="1715276"/>
                  <a:pt x="488812" y="1714690"/>
                  <a:pt x="498984" y="1714445"/>
                </a:cubicBezTo>
                <a:close/>
                <a:moveTo>
                  <a:pt x="10764038" y="1696710"/>
                </a:moveTo>
                <a:lnTo>
                  <a:pt x="10794218" y="1707806"/>
                </a:lnTo>
                <a:cubicBezTo>
                  <a:pt x="10790666" y="1707251"/>
                  <a:pt x="10782676" y="1704814"/>
                  <a:pt x="10775782" y="1702340"/>
                </a:cubicBezTo>
                <a:close/>
                <a:moveTo>
                  <a:pt x="10763920" y="1696654"/>
                </a:moveTo>
                <a:lnTo>
                  <a:pt x="10764038" y="1696710"/>
                </a:lnTo>
                <a:lnTo>
                  <a:pt x="10763917" y="1696666"/>
                </a:lnTo>
                <a:close/>
                <a:moveTo>
                  <a:pt x="10734820" y="1686710"/>
                </a:moveTo>
                <a:cubicBezTo>
                  <a:pt x="10735234" y="1686533"/>
                  <a:pt x="10739316" y="1687766"/>
                  <a:pt x="10748676" y="1691064"/>
                </a:cubicBezTo>
                <a:lnTo>
                  <a:pt x="10763917" y="1696666"/>
                </a:lnTo>
                <a:lnTo>
                  <a:pt x="10763428" y="1699440"/>
                </a:lnTo>
                <a:cubicBezTo>
                  <a:pt x="10747833" y="1693054"/>
                  <a:pt x="10733993" y="1687063"/>
                  <a:pt x="10734820" y="1686710"/>
                </a:cubicBezTo>
                <a:close/>
                <a:moveTo>
                  <a:pt x="545835" y="1666388"/>
                </a:moveTo>
                <a:cubicBezTo>
                  <a:pt x="546814" y="1666531"/>
                  <a:pt x="547612" y="1668323"/>
                  <a:pt x="548472" y="1670253"/>
                </a:cubicBezTo>
                <a:cubicBezTo>
                  <a:pt x="545050" y="1671415"/>
                  <a:pt x="542118" y="1672409"/>
                  <a:pt x="542118" y="1672409"/>
                </a:cubicBezTo>
                <a:cubicBezTo>
                  <a:pt x="543698" y="1667747"/>
                  <a:pt x="544856" y="1666242"/>
                  <a:pt x="545835" y="1666388"/>
                </a:cubicBezTo>
                <a:close/>
                <a:moveTo>
                  <a:pt x="375758" y="1616689"/>
                </a:moveTo>
                <a:cubicBezTo>
                  <a:pt x="397498" y="1617707"/>
                  <a:pt x="425712" y="1622064"/>
                  <a:pt x="435616" y="1621561"/>
                </a:cubicBezTo>
                <a:lnTo>
                  <a:pt x="486298" y="1619892"/>
                </a:lnTo>
                <a:lnTo>
                  <a:pt x="445488" y="1628219"/>
                </a:lnTo>
                <a:lnTo>
                  <a:pt x="440019" y="1627656"/>
                </a:lnTo>
                <a:cubicBezTo>
                  <a:pt x="429558" y="1626751"/>
                  <a:pt x="417587" y="1625931"/>
                  <a:pt x="402360" y="1625224"/>
                </a:cubicBezTo>
                <a:cubicBezTo>
                  <a:pt x="396855" y="1624234"/>
                  <a:pt x="359568" y="1622956"/>
                  <a:pt x="352203" y="1620276"/>
                </a:cubicBezTo>
                <a:lnTo>
                  <a:pt x="355880" y="1617881"/>
                </a:lnTo>
                <a:lnTo>
                  <a:pt x="357878" y="1617072"/>
                </a:lnTo>
                <a:close/>
                <a:moveTo>
                  <a:pt x="10920369" y="1603474"/>
                </a:moveTo>
                <a:lnTo>
                  <a:pt x="10912607" y="1605227"/>
                </a:lnTo>
                <a:cubicBezTo>
                  <a:pt x="10912607" y="1605227"/>
                  <a:pt x="10914141" y="1604881"/>
                  <a:pt x="10916056" y="1604447"/>
                </a:cubicBezTo>
                <a:close/>
                <a:moveTo>
                  <a:pt x="10922956" y="1602889"/>
                </a:moveTo>
                <a:cubicBezTo>
                  <a:pt x="10924107" y="1602631"/>
                  <a:pt x="10923339" y="1602802"/>
                  <a:pt x="10921807" y="1603149"/>
                </a:cubicBezTo>
                <a:lnTo>
                  <a:pt x="10920369" y="1603474"/>
                </a:lnTo>
                <a:close/>
                <a:moveTo>
                  <a:pt x="8383115" y="1578093"/>
                </a:moveTo>
                <a:lnTo>
                  <a:pt x="8390636" y="1580829"/>
                </a:lnTo>
                <a:lnTo>
                  <a:pt x="8449648" y="1592586"/>
                </a:lnTo>
                <a:lnTo>
                  <a:pt x="8538245" y="1609173"/>
                </a:lnTo>
                <a:lnTo>
                  <a:pt x="8515853" y="1594888"/>
                </a:lnTo>
                <a:close/>
                <a:moveTo>
                  <a:pt x="10478662" y="1578043"/>
                </a:moveTo>
                <a:cubicBezTo>
                  <a:pt x="10481000" y="1580810"/>
                  <a:pt x="10476236" y="1582467"/>
                  <a:pt x="10475065" y="1581083"/>
                </a:cubicBezTo>
                <a:cubicBezTo>
                  <a:pt x="10474480" y="1580392"/>
                  <a:pt x="10475380" y="1579632"/>
                  <a:pt x="10476424" y="1579045"/>
                </a:cubicBezTo>
                <a:cubicBezTo>
                  <a:pt x="10477470" y="1578458"/>
                  <a:pt x="10478662" y="1578043"/>
                  <a:pt x="10478662" y="1578043"/>
                </a:cubicBezTo>
                <a:close/>
                <a:moveTo>
                  <a:pt x="10434914" y="1568376"/>
                </a:moveTo>
                <a:cubicBezTo>
                  <a:pt x="10445533" y="1566910"/>
                  <a:pt x="10456064" y="1572635"/>
                  <a:pt x="10465702" y="1576742"/>
                </a:cubicBezTo>
                <a:cubicBezTo>
                  <a:pt x="10455575" y="1575421"/>
                  <a:pt x="10444553" y="1572483"/>
                  <a:pt x="10434914" y="1568376"/>
                </a:cubicBezTo>
                <a:close/>
                <a:moveTo>
                  <a:pt x="800312" y="1564529"/>
                </a:moveTo>
                <a:lnTo>
                  <a:pt x="788632" y="1566143"/>
                </a:lnTo>
                <a:lnTo>
                  <a:pt x="790654" y="1566130"/>
                </a:lnTo>
                <a:lnTo>
                  <a:pt x="801550" y="1564712"/>
                </a:lnTo>
                <a:close/>
                <a:moveTo>
                  <a:pt x="8047971" y="1531608"/>
                </a:moveTo>
                <a:cubicBezTo>
                  <a:pt x="8091494" y="1541107"/>
                  <a:pt x="8140557" y="1551399"/>
                  <a:pt x="8194367" y="1551399"/>
                </a:cubicBezTo>
                <a:cubicBezTo>
                  <a:pt x="8219294" y="1558523"/>
                  <a:pt x="8246398" y="1563272"/>
                  <a:pt x="8275183" y="1566934"/>
                </a:cubicBezTo>
                <a:lnTo>
                  <a:pt x="8299301" y="1569323"/>
                </a:lnTo>
                <a:lnTo>
                  <a:pt x="8271831" y="1558807"/>
                </a:lnTo>
                <a:lnTo>
                  <a:pt x="8194367" y="1551399"/>
                </a:lnTo>
                <a:cubicBezTo>
                  <a:pt x="8146096" y="1541107"/>
                  <a:pt x="8101781" y="1531609"/>
                  <a:pt x="8047971" y="1531608"/>
                </a:cubicBezTo>
                <a:close/>
                <a:moveTo>
                  <a:pt x="8002854" y="1523467"/>
                </a:moveTo>
                <a:lnTo>
                  <a:pt x="8004337" y="1523968"/>
                </a:lnTo>
                <a:lnTo>
                  <a:pt x="8005560" y="1523743"/>
                </a:lnTo>
                <a:close/>
                <a:moveTo>
                  <a:pt x="421951" y="1520177"/>
                </a:moveTo>
                <a:lnTo>
                  <a:pt x="438456" y="1521272"/>
                </a:lnTo>
                <a:lnTo>
                  <a:pt x="399580" y="1528837"/>
                </a:lnTo>
                <a:lnTo>
                  <a:pt x="371102" y="1536762"/>
                </a:lnTo>
                <a:lnTo>
                  <a:pt x="293296" y="1533741"/>
                </a:lnTo>
                <a:lnTo>
                  <a:pt x="281386" y="1532913"/>
                </a:lnTo>
                <a:lnTo>
                  <a:pt x="288660" y="1530724"/>
                </a:lnTo>
                <a:cubicBezTo>
                  <a:pt x="299668" y="1527534"/>
                  <a:pt x="305585" y="1525632"/>
                  <a:pt x="308011" y="1524510"/>
                </a:cubicBezTo>
                <a:lnTo>
                  <a:pt x="307349" y="1523878"/>
                </a:lnTo>
                <a:lnTo>
                  <a:pt x="345099" y="1524820"/>
                </a:lnTo>
                <a:cubicBezTo>
                  <a:pt x="371451" y="1524294"/>
                  <a:pt x="396886" y="1522649"/>
                  <a:pt x="421951" y="1520177"/>
                </a:cubicBezTo>
                <a:close/>
                <a:moveTo>
                  <a:pt x="184929" y="1519054"/>
                </a:moveTo>
                <a:lnTo>
                  <a:pt x="249889" y="1522152"/>
                </a:lnTo>
                <a:lnTo>
                  <a:pt x="243662" y="1524078"/>
                </a:lnTo>
                <a:lnTo>
                  <a:pt x="230162" y="1529349"/>
                </a:lnTo>
                <a:lnTo>
                  <a:pt x="200137" y="1527261"/>
                </a:lnTo>
                <a:lnTo>
                  <a:pt x="168811" y="1523765"/>
                </a:lnTo>
                <a:lnTo>
                  <a:pt x="177468" y="1520927"/>
                </a:lnTo>
                <a:close/>
                <a:moveTo>
                  <a:pt x="528526" y="1504420"/>
                </a:moveTo>
                <a:lnTo>
                  <a:pt x="534490" y="1504558"/>
                </a:lnTo>
                <a:lnTo>
                  <a:pt x="479761" y="1514037"/>
                </a:lnTo>
                <a:lnTo>
                  <a:pt x="477269" y="1513326"/>
                </a:lnTo>
                <a:cubicBezTo>
                  <a:pt x="473663" y="1512000"/>
                  <a:pt x="471826" y="1510877"/>
                  <a:pt x="473292" y="1510379"/>
                </a:cubicBezTo>
                <a:cubicBezTo>
                  <a:pt x="490157" y="1504659"/>
                  <a:pt x="509171" y="1504081"/>
                  <a:pt x="528526" y="1504420"/>
                </a:cubicBezTo>
                <a:close/>
                <a:moveTo>
                  <a:pt x="640801" y="1500818"/>
                </a:moveTo>
                <a:cubicBezTo>
                  <a:pt x="639780" y="1500485"/>
                  <a:pt x="638228" y="1500549"/>
                  <a:pt x="636641" y="1500844"/>
                </a:cubicBezTo>
                <a:cubicBezTo>
                  <a:pt x="635052" y="1501139"/>
                  <a:pt x="633431" y="1501665"/>
                  <a:pt x="632272" y="1502258"/>
                </a:cubicBezTo>
                <a:cubicBezTo>
                  <a:pt x="629954" y="1503439"/>
                  <a:pt x="629487" y="1504885"/>
                  <a:pt x="634842" y="1505267"/>
                </a:cubicBezTo>
                <a:cubicBezTo>
                  <a:pt x="636926" y="1503711"/>
                  <a:pt x="638794" y="1506211"/>
                  <a:pt x="640879" y="1504655"/>
                </a:cubicBezTo>
                <a:cubicBezTo>
                  <a:pt x="642583" y="1502409"/>
                  <a:pt x="642164" y="1501260"/>
                  <a:pt x="640801" y="1500818"/>
                </a:cubicBezTo>
                <a:close/>
                <a:moveTo>
                  <a:pt x="2544397" y="1486607"/>
                </a:moveTo>
                <a:cubicBezTo>
                  <a:pt x="2530393" y="1485679"/>
                  <a:pt x="2516568" y="1485810"/>
                  <a:pt x="2503526" y="1487636"/>
                </a:cubicBezTo>
                <a:cubicBezTo>
                  <a:pt x="2446138" y="1487636"/>
                  <a:pt x="2594300" y="1500160"/>
                  <a:pt x="2620386" y="1506423"/>
                </a:cubicBezTo>
                <a:cubicBezTo>
                  <a:pt x="2626647" y="1506423"/>
                  <a:pt x="2646469" y="1506423"/>
                  <a:pt x="2658992" y="1506424"/>
                </a:cubicBezTo>
                <a:cubicBezTo>
                  <a:pt x="2831348" y="1525798"/>
                  <a:pt x="3002750" y="1546346"/>
                  <a:pt x="3172827" y="1568392"/>
                </a:cubicBezTo>
                <a:lnTo>
                  <a:pt x="3184734" y="1570062"/>
                </a:lnTo>
                <a:lnTo>
                  <a:pt x="3190300" y="1569713"/>
                </a:lnTo>
                <a:cubicBezTo>
                  <a:pt x="3195681" y="1569792"/>
                  <a:pt x="3220754" y="1571127"/>
                  <a:pt x="3244848" y="1572318"/>
                </a:cubicBezTo>
                <a:lnTo>
                  <a:pt x="3259075" y="1572969"/>
                </a:lnTo>
                <a:lnTo>
                  <a:pt x="3180874" y="1562578"/>
                </a:lnTo>
                <a:cubicBezTo>
                  <a:pt x="3008912" y="1542053"/>
                  <a:pt x="2834869" y="1523449"/>
                  <a:pt x="2658992" y="1506424"/>
                </a:cubicBezTo>
                <a:cubicBezTo>
                  <a:pt x="2630036" y="1501726"/>
                  <a:pt x="2586410" y="1489397"/>
                  <a:pt x="2544397" y="1486607"/>
                </a:cubicBezTo>
                <a:close/>
                <a:moveTo>
                  <a:pt x="574959" y="1472083"/>
                </a:moveTo>
                <a:lnTo>
                  <a:pt x="577113" y="1474771"/>
                </a:lnTo>
                <a:lnTo>
                  <a:pt x="578116" y="1476023"/>
                </a:lnTo>
                <a:cubicBezTo>
                  <a:pt x="578366" y="1476335"/>
                  <a:pt x="578433" y="1476419"/>
                  <a:pt x="578167" y="1476085"/>
                </a:cubicBezTo>
                <a:lnTo>
                  <a:pt x="577113" y="1474771"/>
                </a:lnTo>
                <a:lnTo>
                  <a:pt x="576964" y="1474584"/>
                </a:lnTo>
                <a:cubicBezTo>
                  <a:pt x="576027" y="1473418"/>
                  <a:pt x="574959" y="1472083"/>
                  <a:pt x="574959" y="1472083"/>
                </a:cubicBezTo>
                <a:close/>
                <a:moveTo>
                  <a:pt x="715135" y="1469332"/>
                </a:moveTo>
                <a:cubicBezTo>
                  <a:pt x="711184" y="1468387"/>
                  <a:pt x="719180" y="1474750"/>
                  <a:pt x="719180" y="1474750"/>
                </a:cubicBezTo>
                <a:cubicBezTo>
                  <a:pt x="720222" y="1473972"/>
                  <a:pt x="719732" y="1472229"/>
                  <a:pt x="718721" y="1470874"/>
                </a:cubicBezTo>
                <a:cubicBezTo>
                  <a:pt x="717709" y="1469519"/>
                  <a:pt x="716177" y="1468554"/>
                  <a:pt x="715135" y="1469332"/>
                </a:cubicBezTo>
                <a:close/>
                <a:moveTo>
                  <a:pt x="842694" y="1465214"/>
                </a:moveTo>
                <a:cubicBezTo>
                  <a:pt x="837510" y="1464663"/>
                  <a:pt x="830699" y="1464881"/>
                  <a:pt x="826104" y="1465418"/>
                </a:cubicBezTo>
                <a:cubicBezTo>
                  <a:pt x="823041" y="1465776"/>
                  <a:pt x="820965" y="1466278"/>
                  <a:pt x="821011" y="1466791"/>
                </a:cubicBezTo>
                <a:cubicBezTo>
                  <a:pt x="821073" y="1467475"/>
                  <a:pt x="824912" y="1468178"/>
                  <a:pt x="835227" y="1468589"/>
                </a:cubicBezTo>
                <a:cubicBezTo>
                  <a:pt x="835227" y="1468589"/>
                  <a:pt x="838279" y="1469233"/>
                  <a:pt x="841589" y="1469682"/>
                </a:cubicBezTo>
                <a:lnTo>
                  <a:pt x="848200" y="1469620"/>
                </a:lnTo>
                <a:lnTo>
                  <a:pt x="848874" y="1469195"/>
                </a:lnTo>
                <a:close/>
                <a:moveTo>
                  <a:pt x="7394338" y="1456079"/>
                </a:moveTo>
                <a:lnTo>
                  <a:pt x="7394428" y="1457380"/>
                </a:lnTo>
                <a:lnTo>
                  <a:pt x="7434263" y="1465971"/>
                </a:lnTo>
                <a:lnTo>
                  <a:pt x="7436742" y="1466403"/>
                </a:lnTo>
                <a:lnTo>
                  <a:pt x="7559914" y="1479166"/>
                </a:lnTo>
                <a:lnTo>
                  <a:pt x="7748757" y="1495163"/>
                </a:lnTo>
                <a:lnTo>
                  <a:pt x="7739982" y="1493162"/>
                </a:lnTo>
                <a:lnTo>
                  <a:pt x="7575345" y="1471782"/>
                </a:lnTo>
                <a:close/>
                <a:moveTo>
                  <a:pt x="789425" y="1454504"/>
                </a:moveTo>
                <a:lnTo>
                  <a:pt x="785435" y="1454977"/>
                </a:lnTo>
                <a:cubicBezTo>
                  <a:pt x="769761" y="1458079"/>
                  <a:pt x="755049" y="1461925"/>
                  <a:pt x="742367" y="1465227"/>
                </a:cubicBezTo>
                <a:cubicBezTo>
                  <a:pt x="750599" y="1467194"/>
                  <a:pt x="757406" y="1466168"/>
                  <a:pt x="765300" y="1464331"/>
                </a:cubicBezTo>
                <a:lnTo>
                  <a:pt x="787658" y="1459958"/>
                </a:lnTo>
                <a:close/>
                <a:moveTo>
                  <a:pt x="803176" y="1452872"/>
                </a:moveTo>
                <a:lnTo>
                  <a:pt x="798732" y="1453400"/>
                </a:lnTo>
                <a:lnTo>
                  <a:pt x="799035" y="1453720"/>
                </a:lnTo>
                <a:lnTo>
                  <a:pt x="789327" y="1459632"/>
                </a:lnTo>
                <a:lnTo>
                  <a:pt x="794747" y="1458572"/>
                </a:lnTo>
                <a:lnTo>
                  <a:pt x="799241" y="1458613"/>
                </a:lnTo>
                <a:lnTo>
                  <a:pt x="799035" y="1453720"/>
                </a:lnTo>
                <a:close/>
                <a:moveTo>
                  <a:pt x="9934204" y="1448688"/>
                </a:moveTo>
                <a:lnTo>
                  <a:pt x="10074150" y="1487239"/>
                </a:lnTo>
                <a:lnTo>
                  <a:pt x="10086990" y="1490094"/>
                </a:lnTo>
                <a:cubicBezTo>
                  <a:pt x="10141268" y="1505486"/>
                  <a:pt x="10193014" y="1517881"/>
                  <a:pt x="10252868" y="1533697"/>
                </a:cubicBezTo>
                <a:cubicBezTo>
                  <a:pt x="10261060" y="1536656"/>
                  <a:pt x="10289315" y="1542025"/>
                  <a:pt x="10260186" y="1532256"/>
                </a:cubicBezTo>
                <a:cubicBezTo>
                  <a:pt x="10246334" y="1529337"/>
                  <a:pt x="10231038" y="1525269"/>
                  <a:pt x="10218375" y="1520951"/>
                </a:cubicBezTo>
                <a:cubicBezTo>
                  <a:pt x="10194886" y="1513925"/>
                  <a:pt x="10182971" y="1509370"/>
                  <a:pt x="10162034" y="1502558"/>
                </a:cubicBezTo>
                <a:cubicBezTo>
                  <a:pt x="10127524" y="1492594"/>
                  <a:pt x="10084456" y="1487097"/>
                  <a:pt x="10049669" y="1477367"/>
                </a:cubicBezTo>
                <a:cubicBezTo>
                  <a:pt x="10021700" y="1470372"/>
                  <a:pt x="9994487" y="1463431"/>
                  <a:pt x="9966542" y="1456465"/>
                </a:cubicBezTo>
                <a:close/>
                <a:moveTo>
                  <a:pt x="3415867" y="1392344"/>
                </a:moveTo>
                <a:lnTo>
                  <a:pt x="3389778" y="1396250"/>
                </a:lnTo>
                <a:lnTo>
                  <a:pt x="3404679" y="1398220"/>
                </a:lnTo>
                <a:lnTo>
                  <a:pt x="3408088" y="1397504"/>
                </a:lnTo>
                <a:cubicBezTo>
                  <a:pt x="3429064" y="1391903"/>
                  <a:pt x="3426013" y="1391260"/>
                  <a:pt x="3415867" y="1392344"/>
                </a:cubicBezTo>
                <a:close/>
                <a:moveTo>
                  <a:pt x="292417" y="1392153"/>
                </a:moveTo>
                <a:cubicBezTo>
                  <a:pt x="296484" y="1392201"/>
                  <a:pt x="302692" y="1393349"/>
                  <a:pt x="311137" y="1396515"/>
                </a:cubicBezTo>
                <a:cubicBezTo>
                  <a:pt x="293259" y="1400436"/>
                  <a:pt x="284806" y="1395939"/>
                  <a:pt x="286843" y="1393507"/>
                </a:cubicBezTo>
                <a:cubicBezTo>
                  <a:pt x="287522" y="1392696"/>
                  <a:pt x="289367" y="1392115"/>
                  <a:pt x="292417" y="1392153"/>
                </a:cubicBezTo>
                <a:close/>
                <a:moveTo>
                  <a:pt x="3347575" y="1374354"/>
                </a:moveTo>
                <a:lnTo>
                  <a:pt x="3329444" y="1378554"/>
                </a:lnTo>
                <a:lnTo>
                  <a:pt x="3296779" y="1383952"/>
                </a:lnTo>
                <a:lnTo>
                  <a:pt x="3330721" y="1388441"/>
                </a:lnTo>
                <a:lnTo>
                  <a:pt x="3338629" y="1386765"/>
                </a:lnTo>
                <a:lnTo>
                  <a:pt x="3381193" y="1379256"/>
                </a:lnTo>
                <a:close/>
                <a:moveTo>
                  <a:pt x="3299560" y="1367354"/>
                </a:moveTo>
                <a:lnTo>
                  <a:pt x="3261666" y="1373415"/>
                </a:lnTo>
                <a:lnTo>
                  <a:pt x="3243078" y="1376852"/>
                </a:lnTo>
                <a:lnTo>
                  <a:pt x="3288251" y="1382825"/>
                </a:lnTo>
                <a:lnTo>
                  <a:pt x="3332346" y="1372134"/>
                </a:lnTo>
                <a:close/>
                <a:moveTo>
                  <a:pt x="3415988" y="1360366"/>
                </a:moveTo>
                <a:lnTo>
                  <a:pt x="3397900" y="1362698"/>
                </a:lnTo>
                <a:lnTo>
                  <a:pt x="3353937" y="1372881"/>
                </a:lnTo>
                <a:lnTo>
                  <a:pt x="3389414" y="1377805"/>
                </a:lnTo>
                <a:lnTo>
                  <a:pt x="3396357" y="1376580"/>
                </a:lnTo>
                <a:cubicBezTo>
                  <a:pt x="3413651" y="1372470"/>
                  <a:pt x="3426154" y="1367908"/>
                  <a:pt x="3425337" y="1363681"/>
                </a:cubicBezTo>
                <a:close/>
                <a:moveTo>
                  <a:pt x="3403415" y="1355908"/>
                </a:moveTo>
                <a:cubicBezTo>
                  <a:pt x="3380004" y="1354804"/>
                  <a:pt x="3355317" y="1358164"/>
                  <a:pt x="3331108" y="1362308"/>
                </a:cubicBezTo>
                <a:lnTo>
                  <a:pt x="3306326" y="1366272"/>
                </a:lnTo>
                <a:lnTo>
                  <a:pt x="3338249" y="1370703"/>
                </a:lnTo>
                <a:lnTo>
                  <a:pt x="3366411" y="1363876"/>
                </a:lnTo>
                <a:lnTo>
                  <a:pt x="3404887" y="1356430"/>
                </a:lnTo>
                <a:close/>
                <a:moveTo>
                  <a:pt x="3202032" y="1354695"/>
                </a:moveTo>
                <a:lnTo>
                  <a:pt x="3155698" y="1365297"/>
                </a:lnTo>
                <a:lnTo>
                  <a:pt x="3182057" y="1368783"/>
                </a:lnTo>
                <a:lnTo>
                  <a:pt x="3210773" y="1362030"/>
                </a:lnTo>
                <a:lnTo>
                  <a:pt x="3227416" y="1357887"/>
                </a:lnTo>
                <a:close/>
                <a:moveTo>
                  <a:pt x="9694119" y="1353149"/>
                </a:moveTo>
                <a:cubicBezTo>
                  <a:pt x="9695896" y="1352199"/>
                  <a:pt x="9735858" y="1362984"/>
                  <a:pt x="9847772" y="1396504"/>
                </a:cubicBezTo>
                <a:cubicBezTo>
                  <a:pt x="9830186" y="1394709"/>
                  <a:pt x="9765997" y="1377018"/>
                  <a:pt x="9769174" y="1373450"/>
                </a:cubicBezTo>
                <a:lnTo>
                  <a:pt x="9769520" y="1379400"/>
                </a:lnTo>
                <a:lnTo>
                  <a:pt x="9758225" y="1376414"/>
                </a:lnTo>
                <a:lnTo>
                  <a:pt x="9740307" y="1370443"/>
                </a:lnTo>
                <a:cubicBezTo>
                  <a:pt x="9712930" y="1361173"/>
                  <a:pt x="9692785" y="1353861"/>
                  <a:pt x="9694119" y="1353149"/>
                </a:cubicBezTo>
                <a:close/>
                <a:moveTo>
                  <a:pt x="3136096" y="1346405"/>
                </a:moveTo>
                <a:lnTo>
                  <a:pt x="3090232" y="1356640"/>
                </a:lnTo>
                <a:lnTo>
                  <a:pt x="3104288" y="1358499"/>
                </a:lnTo>
                <a:lnTo>
                  <a:pt x="3147272" y="1347810"/>
                </a:lnTo>
                <a:close/>
                <a:moveTo>
                  <a:pt x="3054123" y="1344877"/>
                </a:moveTo>
                <a:cubicBezTo>
                  <a:pt x="3055441" y="1344380"/>
                  <a:pt x="3056429" y="1344616"/>
                  <a:pt x="3057363" y="1345866"/>
                </a:cubicBezTo>
                <a:cubicBezTo>
                  <a:pt x="3055278" y="1347423"/>
                  <a:pt x="3052630" y="1353295"/>
                  <a:pt x="3048896" y="1348293"/>
                </a:cubicBezTo>
                <a:cubicBezTo>
                  <a:pt x="3051154" y="1346607"/>
                  <a:pt x="3052805" y="1345376"/>
                  <a:pt x="3054123" y="1344877"/>
                </a:cubicBezTo>
                <a:close/>
                <a:moveTo>
                  <a:pt x="3062591" y="1342451"/>
                </a:moveTo>
                <a:cubicBezTo>
                  <a:pt x="3063909" y="1341952"/>
                  <a:pt x="3064897" y="1342188"/>
                  <a:pt x="3065830" y="1343440"/>
                </a:cubicBezTo>
                <a:cubicBezTo>
                  <a:pt x="3063746" y="1344995"/>
                  <a:pt x="3061097" y="1350868"/>
                  <a:pt x="3057363" y="1345866"/>
                </a:cubicBezTo>
                <a:cubicBezTo>
                  <a:pt x="3059620" y="1344181"/>
                  <a:pt x="3061271" y="1342948"/>
                  <a:pt x="3062591" y="1342451"/>
                </a:cubicBezTo>
                <a:close/>
                <a:moveTo>
                  <a:pt x="3272238" y="1338686"/>
                </a:moveTo>
                <a:lnTo>
                  <a:pt x="3266076" y="1339725"/>
                </a:lnTo>
                <a:cubicBezTo>
                  <a:pt x="3246971" y="1343847"/>
                  <a:pt x="3227592" y="1349231"/>
                  <a:pt x="3224574" y="1349537"/>
                </a:cubicBezTo>
                <a:lnTo>
                  <a:pt x="3210865" y="1352674"/>
                </a:lnTo>
                <a:lnTo>
                  <a:pt x="3234675" y="1356079"/>
                </a:lnTo>
                <a:lnTo>
                  <a:pt x="3276028" y="1345784"/>
                </a:lnTo>
                <a:lnTo>
                  <a:pt x="3274444" y="1339369"/>
                </a:lnTo>
                <a:close/>
                <a:moveTo>
                  <a:pt x="3184449" y="1335196"/>
                </a:moveTo>
                <a:cubicBezTo>
                  <a:pt x="3177685" y="1336190"/>
                  <a:pt x="3173538" y="1337339"/>
                  <a:pt x="3183962" y="1335722"/>
                </a:cubicBezTo>
                <a:lnTo>
                  <a:pt x="3148175" y="1343709"/>
                </a:lnTo>
                <a:lnTo>
                  <a:pt x="3158073" y="1345124"/>
                </a:lnTo>
                <a:lnTo>
                  <a:pt x="3185829" y="1338222"/>
                </a:lnTo>
                <a:cubicBezTo>
                  <a:pt x="3185829" y="1338222"/>
                  <a:pt x="3200208" y="1343713"/>
                  <a:pt x="3200643" y="1335600"/>
                </a:cubicBezTo>
                <a:cubicBezTo>
                  <a:pt x="3200596" y="1333363"/>
                  <a:pt x="3191214" y="1334202"/>
                  <a:pt x="3184449" y="1335196"/>
                </a:cubicBezTo>
                <a:close/>
                <a:moveTo>
                  <a:pt x="3194953" y="1316104"/>
                </a:moveTo>
                <a:lnTo>
                  <a:pt x="3193335" y="1316391"/>
                </a:lnTo>
                <a:lnTo>
                  <a:pt x="3098421" y="1336593"/>
                </a:lnTo>
                <a:lnTo>
                  <a:pt x="3126193" y="1340565"/>
                </a:lnTo>
                <a:lnTo>
                  <a:pt x="3199247" y="1324310"/>
                </a:lnTo>
                <a:lnTo>
                  <a:pt x="3216948" y="1319245"/>
                </a:lnTo>
                <a:close/>
                <a:moveTo>
                  <a:pt x="172949" y="1282138"/>
                </a:moveTo>
                <a:cubicBezTo>
                  <a:pt x="174788" y="1284371"/>
                  <a:pt x="175708" y="1285487"/>
                  <a:pt x="176053" y="1285906"/>
                </a:cubicBezTo>
                <a:cubicBezTo>
                  <a:pt x="177088" y="1287161"/>
                  <a:pt x="172949" y="1282138"/>
                  <a:pt x="172949" y="1282138"/>
                </a:cubicBezTo>
                <a:close/>
                <a:moveTo>
                  <a:pt x="533382" y="1274933"/>
                </a:moveTo>
                <a:lnTo>
                  <a:pt x="506509" y="1280900"/>
                </a:lnTo>
                <a:lnTo>
                  <a:pt x="522603" y="1280998"/>
                </a:lnTo>
                <a:cubicBezTo>
                  <a:pt x="529948" y="1280470"/>
                  <a:pt x="535295" y="1279212"/>
                  <a:pt x="536880" y="1276770"/>
                </a:cubicBezTo>
                <a:close/>
                <a:moveTo>
                  <a:pt x="477317" y="1273598"/>
                </a:moveTo>
                <a:lnTo>
                  <a:pt x="476974" y="1274462"/>
                </a:lnTo>
                <a:cubicBezTo>
                  <a:pt x="476106" y="1275112"/>
                  <a:pt x="475031" y="1274939"/>
                  <a:pt x="474098" y="1273690"/>
                </a:cubicBezTo>
                <a:close/>
                <a:moveTo>
                  <a:pt x="9801804" y="1273325"/>
                </a:moveTo>
                <a:lnTo>
                  <a:pt x="9939820" y="1311448"/>
                </a:lnTo>
                <a:cubicBezTo>
                  <a:pt x="10119539" y="1356865"/>
                  <a:pt x="10297146" y="1392486"/>
                  <a:pt x="10466294" y="1447700"/>
                </a:cubicBezTo>
                <a:cubicBezTo>
                  <a:pt x="10539888" y="1472239"/>
                  <a:pt x="10451258" y="1457991"/>
                  <a:pt x="10426726" y="1447700"/>
                </a:cubicBezTo>
                <a:cubicBezTo>
                  <a:pt x="10237993" y="1398621"/>
                  <a:pt x="10051634" y="1347167"/>
                  <a:pt x="9865274" y="1297595"/>
                </a:cubicBezTo>
                <a:lnTo>
                  <a:pt x="9801436" y="1281074"/>
                </a:lnTo>
                <a:lnTo>
                  <a:pt x="9806058" y="1280510"/>
                </a:lnTo>
                <a:cubicBezTo>
                  <a:pt x="9806058" y="1280510"/>
                  <a:pt x="9816114" y="1269210"/>
                  <a:pt x="9806058" y="1280510"/>
                </a:cubicBezTo>
                <a:close/>
                <a:moveTo>
                  <a:pt x="2422728" y="1273180"/>
                </a:moveTo>
                <a:lnTo>
                  <a:pt x="2422468" y="1278024"/>
                </a:lnTo>
                <a:lnTo>
                  <a:pt x="2526692" y="1286700"/>
                </a:lnTo>
                <a:cubicBezTo>
                  <a:pt x="2679019" y="1302430"/>
                  <a:pt x="2830063" y="1321939"/>
                  <a:pt x="2981859" y="1342310"/>
                </a:cubicBezTo>
                <a:lnTo>
                  <a:pt x="3068758" y="1353801"/>
                </a:lnTo>
                <a:lnTo>
                  <a:pt x="3078969" y="1351073"/>
                </a:lnTo>
                <a:lnTo>
                  <a:pt x="3113000" y="1343500"/>
                </a:lnTo>
                <a:lnTo>
                  <a:pt x="3100611" y="1341943"/>
                </a:lnTo>
                <a:lnTo>
                  <a:pt x="3083016" y="1339849"/>
                </a:lnTo>
                <a:lnTo>
                  <a:pt x="3065830" y="1343440"/>
                </a:lnTo>
                <a:lnTo>
                  <a:pt x="3077008" y="1339134"/>
                </a:lnTo>
                <a:lnTo>
                  <a:pt x="2937856" y="1322578"/>
                </a:lnTo>
                <a:cubicBezTo>
                  <a:pt x="2833793" y="1310624"/>
                  <a:pt x="2737572" y="1300481"/>
                  <a:pt x="2642949" y="1291544"/>
                </a:cubicBezTo>
                <a:close/>
                <a:moveTo>
                  <a:pt x="456681" y="1270712"/>
                </a:moveTo>
                <a:lnTo>
                  <a:pt x="437910" y="1271382"/>
                </a:lnTo>
                <a:lnTo>
                  <a:pt x="432835" y="1272046"/>
                </a:lnTo>
                <a:cubicBezTo>
                  <a:pt x="435408" y="1272233"/>
                  <a:pt x="439687" y="1272121"/>
                  <a:pt x="444629" y="1271809"/>
                </a:cubicBezTo>
                <a:close/>
                <a:moveTo>
                  <a:pt x="9788786" y="1269729"/>
                </a:moveTo>
                <a:lnTo>
                  <a:pt x="9798867" y="1272514"/>
                </a:lnTo>
                <a:lnTo>
                  <a:pt x="9791583" y="1274022"/>
                </a:lnTo>
                <a:close/>
                <a:moveTo>
                  <a:pt x="2415307" y="1246236"/>
                </a:moveTo>
                <a:lnTo>
                  <a:pt x="2415674" y="1249192"/>
                </a:lnTo>
                <a:lnTo>
                  <a:pt x="2417375" y="1251470"/>
                </a:lnTo>
                <a:lnTo>
                  <a:pt x="2532593" y="1260704"/>
                </a:lnTo>
                <a:cubicBezTo>
                  <a:pt x="2706282" y="1278502"/>
                  <a:pt x="2869984" y="1303316"/>
                  <a:pt x="3074024" y="1333104"/>
                </a:cubicBezTo>
                <a:lnTo>
                  <a:pt x="3097333" y="1336437"/>
                </a:lnTo>
                <a:lnTo>
                  <a:pt x="3177106" y="1315852"/>
                </a:lnTo>
                <a:lnTo>
                  <a:pt x="3183180" y="1314423"/>
                </a:lnTo>
                <a:lnTo>
                  <a:pt x="3174510" y="1313185"/>
                </a:lnTo>
                <a:cubicBezTo>
                  <a:pt x="3085479" y="1302046"/>
                  <a:pt x="2995747" y="1292718"/>
                  <a:pt x="2905232" y="1286194"/>
                </a:cubicBezTo>
                <a:cubicBezTo>
                  <a:pt x="2772200" y="1273669"/>
                  <a:pt x="2644383" y="1262449"/>
                  <a:pt x="2518263" y="1252795"/>
                </a:cubicBezTo>
                <a:close/>
                <a:moveTo>
                  <a:pt x="239739" y="1240412"/>
                </a:moveTo>
                <a:lnTo>
                  <a:pt x="242133" y="1240854"/>
                </a:lnTo>
                <a:cubicBezTo>
                  <a:pt x="244495" y="1241323"/>
                  <a:pt x="245353" y="1241547"/>
                  <a:pt x="245139" y="1241621"/>
                </a:cubicBezTo>
                <a:cubicBezTo>
                  <a:pt x="244712" y="1241765"/>
                  <a:pt x="240002" y="1241299"/>
                  <a:pt x="234498" y="1240944"/>
                </a:cubicBezTo>
                <a:close/>
                <a:moveTo>
                  <a:pt x="9623969" y="1229938"/>
                </a:moveTo>
                <a:lnTo>
                  <a:pt x="9635786" y="1233773"/>
                </a:lnTo>
                <a:cubicBezTo>
                  <a:pt x="9649240" y="1238126"/>
                  <a:pt x="9661505" y="1241887"/>
                  <a:pt x="9666252" y="1241886"/>
                </a:cubicBezTo>
                <a:cubicBezTo>
                  <a:pt x="9676540" y="1241886"/>
                  <a:pt x="9686036" y="1237136"/>
                  <a:pt x="9690784" y="1237136"/>
                </a:cubicBezTo>
                <a:cubicBezTo>
                  <a:pt x="9695531" y="1237136"/>
                  <a:pt x="9686036" y="1246636"/>
                  <a:pt x="9686036" y="1246636"/>
                </a:cubicBezTo>
                <a:cubicBezTo>
                  <a:pt x="9693158" y="1254354"/>
                  <a:pt x="9708738" y="1250495"/>
                  <a:pt x="9718419" y="1248083"/>
                </a:cubicBezTo>
                <a:lnTo>
                  <a:pt x="9723524" y="1247054"/>
                </a:lnTo>
                <a:lnTo>
                  <a:pt x="9726217" y="1247966"/>
                </a:lnTo>
                <a:lnTo>
                  <a:pt x="9727977" y="1251781"/>
                </a:lnTo>
                <a:cubicBezTo>
                  <a:pt x="9727977" y="1254354"/>
                  <a:pt x="9727977" y="1256926"/>
                  <a:pt x="9730352" y="1256926"/>
                </a:cubicBezTo>
                <a:lnTo>
                  <a:pt x="9738553" y="1252140"/>
                </a:lnTo>
                <a:lnTo>
                  <a:pt x="9745942" y="1254641"/>
                </a:lnTo>
                <a:lnTo>
                  <a:pt x="9750036" y="1256827"/>
                </a:lnTo>
                <a:cubicBezTo>
                  <a:pt x="9752508" y="1258114"/>
                  <a:pt x="9754882" y="1259301"/>
                  <a:pt x="9759631" y="1261676"/>
                </a:cubicBezTo>
                <a:lnTo>
                  <a:pt x="9785128" y="1268719"/>
                </a:lnTo>
                <a:lnTo>
                  <a:pt x="9788161" y="1273377"/>
                </a:lnTo>
                <a:cubicBezTo>
                  <a:pt x="9789896" y="1274121"/>
                  <a:pt x="9791583" y="1274022"/>
                  <a:pt x="9791583" y="1274022"/>
                </a:cubicBezTo>
                <a:lnTo>
                  <a:pt x="9799890" y="1280674"/>
                </a:lnTo>
                <a:lnTo>
                  <a:pt x="9666204" y="1246078"/>
                </a:lnTo>
                <a:close/>
                <a:moveTo>
                  <a:pt x="2722393" y="1185524"/>
                </a:moveTo>
                <a:cubicBezTo>
                  <a:pt x="2709987" y="1185475"/>
                  <a:pt x="2700989" y="1186779"/>
                  <a:pt x="2697597" y="1190172"/>
                </a:cubicBezTo>
                <a:cubicBezTo>
                  <a:pt x="2697597" y="1190172"/>
                  <a:pt x="2820717" y="1208959"/>
                  <a:pt x="2859322" y="1215222"/>
                </a:cubicBezTo>
                <a:lnTo>
                  <a:pt x="3318250" y="1276103"/>
                </a:lnTo>
                <a:lnTo>
                  <a:pt x="3370733" y="1263785"/>
                </a:lnTo>
                <a:lnTo>
                  <a:pt x="3224156" y="1244615"/>
                </a:lnTo>
                <a:lnTo>
                  <a:pt x="3211595" y="1244536"/>
                </a:lnTo>
                <a:lnTo>
                  <a:pt x="3210355" y="1242810"/>
                </a:lnTo>
                <a:lnTo>
                  <a:pt x="3172114" y="1237809"/>
                </a:lnTo>
                <a:cubicBezTo>
                  <a:pt x="3072829" y="1225594"/>
                  <a:pt x="2971489" y="1213917"/>
                  <a:pt x="2866628" y="1202697"/>
                </a:cubicBezTo>
                <a:cubicBezTo>
                  <a:pt x="2827498" y="1197999"/>
                  <a:pt x="2759615" y="1185670"/>
                  <a:pt x="2722393" y="1185524"/>
                </a:cubicBezTo>
                <a:close/>
                <a:moveTo>
                  <a:pt x="2591888" y="1174939"/>
                </a:moveTo>
                <a:cubicBezTo>
                  <a:pt x="2580150" y="1175820"/>
                  <a:pt x="2561955" y="1182866"/>
                  <a:pt x="2561955" y="1182866"/>
                </a:cubicBezTo>
                <a:cubicBezTo>
                  <a:pt x="2575520" y="1196433"/>
                  <a:pt x="2600560" y="1176604"/>
                  <a:pt x="2600560" y="1176604"/>
                </a:cubicBezTo>
                <a:cubicBezTo>
                  <a:pt x="2598997" y="1175037"/>
                  <a:pt x="2595801" y="1174647"/>
                  <a:pt x="2591888" y="1174939"/>
                </a:cubicBezTo>
                <a:close/>
                <a:moveTo>
                  <a:pt x="2525958" y="1171906"/>
                </a:moveTo>
                <a:cubicBezTo>
                  <a:pt x="2510569" y="1171906"/>
                  <a:pt x="2487874" y="1173471"/>
                  <a:pt x="2491005" y="1176603"/>
                </a:cubicBezTo>
                <a:lnTo>
                  <a:pt x="2517089" y="1176602"/>
                </a:lnTo>
                <a:cubicBezTo>
                  <a:pt x="2549435" y="1173471"/>
                  <a:pt x="2541349" y="1171906"/>
                  <a:pt x="2525958" y="1171906"/>
                </a:cubicBezTo>
                <a:close/>
                <a:moveTo>
                  <a:pt x="2456573" y="1165644"/>
                </a:moveTo>
                <a:cubicBezTo>
                  <a:pt x="2441182" y="1165644"/>
                  <a:pt x="2420053" y="1167210"/>
                  <a:pt x="2426314" y="1170341"/>
                </a:cubicBezTo>
                <a:cubicBezTo>
                  <a:pt x="2426314" y="1170341"/>
                  <a:pt x="2446139" y="1170341"/>
                  <a:pt x="2452399" y="1170341"/>
                </a:cubicBezTo>
                <a:cubicBezTo>
                  <a:pt x="2481613" y="1167210"/>
                  <a:pt x="2471963" y="1165644"/>
                  <a:pt x="2456573" y="1165644"/>
                </a:cubicBezTo>
                <a:close/>
                <a:moveTo>
                  <a:pt x="9475541" y="1163518"/>
                </a:moveTo>
                <a:cubicBezTo>
                  <a:pt x="9480289" y="1168268"/>
                  <a:pt x="9465253" y="1173018"/>
                  <a:pt x="9465254" y="1168267"/>
                </a:cubicBezTo>
                <a:close/>
                <a:moveTo>
                  <a:pt x="8273502" y="1153228"/>
                </a:moveTo>
                <a:lnTo>
                  <a:pt x="8263214" y="1158769"/>
                </a:lnTo>
                <a:cubicBezTo>
                  <a:pt x="8267962" y="1168268"/>
                  <a:pt x="8341557" y="1168267"/>
                  <a:pt x="8361340" y="1168268"/>
                </a:cubicBezTo>
                <a:cubicBezTo>
                  <a:pt x="8434934" y="1183309"/>
                  <a:pt x="8483996" y="1192807"/>
                  <a:pt x="8552844" y="1202307"/>
                </a:cubicBezTo>
                <a:cubicBezTo>
                  <a:pt x="8567878" y="1202307"/>
                  <a:pt x="8695283" y="1217347"/>
                  <a:pt x="8621689" y="1207847"/>
                </a:cubicBezTo>
                <a:cubicBezTo>
                  <a:pt x="8528312" y="1192807"/>
                  <a:pt x="8351844" y="1153227"/>
                  <a:pt x="8273502" y="1153228"/>
                </a:cubicBezTo>
                <a:close/>
                <a:moveTo>
                  <a:pt x="414778" y="1151646"/>
                </a:moveTo>
                <a:lnTo>
                  <a:pt x="409153" y="1152860"/>
                </a:lnTo>
                <a:lnTo>
                  <a:pt x="435179" y="1153509"/>
                </a:lnTo>
                <a:lnTo>
                  <a:pt x="466504" y="1154203"/>
                </a:lnTo>
                <a:lnTo>
                  <a:pt x="477682" y="1151669"/>
                </a:lnTo>
                <a:lnTo>
                  <a:pt x="454133" y="1152634"/>
                </a:lnTo>
                <a:cubicBezTo>
                  <a:pt x="443616" y="1153027"/>
                  <a:pt x="433512" y="1153162"/>
                  <a:pt x="424675" y="1152666"/>
                </a:cubicBezTo>
                <a:close/>
                <a:moveTo>
                  <a:pt x="524305" y="1150847"/>
                </a:moveTo>
                <a:lnTo>
                  <a:pt x="503511" y="1154354"/>
                </a:lnTo>
                <a:lnTo>
                  <a:pt x="504933" y="1154649"/>
                </a:lnTo>
                <a:cubicBezTo>
                  <a:pt x="513035" y="1156292"/>
                  <a:pt x="545444" y="1162449"/>
                  <a:pt x="545429" y="1155788"/>
                </a:cubicBezTo>
                <a:cubicBezTo>
                  <a:pt x="545855" y="1154533"/>
                  <a:pt x="542858" y="1153486"/>
                  <a:pt x="538453" y="1152640"/>
                </a:cubicBezTo>
                <a:close/>
                <a:moveTo>
                  <a:pt x="9401946" y="1148478"/>
                </a:moveTo>
                <a:cubicBezTo>
                  <a:pt x="9416191" y="1148478"/>
                  <a:pt x="9435975" y="1153227"/>
                  <a:pt x="9445470" y="1158769"/>
                </a:cubicBezTo>
                <a:lnTo>
                  <a:pt x="9421550" y="1157568"/>
                </a:lnTo>
                <a:lnTo>
                  <a:pt x="9417208" y="1156152"/>
                </a:lnTo>
                <a:close/>
                <a:moveTo>
                  <a:pt x="8248970" y="1148478"/>
                </a:moveTo>
                <a:cubicBezTo>
                  <a:pt x="8248970" y="1148478"/>
                  <a:pt x="8233935" y="1153228"/>
                  <a:pt x="8238682" y="1153228"/>
                </a:cubicBezTo>
                <a:cubicBezTo>
                  <a:pt x="8238682" y="1158769"/>
                  <a:pt x="8248970" y="1153228"/>
                  <a:pt x="8248970" y="1148478"/>
                </a:cubicBezTo>
                <a:close/>
                <a:moveTo>
                  <a:pt x="9381497" y="1144518"/>
                </a:moveTo>
                <a:lnTo>
                  <a:pt x="9401946" y="1148478"/>
                </a:lnTo>
                <a:lnTo>
                  <a:pt x="9395330" y="1149025"/>
                </a:lnTo>
                <a:close/>
                <a:moveTo>
                  <a:pt x="9365566" y="1139329"/>
                </a:moveTo>
                <a:lnTo>
                  <a:pt x="9371086" y="1139572"/>
                </a:lnTo>
                <a:lnTo>
                  <a:pt x="9375784" y="1142658"/>
                </a:lnTo>
                <a:close/>
                <a:moveTo>
                  <a:pt x="8165089" y="1138979"/>
                </a:moveTo>
                <a:lnTo>
                  <a:pt x="8155592" y="1143729"/>
                </a:lnTo>
                <a:cubicBezTo>
                  <a:pt x="8160340" y="1148478"/>
                  <a:pt x="8169837" y="1143729"/>
                  <a:pt x="8165089" y="1138979"/>
                </a:cubicBezTo>
                <a:close/>
                <a:moveTo>
                  <a:pt x="9187981" y="1136941"/>
                </a:moveTo>
                <a:lnTo>
                  <a:pt x="9293852" y="1156891"/>
                </a:lnTo>
                <a:lnTo>
                  <a:pt x="9384831" y="1186089"/>
                </a:lnTo>
                <a:cubicBezTo>
                  <a:pt x="9525652" y="1233929"/>
                  <a:pt x="9654747" y="1284670"/>
                  <a:pt x="9801990" y="1336575"/>
                </a:cubicBezTo>
                <a:cubicBezTo>
                  <a:pt x="9859827" y="1361403"/>
                  <a:pt x="9895458" y="1372862"/>
                  <a:pt x="9963214" y="1393728"/>
                </a:cubicBezTo>
                <a:cubicBezTo>
                  <a:pt x="10002020" y="1401619"/>
                  <a:pt x="9976308" y="1386199"/>
                  <a:pt x="9940614" y="1373616"/>
                </a:cubicBezTo>
                <a:cubicBezTo>
                  <a:pt x="9926734" y="1367657"/>
                  <a:pt x="9923028" y="1371820"/>
                  <a:pt x="9897847" y="1355805"/>
                </a:cubicBezTo>
                <a:cubicBezTo>
                  <a:pt x="9867718" y="1322597"/>
                  <a:pt x="9796394" y="1298554"/>
                  <a:pt x="9738556" y="1273727"/>
                </a:cubicBezTo>
                <a:lnTo>
                  <a:pt x="9734674" y="1272243"/>
                </a:lnTo>
                <a:lnTo>
                  <a:pt x="10115337" y="1372499"/>
                </a:lnTo>
                <a:cubicBezTo>
                  <a:pt x="10385182" y="1445522"/>
                  <a:pt x="10652653" y="1521714"/>
                  <a:pt x="10912607" y="1605227"/>
                </a:cubicBezTo>
                <a:cubicBezTo>
                  <a:pt x="10892824" y="1605227"/>
                  <a:pt x="10877788" y="1599686"/>
                  <a:pt x="10858796" y="1594936"/>
                </a:cubicBezTo>
                <a:cubicBezTo>
                  <a:pt x="10843761" y="1594936"/>
                  <a:pt x="10789950" y="1575938"/>
                  <a:pt x="10819229" y="1590187"/>
                </a:cubicBezTo>
                <a:cubicBezTo>
                  <a:pt x="10854048" y="1609976"/>
                  <a:pt x="10927642" y="1609977"/>
                  <a:pt x="10932390" y="1644016"/>
                </a:cubicBezTo>
                <a:cubicBezTo>
                  <a:pt x="10843761" y="1625017"/>
                  <a:pt x="10755922" y="1605227"/>
                  <a:pt x="10672039" y="1585437"/>
                </a:cubicBezTo>
                <a:cubicBezTo>
                  <a:pt x="10667293" y="1570398"/>
                  <a:pt x="10642762" y="1590187"/>
                  <a:pt x="10672039" y="1585437"/>
                </a:cubicBezTo>
                <a:cubicBezTo>
                  <a:pt x="10662546" y="1609977"/>
                  <a:pt x="10627726" y="1590187"/>
                  <a:pt x="10607943" y="1585438"/>
                </a:cubicBezTo>
                <a:cubicBezTo>
                  <a:pt x="10598446" y="1585437"/>
                  <a:pt x="10588752" y="1586624"/>
                  <a:pt x="10578366" y="1587218"/>
                </a:cubicBezTo>
                <a:lnTo>
                  <a:pt x="10559092" y="1586201"/>
                </a:lnTo>
                <a:lnTo>
                  <a:pt x="10567153" y="1589022"/>
                </a:lnTo>
                <a:cubicBezTo>
                  <a:pt x="10586642" y="1596366"/>
                  <a:pt x="10605097" y="1603818"/>
                  <a:pt x="10622981" y="1611376"/>
                </a:cubicBezTo>
                <a:lnTo>
                  <a:pt x="10661900" y="1628446"/>
                </a:lnTo>
                <a:lnTo>
                  <a:pt x="10657965" y="1627582"/>
                </a:lnTo>
                <a:cubicBezTo>
                  <a:pt x="10648810" y="1624993"/>
                  <a:pt x="10637508" y="1621057"/>
                  <a:pt x="10627116" y="1618129"/>
                </a:cubicBezTo>
                <a:lnTo>
                  <a:pt x="10624061" y="1617425"/>
                </a:lnTo>
                <a:lnTo>
                  <a:pt x="10608320" y="1610532"/>
                </a:lnTo>
                <a:cubicBezTo>
                  <a:pt x="10590791" y="1603237"/>
                  <a:pt x="10573440" y="1596458"/>
                  <a:pt x="10556535" y="1590488"/>
                </a:cubicBezTo>
                <a:lnTo>
                  <a:pt x="10538824" y="1584442"/>
                </a:lnTo>
                <a:lnTo>
                  <a:pt x="10500520" y="1577880"/>
                </a:lnTo>
                <a:cubicBezTo>
                  <a:pt x="10456155" y="1566933"/>
                  <a:pt x="10410900" y="1547639"/>
                  <a:pt x="10363418" y="1536358"/>
                </a:cubicBezTo>
                <a:lnTo>
                  <a:pt x="9868776" y="1405631"/>
                </a:lnTo>
                <a:lnTo>
                  <a:pt x="9872560" y="1405775"/>
                </a:lnTo>
                <a:cubicBezTo>
                  <a:pt x="9869384" y="1409344"/>
                  <a:pt x="9850948" y="1392936"/>
                  <a:pt x="9850948" y="1392936"/>
                </a:cubicBezTo>
                <a:cubicBezTo>
                  <a:pt x="9840244" y="1383408"/>
                  <a:pt x="9857300" y="1385799"/>
                  <a:pt x="9842432" y="1372567"/>
                </a:cubicBezTo>
                <a:cubicBezTo>
                  <a:pt x="9828550" y="1366608"/>
                  <a:pt x="9788757" y="1351444"/>
                  <a:pt x="9760402" y="1338998"/>
                </a:cubicBezTo>
                <a:cubicBezTo>
                  <a:pt x="9588472" y="1272317"/>
                  <a:pt x="9389310" y="1193125"/>
                  <a:pt x="9214462" y="1144096"/>
                </a:cubicBezTo>
                <a:close/>
                <a:moveTo>
                  <a:pt x="9350859" y="1134539"/>
                </a:moveTo>
                <a:lnTo>
                  <a:pt x="9355134" y="1134563"/>
                </a:lnTo>
                <a:lnTo>
                  <a:pt x="9356082" y="1136239"/>
                </a:lnTo>
                <a:close/>
                <a:moveTo>
                  <a:pt x="8146096" y="1134229"/>
                </a:moveTo>
                <a:lnTo>
                  <a:pt x="8121564" y="1138978"/>
                </a:lnTo>
                <a:cubicBezTo>
                  <a:pt x="8131061" y="1148478"/>
                  <a:pt x="8146096" y="1134229"/>
                  <a:pt x="8146096" y="1134229"/>
                </a:cubicBezTo>
                <a:close/>
                <a:moveTo>
                  <a:pt x="8101781" y="1128689"/>
                </a:moveTo>
                <a:cubicBezTo>
                  <a:pt x="8096242" y="1128689"/>
                  <a:pt x="8081997" y="1134229"/>
                  <a:pt x="8086746" y="1134230"/>
                </a:cubicBezTo>
                <a:cubicBezTo>
                  <a:pt x="8086746" y="1138978"/>
                  <a:pt x="8106529" y="1134230"/>
                  <a:pt x="8101781" y="1128689"/>
                </a:cubicBezTo>
                <a:close/>
                <a:moveTo>
                  <a:pt x="9021546" y="1123750"/>
                </a:moveTo>
                <a:cubicBezTo>
                  <a:pt x="9028682" y="1130102"/>
                  <a:pt x="9018232" y="1134658"/>
                  <a:pt x="9014665" y="1131482"/>
                </a:cubicBezTo>
                <a:cubicBezTo>
                  <a:pt x="9011096" y="1128307"/>
                  <a:pt x="9021546" y="1123750"/>
                  <a:pt x="9021546" y="1123750"/>
                </a:cubicBezTo>
                <a:close/>
                <a:moveTo>
                  <a:pt x="8051705" y="1122677"/>
                </a:moveTo>
                <a:cubicBezTo>
                  <a:pt x="8044360" y="1123345"/>
                  <a:pt x="8034122" y="1128689"/>
                  <a:pt x="8037683" y="1128688"/>
                </a:cubicBezTo>
                <a:cubicBezTo>
                  <a:pt x="8037684" y="1134230"/>
                  <a:pt x="8057466" y="1128688"/>
                  <a:pt x="8057466" y="1123939"/>
                </a:cubicBezTo>
                <a:cubicBezTo>
                  <a:pt x="8056280" y="1122752"/>
                  <a:pt x="8054153" y="1122455"/>
                  <a:pt x="8051705" y="1122677"/>
                </a:cubicBezTo>
                <a:close/>
                <a:moveTo>
                  <a:pt x="8994885" y="1121074"/>
                </a:moveTo>
                <a:cubicBezTo>
                  <a:pt x="8996620" y="1121819"/>
                  <a:pt x="8998405" y="1123407"/>
                  <a:pt x="9000188" y="1124995"/>
                </a:cubicBezTo>
                <a:cubicBezTo>
                  <a:pt x="8997012" y="1128564"/>
                  <a:pt x="8993444" y="1125387"/>
                  <a:pt x="8989876" y="1122212"/>
                </a:cubicBezTo>
                <a:cubicBezTo>
                  <a:pt x="8991464" y="1120427"/>
                  <a:pt x="8993150" y="1120329"/>
                  <a:pt x="8994885" y="1121074"/>
                </a:cubicBezTo>
                <a:close/>
                <a:moveTo>
                  <a:pt x="8017901" y="1119189"/>
                </a:moveTo>
                <a:lnTo>
                  <a:pt x="8003656" y="1123939"/>
                </a:lnTo>
                <a:cubicBezTo>
                  <a:pt x="8008404" y="1128688"/>
                  <a:pt x="8022647" y="1123939"/>
                  <a:pt x="8017901" y="1119189"/>
                </a:cubicBezTo>
                <a:close/>
                <a:moveTo>
                  <a:pt x="571787" y="1118185"/>
                </a:moveTo>
                <a:lnTo>
                  <a:pt x="572859" y="1119487"/>
                </a:lnTo>
                <a:cubicBezTo>
                  <a:pt x="573102" y="1119781"/>
                  <a:pt x="573165" y="1119859"/>
                  <a:pt x="572908" y="1119545"/>
                </a:cubicBezTo>
                <a:lnTo>
                  <a:pt x="571788" y="1118185"/>
                </a:lnTo>
                <a:close/>
                <a:moveTo>
                  <a:pt x="7973586" y="1114440"/>
                </a:moveTo>
                <a:lnTo>
                  <a:pt x="7949845" y="1119189"/>
                </a:lnTo>
                <a:cubicBezTo>
                  <a:pt x="7959341" y="1128689"/>
                  <a:pt x="7973586" y="1114440"/>
                  <a:pt x="7973586" y="1114440"/>
                </a:cubicBezTo>
                <a:close/>
                <a:moveTo>
                  <a:pt x="7939557" y="1109690"/>
                </a:moveTo>
                <a:cubicBezTo>
                  <a:pt x="7934811" y="1109690"/>
                  <a:pt x="7919774" y="1114440"/>
                  <a:pt x="7925314" y="1114440"/>
                </a:cubicBezTo>
                <a:cubicBezTo>
                  <a:pt x="7925314" y="1119189"/>
                  <a:pt x="7939558" y="1114440"/>
                  <a:pt x="7939557" y="1109690"/>
                </a:cubicBezTo>
                <a:close/>
                <a:moveTo>
                  <a:pt x="8930679" y="1105200"/>
                </a:moveTo>
                <a:cubicBezTo>
                  <a:pt x="8950190" y="1107077"/>
                  <a:pt x="8970888" y="1115705"/>
                  <a:pt x="8989876" y="1122212"/>
                </a:cubicBezTo>
                <a:cubicBezTo>
                  <a:pt x="8964951" y="1120280"/>
                  <a:pt x="8936987" y="1114577"/>
                  <a:pt x="8911670" y="1105902"/>
                </a:cubicBezTo>
                <a:cubicBezTo>
                  <a:pt x="8917802" y="1104697"/>
                  <a:pt x="8924174" y="1104574"/>
                  <a:pt x="8930679" y="1105200"/>
                </a:cubicBezTo>
                <a:close/>
                <a:moveTo>
                  <a:pt x="372248" y="1060126"/>
                </a:moveTo>
                <a:cubicBezTo>
                  <a:pt x="373115" y="1060574"/>
                  <a:pt x="373074" y="1061378"/>
                  <a:pt x="371422" y="1062609"/>
                </a:cubicBezTo>
                <a:cubicBezTo>
                  <a:pt x="367255" y="1065722"/>
                  <a:pt x="358694" y="1063676"/>
                  <a:pt x="358694" y="1063676"/>
                </a:cubicBezTo>
                <a:cubicBezTo>
                  <a:pt x="358775" y="1062154"/>
                  <a:pt x="361513" y="1060932"/>
                  <a:pt x="364557" y="1060256"/>
                </a:cubicBezTo>
                <a:cubicBezTo>
                  <a:pt x="367599" y="1059581"/>
                  <a:pt x="370947" y="1059454"/>
                  <a:pt x="372248" y="1060126"/>
                </a:cubicBezTo>
                <a:close/>
                <a:moveTo>
                  <a:pt x="149704" y="1050779"/>
                </a:moveTo>
                <a:lnTo>
                  <a:pt x="152230" y="1050946"/>
                </a:lnTo>
                <a:lnTo>
                  <a:pt x="140486" y="1053296"/>
                </a:lnTo>
                <a:close/>
                <a:moveTo>
                  <a:pt x="7039182" y="1044080"/>
                </a:moveTo>
                <a:lnTo>
                  <a:pt x="7038926" y="1044091"/>
                </a:lnTo>
                <a:lnTo>
                  <a:pt x="7038993" y="1044100"/>
                </a:lnTo>
                <a:close/>
                <a:moveTo>
                  <a:pt x="7200153" y="1041020"/>
                </a:moveTo>
                <a:cubicBezTo>
                  <a:pt x="7179282" y="1040426"/>
                  <a:pt x="7152179" y="1041613"/>
                  <a:pt x="7154554" y="1046364"/>
                </a:cubicBezTo>
                <a:cubicBezTo>
                  <a:pt x="7160091" y="1046363"/>
                  <a:pt x="7208363" y="1046363"/>
                  <a:pt x="7208363" y="1046363"/>
                </a:cubicBezTo>
                <a:cubicBezTo>
                  <a:pt x="7235664" y="1043989"/>
                  <a:pt x="7221025" y="1041613"/>
                  <a:pt x="7200153" y="1041020"/>
                </a:cubicBezTo>
                <a:close/>
                <a:moveTo>
                  <a:pt x="7096105" y="1031261"/>
                </a:moveTo>
                <a:cubicBezTo>
                  <a:pt x="7081583" y="1030871"/>
                  <a:pt x="7061969" y="1033459"/>
                  <a:pt x="7045987" y="1036145"/>
                </a:cubicBezTo>
                <a:lnTo>
                  <a:pt x="7033894" y="1038388"/>
                </a:lnTo>
                <a:lnTo>
                  <a:pt x="7043463" y="1038258"/>
                </a:lnTo>
                <a:cubicBezTo>
                  <a:pt x="7049143" y="1038447"/>
                  <a:pt x="7060309" y="1039802"/>
                  <a:pt x="7058755" y="1041585"/>
                </a:cubicBezTo>
                <a:lnTo>
                  <a:pt x="7056163" y="1042345"/>
                </a:lnTo>
                <a:lnTo>
                  <a:pt x="7072056" y="1040723"/>
                </a:lnTo>
                <a:lnTo>
                  <a:pt x="7077137" y="1040034"/>
                </a:lnTo>
                <a:lnTo>
                  <a:pt x="7078292" y="1039020"/>
                </a:lnTo>
                <a:lnTo>
                  <a:pt x="7079819" y="1039671"/>
                </a:lnTo>
                <a:lnTo>
                  <a:pt x="7102448" y="1036603"/>
                </a:lnTo>
                <a:cubicBezTo>
                  <a:pt x="7110535" y="1035676"/>
                  <a:pt x="7115777" y="1035478"/>
                  <a:pt x="7115777" y="1036864"/>
                </a:cubicBezTo>
                <a:cubicBezTo>
                  <a:pt x="7113205" y="1033104"/>
                  <a:pt x="7105787" y="1031520"/>
                  <a:pt x="7096105" y="1031261"/>
                </a:cubicBezTo>
                <a:close/>
                <a:moveTo>
                  <a:pt x="6959884" y="1030234"/>
                </a:moveTo>
                <a:cubicBezTo>
                  <a:pt x="6950684" y="1030185"/>
                  <a:pt x="6941189" y="1030457"/>
                  <a:pt x="6933696" y="1030741"/>
                </a:cubicBezTo>
                <a:lnTo>
                  <a:pt x="6920693" y="1031275"/>
                </a:lnTo>
                <a:lnTo>
                  <a:pt x="6949974" y="1039048"/>
                </a:lnTo>
                <a:lnTo>
                  <a:pt x="6985276" y="1038964"/>
                </a:lnTo>
                <a:lnTo>
                  <a:pt x="6993120" y="1036863"/>
                </a:lnTo>
                <a:lnTo>
                  <a:pt x="6986688" y="1033070"/>
                </a:lnTo>
                <a:lnTo>
                  <a:pt x="6967218" y="1030661"/>
                </a:lnTo>
                <a:close/>
                <a:moveTo>
                  <a:pt x="6567509" y="1022692"/>
                </a:moveTo>
                <a:lnTo>
                  <a:pt x="6614761" y="1041612"/>
                </a:lnTo>
                <a:lnTo>
                  <a:pt x="6614861" y="1041613"/>
                </a:lnTo>
                <a:cubicBezTo>
                  <a:pt x="6678960" y="1041613"/>
                  <a:pt x="6728022" y="1036864"/>
                  <a:pt x="6796868" y="1036864"/>
                </a:cubicBezTo>
                <a:lnTo>
                  <a:pt x="6809977" y="1037285"/>
                </a:lnTo>
                <a:lnTo>
                  <a:pt x="6766839" y="1027579"/>
                </a:lnTo>
                <a:close/>
                <a:moveTo>
                  <a:pt x="6548637" y="1022426"/>
                </a:moveTo>
                <a:lnTo>
                  <a:pt x="6502885" y="1022483"/>
                </a:lnTo>
                <a:lnTo>
                  <a:pt x="6508363" y="1023184"/>
                </a:lnTo>
                <a:cubicBezTo>
                  <a:pt x="6511653" y="1023726"/>
                  <a:pt x="6513963" y="1024278"/>
                  <a:pt x="6514318" y="1024752"/>
                </a:cubicBezTo>
                <a:cubicBezTo>
                  <a:pt x="6515733" y="1026648"/>
                  <a:pt x="6501501" y="1027921"/>
                  <a:pt x="6499921" y="1029102"/>
                </a:cubicBezTo>
                <a:lnTo>
                  <a:pt x="6477571" y="1029827"/>
                </a:lnTo>
                <a:lnTo>
                  <a:pt x="6508744" y="1040209"/>
                </a:lnTo>
                <a:lnTo>
                  <a:pt x="6597619" y="1041385"/>
                </a:lnTo>
                <a:close/>
                <a:moveTo>
                  <a:pt x="527501" y="1019712"/>
                </a:moveTo>
                <a:lnTo>
                  <a:pt x="498181" y="1026711"/>
                </a:lnTo>
                <a:lnTo>
                  <a:pt x="517611" y="1025643"/>
                </a:lnTo>
                <a:lnTo>
                  <a:pt x="525237" y="1024647"/>
                </a:lnTo>
                <a:lnTo>
                  <a:pt x="530010" y="1023591"/>
                </a:lnTo>
                <a:lnTo>
                  <a:pt x="532607" y="1021843"/>
                </a:lnTo>
                <a:close/>
                <a:moveTo>
                  <a:pt x="600197" y="1009356"/>
                </a:moveTo>
                <a:lnTo>
                  <a:pt x="597234" y="1009504"/>
                </a:lnTo>
                <a:cubicBezTo>
                  <a:pt x="592803" y="1010092"/>
                  <a:pt x="587190" y="1011405"/>
                  <a:pt x="581438" y="1012941"/>
                </a:cubicBezTo>
                <a:lnTo>
                  <a:pt x="580944" y="1013082"/>
                </a:lnTo>
                <a:close/>
                <a:moveTo>
                  <a:pt x="241124" y="999412"/>
                </a:moveTo>
                <a:cubicBezTo>
                  <a:pt x="242443" y="998915"/>
                  <a:pt x="243430" y="999150"/>
                  <a:pt x="244363" y="1000401"/>
                </a:cubicBezTo>
                <a:cubicBezTo>
                  <a:pt x="242279" y="1001957"/>
                  <a:pt x="239630" y="1007829"/>
                  <a:pt x="235897" y="1002828"/>
                </a:cubicBezTo>
                <a:cubicBezTo>
                  <a:pt x="238154" y="1001143"/>
                  <a:pt x="239804" y="999911"/>
                  <a:pt x="241124" y="999412"/>
                </a:cubicBezTo>
                <a:close/>
                <a:moveTo>
                  <a:pt x="8598315" y="998661"/>
                </a:moveTo>
                <a:lnTo>
                  <a:pt x="8692622" y="1013261"/>
                </a:lnTo>
                <a:lnTo>
                  <a:pt x="8829042" y="1035429"/>
                </a:lnTo>
                <a:lnTo>
                  <a:pt x="8863666" y="1043846"/>
                </a:lnTo>
                <a:cubicBezTo>
                  <a:pt x="8883208" y="1048664"/>
                  <a:pt x="8901124" y="1053084"/>
                  <a:pt x="8916130" y="1056580"/>
                </a:cubicBezTo>
                <a:cubicBezTo>
                  <a:pt x="9036181" y="1084552"/>
                  <a:pt x="9124700" y="1103646"/>
                  <a:pt x="9238994" y="1139283"/>
                </a:cubicBezTo>
                <a:lnTo>
                  <a:pt x="9289097" y="1155364"/>
                </a:lnTo>
                <a:lnTo>
                  <a:pt x="9147632" y="1122652"/>
                </a:lnTo>
                <a:lnTo>
                  <a:pt x="9101718" y="1113635"/>
                </a:lnTo>
                <a:lnTo>
                  <a:pt x="9070200" y="1105119"/>
                </a:lnTo>
                <a:lnTo>
                  <a:pt x="8981862" y="1085793"/>
                </a:lnTo>
                <a:lnTo>
                  <a:pt x="8981747" y="1085608"/>
                </a:lnTo>
                <a:lnTo>
                  <a:pt x="8979161" y="1085202"/>
                </a:lnTo>
                <a:lnTo>
                  <a:pt x="8937682" y="1076128"/>
                </a:lnTo>
                <a:lnTo>
                  <a:pt x="8937358" y="1075651"/>
                </a:lnTo>
                <a:lnTo>
                  <a:pt x="8931338" y="1074740"/>
                </a:lnTo>
                <a:lnTo>
                  <a:pt x="8924928" y="1073338"/>
                </a:lnTo>
                <a:cubicBezTo>
                  <a:pt x="8827700" y="1053554"/>
                  <a:pt x="8729660" y="1035578"/>
                  <a:pt x="8630531" y="1013438"/>
                </a:cubicBezTo>
                <a:cubicBezTo>
                  <a:pt x="8627856" y="1011056"/>
                  <a:pt x="8609150" y="1005801"/>
                  <a:pt x="8601306" y="1001817"/>
                </a:cubicBezTo>
                <a:close/>
                <a:moveTo>
                  <a:pt x="249589" y="996985"/>
                </a:moveTo>
                <a:cubicBezTo>
                  <a:pt x="250909" y="996487"/>
                  <a:pt x="251897" y="996724"/>
                  <a:pt x="252830" y="997973"/>
                </a:cubicBezTo>
                <a:cubicBezTo>
                  <a:pt x="250746" y="999529"/>
                  <a:pt x="248097" y="1005401"/>
                  <a:pt x="244363" y="1000401"/>
                </a:cubicBezTo>
                <a:cubicBezTo>
                  <a:pt x="246622" y="998715"/>
                  <a:pt x="248272" y="997483"/>
                  <a:pt x="249589" y="996985"/>
                </a:cubicBezTo>
                <a:close/>
                <a:moveTo>
                  <a:pt x="275763" y="993184"/>
                </a:moveTo>
                <a:cubicBezTo>
                  <a:pt x="269511" y="997852"/>
                  <a:pt x="260733" y="999863"/>
                  <a:pt x="252830" y="997973"/>
                </a:cubicBezTo>
                <a:cubicBezTo>
                  <a:pt x="258106" y="995982"/>
                  <a:pt x="261786" y="994208"/>
                  <a:pt x="265174" y="993220"/>
                </a:cubicBezTo>
                <a:cubicBezTo>
                  <a:pt x="268561" y="992232"/>
                  <a:pt x="271656" y="992029"/>
                  <a:pt x="275763" y="993184"/>
                </a:cubicBezTo>
                <a:close/>
                <a:moveTo>
                  <a:pt x="6301493" y="967996"/>
                </a:moveTo>
                <a:lnTo>
                  <a:pt x="6280670" y="969825"/>
                </a:lnTo>
                <a:lnTo>
                  <a:pt x="6346662" y="986228"/>
                </a:lnTo>
                <a:lnTo>
                  <a:pt x="6357364" y="989792"/>
                </a:lnTo>
                <a:lnTo>
                  <a:pt x="6380991" y="989145"/>
                </a:lnTo>
                <a:lnTo>
                  <a:pt x="6369665" y="986068"/>
                </a:lnTo>
                <a:cubicBezTo>
                  <a:pt x="6376666" y="985101"/>
                  <a:pt x="6383638" y="986505"/>
                  <a:pt x="6390449" y="988827"/>
                </a:cubicBezTo>
                <a:lnTo>
                  <a:pt x="6390582" y="988883"/>
                </a:lnTo>
                <a:lnTo>
                  <a:pt x="6421666" y="988032"/>
                </a:lnTo>
                <a:lnTo>
                  <a:pt x="6367324" y="971390"/>
                </a:lnTo>
                <a:lnTo>
                  <a:pt x="6355995" y="967996"/>
                </a:lnTo>
                <a:close/>
                <a:moveTo>
                  <a:pt x="441239" y="959974"/>
                </a:moveTo>
                <a:cubicBezTo>
                  <a:pt x="438101" y="959031"/>
                  <a:pt x="426549" y="961086"/>
                  <a:pt x="426549" y="961086"/>
                </a:cubicBezTo>
                <a:cubicBezTo>
                  <a:pt x="424291" y="962772"/>
                  <a:pt x="425691" y="964647"/>
                  <a:pt x="428741" y="965290"/>
                </a:cubicBezTo>
                <a:lnTo>
                  <a:pt x="433349" y="965177"/>
                </a:lnTo>
                <a:lnTo>
                  <a:pt x="435037" y="964811"/>
                </a:lnTo>
                <a:lnTo>
                  <a:pt x="440834" y="962103"/>
                </a:lnTo>
                <a:cubicBezTo>
                  <a:pt x="442397" y="960935"/>
                  <a:pt x="442286" y="960288"/>
                  <a:pt x="441239" y="959974"/>
                </a:cubicBezTo>
                <a:close/>
                <a:moveTo>
                  <a:pt x="340968" y="951243"/>
                </a:moveTo>
                <a:lnTo>
                  <a:pt x="357474" y="952337"/>
                </a:lnTo>
                <a:lnTo>
                  <a:pt x="318597" y="959903"/>
                </a:lnTo>
                <a:lnTo>
                  <a:pt x="290121" y="967828"/>
                </a:lnTo>
                <a:lnTo>
                  <a:pt x="212314" y="964808"/>
                </a:lnTo>
                <a:lnTo>
                  <a:pt x="200403" y="963980"/>
                </a:lnTo>
                <a:lnTo>
                  <a:pt x="207677" y="961789"/>
                </a:lnTo>
                <a:cubicBezTo>
                  <a:pt x="218686" y="958599"/>
                  <a:pt x="224602" y="956697"/>
                  <a:pt x="227028" y="955576"/>
                </a:cubicBezTo>
                <a:lnTo>
                  <a:pt x="226366" y="954943"/>
                </a:lnTo>
                <a:lnTo>
                  <a:pt x="264117" y="955887"/>
                </a:lnTo>
                <a:cubicBezTo>
                  <a:pt x="290469" y="955359"/>
                  <a:pt x="315903" y="953714"/>
                  <a:pt x="340968" y="951243"/>
                </a:cubicBezTo>
                <a:close/>
                <a:moveTo>
                  <a:pt x="103947" y="950121"/>
                </a:moveTo>
                <a:lnTo>
                  <a:pt x="168907" y="953217"/>
                </a:lnTo>
                <a:lnTo>
                  <a:pt x="162680" y="955144"/>
                </a:lnTo>
                <a:lnTo>
                  <a:pt x="149180" y="960417"/>
                </a:lnTo>
                <a:lnTo>
                  <a:pt x="119155" y="958327"/>
                </a:lnTo>
                <a:lnTo>
                  <a:pt x="87827" y="954831"/>
                </a:lnTo>
                <a:lnTo>
                  <a:pt x="96485" y="951992"/>
                </a:lnTo>
                <a:close/>
                <a:moveTo>
                  <a:pt x="3222425" y="937588"/>
                </a:moveTo>
                <a:cubicBezTo>
                  <a:pt x="3279811" y="950113"/>
                  <a:pt x="3344502" y="963682"/>
                  <a:pt x="3415452" y="963682"/>
                </a:cubicBezTo>
                <a:lnTo>
                  <a:pt x="3439861" y="968374"/>
                </a:lnTo>
                <a:lnTo>
                  <a:pt x="3444272" y="966903"/>
                </a:lnTo>
                <a:lnTo>
                  <a:pt x="3443025" y="968982"/>
                </a:lnTo>
                <a:lnTo>
                  <a:pt x="3465397" y="973283"/>
                </a:lnTo>
                <a:lnTo>
                  <a:pt x="3477878" y="969653"/>
                </a:lnTo>
                <a:lnTo>
                  <a:pt x="3415452" y="963682"/>
                </a:lnTo>
                <a:cubicBezTo>
                  <a:pt x="3351806" y="950113"/>
                  <a:pt x="3293375" y="937588"/>
                  <a:pt x="3222425" y="937588"/>
                </a:cubicBezTo>
                <a:close/>
                <a:moveTo>
                  <a:pt x="3153038" y="925847"/>
                </a:moveTo>
                <a:cubicBezTo>
                  <a:pt x="3137649" y="925847"/>
                  <a:pt x="3114954" y="927673"/>
                  <a:pt x="3118085" y="931327"/>
                </a:cubicBezTo>
                <a:lnTo>
                  <a:pt x="3144171" y="931327"/>
                </a:lnTo>
                <a:cubicBezTo>
                  <a:pt x="3176515" y="927674"/>
                  <a:pt x="3168429" y="925847"/>
                  <a:pt x="3153038" y="925847"/>
                </a:cubicBezTo>
                <a:close/>
                <a:moveTo>
                  <a:pt x="3066959" y="917758"/>
                </a:moveTo>
                <a:lnTo>
                  <a:pt x="3073103" y="921525"/>
                </a:lnTo>
                <a:lnTo>
                  <a:pt x="3077758" y="924380"/>
                </a:lnTo>
                <a:lnTo>
                  <a:pt x="3080605" y="926124"/>
                </a:lnTo>
                <a:cubicBezTo>
                  <a:pt x="3082121" y="927054"/>
                  <a:pt x="3081110" y="926434"/>
                  <a:pt x="3079089" y="925194"/>
                </a:cubicBezTo>
                <a:lnTo>
                  <a:pt x="3077758" y="924380"/>
                </a:lnTo>
                <a:lnTo>
                  <a:pt x="3076244" y="923451"/>
                </a:lnTo>
                <a:lnTo>
                  <a:pt x="3073103" y="921525"/>
                </a:lnTo>
                <a:lnTo>
                  <a:pt x="3071508" y="920547"/>
                </a:lnTo>
                <a:cubicBezTo>
                  <a:pt x="3068981" y="918998"/>
                  <a:pt x="3066959" y="917758"/>
                  <a:pt x="3066959" y="917758"/>
                </a:cubicBezTo>
                <a:close/>
                <a:moveTo>
                  <a:pt x="493976" y="903149"/>
                </a:moveTo>
                <a:lnTo>
                  <a:pt x="496829" y="906708"/>
                </a:lnTo>
                <a:lnTo>
                  <a:pt x="497133" y="907088"/>
                </a:lnTo>
                <a:cubicBezTo>
                  <a:pt x="497384" y="907401"/>
                  <a:pt x="497450" y="907484"/>
                  <a:pt x="497184" y="907150"/>
                </a:cubicBezTo>
                <a:lnTo>
                  <a:pt x="496829" y="906708"/>
                </a:lnTo>
                <a:lnTo>
                  <a:pt x="495981" y="905649"/>
                </a:lnTo>
                <a:cubicBezTo>
                  <a:pt x="495045" y="904483"/>
                  <a:pt x="493976" y="903149"/>
                  <a:pt x="493976" y="903149"/>
                </a:cubicBezTo>
                <a:close/>
                <a:moveTo>
                  <a:pt x="584666" y="872212"/>
                </a:moveTo>
                <a:lnTo>
                  <a:pt x="563013" y="875420"/>
                </a:lnTo>
                <a:lnTo>
                  <a:pt x="567820" y="875561"/>
                </a:lnTo>
                <a:cubicBezTo>
                  <a:pt x="573270" y="875261"/>
                  <a:pt x="578909" y="874340"/>
                  <a:pt x="584897" y="872309"/>
                </a:cubicBezTo>
                <a:lnTo>
                  <a:pt x="585907" y="874577"/>
                </a:lnTo>
                <a:lnTo>
                  <a:pt x="586244" y="875333"/>
                </a:lnTo>
                <a:cubicBezTo>
                  <a:pt x="586395" y="875668"/>
                  <a:pt x="586294" y="875445"/>
                  <a:pt x="586095" y="874997"/>
                </a:cubicBezTo>
                <a:lnTo>
                  <a:pt x="585907" y="874577"/>
                </a:lnTo>
                <a:lnTo>
                  <a:pt x="585346" y="873317"/>
                </a:lnTo>
                <a:cubicBezTo>
                  <a:pt x="585096" y="872757"/>
                  <a:pt x="584897" y="872309"/>
                  <a:pt x="584897" y="872309"/>
                </a:cubicBezTo>
                <a:close/>
                <a:moveTo>
                  <a:pt x="2360594" y="838000"/>
                </a:moveTo>
                <a:lnTo>
                  <a:pt x="2361139" y="845877"/>
                </a:lnTo>
                <a:lnTo>
                  <a:pt x="2578911" y="868441"/>
                </a:lnTo>
                <a:cubicBezTo>
                  <a:pt x="2668644" y="877313"/>
                  <a:pt x="2759159" y="885402"/>
                  <a:pt x="2853063" y="891664"/>
                </a:cubicBezTo>
                <a:cubicBezTo>
                  <a:pt x="2885408" y="911494"/>
                  <a:pt x="2917753" y="879139"/>
                  <a:pt x="2853063" y="891664"/>
                </a:cubicBezTo>
                <a:cubicBezTo>
                  <a:pt x="2773765" y="878879"/>
                  <a:pt x="2688466" y="868049"/>
                  <a:pt x="2599257" y="858705"/>
                </a:cubicBezTo>
                <a:close/>
                <a:moveTo>
                  <a:pt x="5709467" y="828256"/>
                </a:moveTo>
                <a:lnTo>
                  <a:pt x="5893989" y="879085"/>
                </a:lnTo>
                <a:lnTo>
                  <a:pt x="5910920" y="882850"/>
                </a:lnTo>
                <a:lnTo>
                  <a:pt x="5932102" y="888418"/>
                </a:lnTo>
                <a:lnTo>
                  <a:pt x="5939951" y="886857"/>
                </a:lnTo>
                <a:lnTo>
                  <a:pt x="5947731" y="885231"/>
                </a:lnTo>
                <a:lnTo>
                  <a:pt x="5935926" y="882561"/>
                </a:lnTo>
                <a:cubicBezTo>
                  <a:pt x="5910308" y="877503"/>
                  <a:pt x="5884645" y="872484"/>
                  <a:pt x="5861711" y="866069"/>
                </a:cubicBezTo>
                <a:cubicBezTo>
                  <a:pt x="5824832" y="856846"/>
                  <a:pt x="5788952" y="847694"/>
                  <a:pt x="5752106" y="838510"/>
                </a:cubicBezTo>
                <a:close/>
                <a:moveTo>
                  <a:pt x="211433" y="823218"/>
                </a:moveTo>
                <a:cubicBezTo>
                  <a:pt x="215500" y="823267"/>
                  <a:pt x="221709" y="824414"/>
                  <a:pt x="230154" y="827580"/>
                </a:cubicBezTo>
                <a:cubicBezTo>
                  <a:pt x="212277" y="831500"/>
                  <a:pt x="203823" y="827004"/>
                  <a:pt x="205860" y="824573"/>
                </a:cubicBezTo>
                <a:cubicBezTo>
                  <a:pt x="206539" y="823761"/>
                  <a:pt x="208384" y="823181"/>
                  <a:pt x="211433" y="823218"/>
                </a:cubicBezTo>
                <a:close/>
                <a:moveTo>
                  <a:pt x="91967" y="713203"/>
                </a:moveTo>
                <a:cubicBezTo>
                  <a:pt x="93806" y="715436"/>
                  <a:pt x="94725" y="716553"/>
                  <a:pt x="95070" y="716972"/>
                </a:cubicBezTo>
                <a:cubicBezTo>
                  <a:pt x="96105" y="718227"/>
                  <a:pt x="91967" y="713203"/>
                  <a:pt x="91967" y="713203"/>
                </a:cubicBezTo>
                <a:close/>
                <a:moveTo>
                  <a:pt x="5392910" y="702284"/>
                </a:moveTo>
                <a:cubicBezTo>
                  <a:pt x="5395253" y="701032"/>
                  <a:pt x="5447943" y="715253"/>
                  <a:pt x="5595505" y="759449"/>
                </a:cubicBezTo>
                <a:cubicBezTo>
                  <a:pt x="5572318" y="757083"/>
                  <a:pt x="5487683" y="733757"/>
                  <a:pt x="5491871" y="729052"/>
                </a:cubicBezTo>
                <a:lnTo>
                  <a:pt x="5492328" y="736897"/>
                </a:lnTo>
                <a:lnTo>
                  <a:pt x="5477435" y="732960"/>
                </a:lnTo>
                <a:lnTo>
                  <a:pt x="5453810" y="725087"/>
                </a:lnTo>
                <a:cubicBezTo>
                  <a:pt x="5417713" y="712865"/>
                  <a:pt x="5391151" y="703224"/>
                  <a:pt x="5392910" y="702284"/>
                </a:cubicBezTo>
                <a:close/>
                <a:moveTo>
                  <a:pt x="158755" y="671478"/>
                </a:moveTo>
                <a:lnTo>
                  <a:pt x="161151" y="671919"/>
                </a:lnTo>
                <a:cubicBezTo>
                  <a:pt x="163514" y="672388"/>
                  <a:pt x="164370" y="672613"/>
                  <a:pt x="164156" y="672685"/>
                </a:cubicBezTo>
                <a:cubicBezTo>
                  <a:pt x="163729" y="672830"/>
                  <a:pt x="159019" y="672364"/>
                  <a:pt x="153515" y="672010"/>
                </a:cubicBezTo>
                <a:close/>
                <a:moveTo>
                  <a:pt x="5517730" y="592294"/>
                </a:moveTo>
                <a:lnTo>
                  <a:pt x="5531023" y="595965"/>
                </a:lnTo>
                <a:lnTo>
                  <a:pt x="5521419" y="597955"/>
                </a:lnTo>
                <a:close/>
                <a:moveTo>
                  <a:pt x="485615" y="542841"/>
                </a:moveTo>
                <a:cubicBezTo>
                  <a:pt x="485971" y="543286"/>
                  <a:pt x="486921" y="544472"/>
                  <a:pt x="488822" y="546842"/>
                </a:cubicBezTo>
                <a:cubicBezTo>
                  <a:pt x="488822" y="546842"/>
                  <a:pt x="484547" y="541508"/>
                  <a:pt x="485615" y="542841"/>
                </a:cubicBezTo>
                <a:close/>
                <a:moveTo>
                  <a:pt x="420562" y="542728"/>
                </a:moveTo>
                <a:lnTo>
                  <a:pt x="420127" y="543188"/>
                </a:lnTo>
                <a:cubicBezTo>
                  <a:pt x="419245" y="544118"/>
                  <a:pt x="418696" y="544699"/>
                  <a:pt x="418847" y="544539"/>
                </a:cubicBezTo>
                <a:close/>
                <a:moveTo>
                  <a:pt x="5300416" y="539828"/>
                </a:moveTo>
                <a:lnTo>
                  <a:pt x="5315997" y="544884"/>
                </a:lnTo>
                <a:cubicBezTo>
                  <a:pt x="5333735" y="550625"/>
                  <a:pt x="5349908" y="555583"/>
                  <a:pt x="5356167" y="555582"/>
                </a:cubicBezTo>
                <a:cubicBezTo>
                  <a:pt x="5369732" y="555582"/>
                  <a:pt x="5382252" y="549319"/>
                  <a:pt x="5388512" y="549319"/>
                </a:cubicBezTo>
                <a:cubicBezTo>
                  <a:pt x="5394773" y="549319"/>
                  <a:pt x="5382252" y="561845"/>
                  <a:pt x="5382252" y="561845"/>
                </a:cubicBezTo>
                <a:cubicBezTo>
                  <a:pt x="5391645" y="572021"/>
                  <a:pt x="5412185" y="566933"/>
                  <a:pt x="5424950" y="563753"/>
                </a:cubicBezTo>
                <a:lnTo>
                  <a:pt x="5431681" y="562396"/>
                </a:lnTo>
                <a:lnTo>
                  <a:pt x="5435232" y="563598"/>
                </a:lnTo>
                <a:lnTo>
                  <a:pt x="5437553" y="568629"/>
                </a:lnTo>
                <a:cubicBezTo>
                  <a:pt x="5437553" y="572021"/>
                  <a:pt x="5437553" y="575412"/>
                  <a:pt x="5440683" y="575413"/>
                </a:cubicBezTo>
                <a:lnTo>
                  <a:pt x="5451497" y="569103"/>
                </a:lnTo>
                <a:lnTo>
                  <a:pt x="5461240" y="572400"/>
                </a:lnTo>
                <a:lnTo>
                  <a:pt x="5466638" y="575283"/>
                </a:lnTo>
                <a:cubicBezTo>
                  <a:pt x="5469898" y="576979"/>
                  <a:pt x="5473028" y="578544"/>
                  <a:pt x="5479289" y="581676"/>
                </a:cubicBezTo>
                <a:lnTo>
                  <a:pt x="5512907" y="590961"/>
                </a:lnTo>
                <a:lnTo>
                  <a:pt x="5516907" y="597103"/>
                </a:lnTo>
                <a:cubicBezTo>
                  <a:pt x="5519195" y="598085"/>
                  <a:pt x="5521419" y="597955"/>
                  <a:pt x="5521419" y="597955"/>
                </a:cubicBezTo>
                <a:lnTo>
                  <a:pt x="5532372" y="606725"/>
                </a:lnTo>
                <a:lnTo>
                  <a:pt x="5356103" y="561109"/>
                </a:lnTo>
                <a:close/>
                <a:moveTo>
                  <a:pt x="291265" y="491191"/>
                </a:moveTo>
                <a:cubicBezTo>
                  <a:pt x="292133" y="491639"/>
                  <a:pt x="292091" y="492442"/>
                  <a:pt x="290440" y="493675"/>
                </a:cubicBezTo>
                <a:cubicBezTo>
                  <a:pt x="286272" y="496786"/>
                  <a:pt x="277711" y="494740"/>
                  <a:pt x="277711" y="494740"/>
                </a:cubicBezTo>
                <a:cubicBezTo>
                  <a:pt x="277792" y="493220"/>
                  <a:pt x="280531" y="491997"/>
                  <a:pt x="283574" y="491322"/>
                </a:cubicBezTo>
                <a:cubicBezTo>
                  <a:pt x="286617" y="490647"/>
                  <a:pt x="289965" y="490519"/>
                  <a:pt x="291265" y="491191"/>
                </a:cubicBezTo>
                <a:close/>
                <a:moveTo>
                  <a:pt x="68721" y="481843"/>
                </a:moveTo>
                <a:lnTo>
                  <a:pt x="71248" y="482011"/>
                </a:lnTo>
                <a:lnTo>
                  <a:pt x="59503" y="484361"/>
                </a:lnTo>
                <a:close/>
                <a:moveTo>
                  <a:pt x="5104710" y="452253"/>
                </a:moveTo>
                <a:cubicBezTo>
                  <a:pt x="5110970" y="458515"/>
                  <a:pt x="5091145" y="464778"/>
                  <a:pt x="5091146" y="458514"/>
                </a:cubicBezTo>
                <a:close/>
                <a:moveTo>
                  <a:pt x="3519794" y="438685"/>
                </a:moveTo>
                <a:lnTo>
                  <a:pt x="3506228" y="445991"/>
                </a:lnTo>
                <a:cubicBezTo>
                  <a:pt x="3512488" y="458515"/>
                  <a:pt x="3609525" y="458514"/>
                  <a:pt x="3635609" y="458515"/>
                </a:cubicBezTo>
                <a:cubicBezTo>
                  <a:pt x="3732646" y="478346"/>
                  <a:pt x="3797335" y="490871"/>
                  <a:pt x="3888112" y="503396"/>
                </a:cubicBezTo>
                <a:cubicBezTo>
                  <a:pt x="3907935" y="503396"/>
                  <a:pt x="4075921" y="523226"/>
                  <a:pt x="3978886" y="510701"/>
                </a:cubicBezTo>
                <a:cubicBezTo>
                  <a:pt x="3855766" y="490871"/>
                  <a:pt x="3623089" y="438684"/>
                  <a:pt x="3519794" y="438685"/>
                </a:cubicBezTo>
                <a:close/>
                <a:moveTo>
                  <a:pt x="5007674" y="432422"/>
                </a:moveTo>
                <a:cubicBezTo>
                  <a:pt x="5026457" y="432421"/>
                  <a:pt x="5052541" y="438684"/>
                  <a:pt x="5065060" y="445990"/>
                </a:cubicBezTo>
                <a:lnTo>
                  <a:pt x="5033521" y="444406"/>
                </a:lnTo>
                <a:lnTo>
                  <a:pt x="5027796" y="442540"/>
                </a:lnTo>
                <a:close/>
                <a:moveTo>
                  <a:pt x="3487448" y="432421"/>
                </a:moveTo>
                <a:cubicBezTo>
                  <a:pt x="3487448" y="432421"/>
                  <a:pt x="3467623" y="438685"/>
                  <a:pt x="3473883" y="438685"/>
                </a:cubicBezTo>
                <a:cubicBezTo>
                  <a:pt x="3473882" y="445991"/>
                  <a:pt x="3487447" y="438685"/>
                  <a:pt x="3487448" y="432421"/>
                </a:cubicBezTo>
                <a:close/>
                <a:moveTo>
                  <a:pt x="160140" y="430477"/>
                </a:moveTo>
                <a:cubicBezTo>
                  <a:pt x="161459" y="429980"/>
                  <a:pt x="162447" y="430216"/>
                  <a:pt x="163381" y="431466"/>
                </a:cubicBezTo>
                <a:cubicBezTo>
                  <a:pt x="161296" y="433023"/>
                  <a:pt x="158647" y="438895"/>
                  <a:pt x="154913" y="433893"/>
                </a:cubicBezTo>
                <a:cubicBezTo>
                  <a:pt x="157172" y="432207"/>
                  <a:pt x="158822" y="430975"/>
                  <a:pt x="160140" y="430477"/>
                </a:cubicBezTo>
                <a:close/>
                <a:moveTo>
                  <a:pt x="168609" y="428051"/>
                </a:moveTo>
                <a:cubicBezTo>
                  <a:pt x="169926" y="427552"/>
                  <a:pt x="170914" y="427788"/>
                  <a:pt x="171848" y="429039"/>
                </a:cubicBezTo>
                <a:cubicBezTo>
                  <a:pt x="169763" y="430595"/>
                  <a:pt x="167115" y="436468"/>
                  <a:pt x="163381" y="431466"/>
                </a:cubicBezTo>
                <a:cubicBezTo>
                  <a:pt x="165638" y="429781"/>
                  <a:pt x="167289" y="428547"/>
                  <a:pt x="168609" y="428051"/>
                </a:cubicBezTo>
                <a:close/>
                <a:moveTo>
                  <a:pt x="4980710" y="427201"/>
                </a:moveTo>
                <a:lnTo>
                  <a:pt x="5007674" y="432422"/>
                </a:lnTo>
                <a:lnTo>
                  <a:pt x="4998950" y="433143"/>
                </a:lnTo>
                <a:close/>
                <a:moveTo>
                  <a:pt x="194780" y="424249"/>
                </a:moveTo>
                <a:cubicBezTo>
                  <a:pt x="188528" y="428917"/>
                  <a:pt x="179750" y="430928"/>
                  <a:pt x="171848" y="429039"/>
                </a:cubicBezTo>
                <a:cubicBezTo>
                  <a:pt x="177123" y="427047"/>
                  <a:pt x="180803" y="425274"/>
                  <a:pt x="184191" y="424286"/>
                </a:cubicBezTo>
                <a:cubicBezTo>
                  <a:pt x="187578" y="423297"/>
                  <a:pt x="190674" y="423096"/>
                  <a:pt x="194780" y="424249"/>
                </a:cubicBezTo>
                <a:close/>
                <a:moveTo>
                  <a:pt x="4959705" y="420359"/>
                </a:moveTo>
                <a:lnTo>
                  <a:pt x="4966983" y="420679"/>
                </a:lnTo>
                <a:lnTo>
                  <a:pt x="4973178" y="424747"/>
                </a:lnTo>
                <a:close/>
                <a:moveTo>
                  <a:pt x="3376848" y="419897"/>
                </a:moveTo>
                <a:lnTo>
                  <a:pt x="3364327" y="426159"/>
                </a:lnTo>
                <a:cubicBezTo>
                  <a:pt x="3370586" y="432421"/>
                  <a:pt x="3383109" y="426159"/>
                  <a:pt x="3376848" y="419897"/>
                </a:cubicBezTo>
                <a:close/>
                <a:moveTo>
                  <a:pt x="4940314" y="414042"/>
                </a:moveTo>
                <a:lnTo>
                  <a:pt x="4945950" y="414074"/>
                </a:lnTo>
                <a:lnTo>
                  <a:pt x="4947201" y="416284"/>
                </a:lnTo>
                <a:close/>
                <a:moveTo>
                  <a:pt x="3351805" y="413634"/>
                </a:moveTo>
                <a:lnTo>
                  <a:pt x="3319460" y="419896"/>
                </a:lnTo>
                <a:cubicBezTo>
                  <a:pt x="3331981" y="432421"/>
                  <a:pt x="3351805" y="413634"/>
                  <a:pt x="3351805" y="413634"/>
                </a:cubicBezTo>
                <a:close/>
                <a:moveTo>
                  <a:pt x="3293375" y="406329"/>
                </a:moveTo>
                <a:cubicBezTo>
                  <a:pt x="3286072" y="406329"/>
                  <a:pt x="3267289" y="413634"/>
                  <a:pt x="3273550" y="413635"/>
                </a:cubicBezTo>
                <a:cubicBezTo>
                  <a:pt x="3273551" y="419896"/>
                  <a:pt x="3299635" y="413635"/>
                  <a:pt x="3293375" y="406329"/>
                </a:cubicBezTo>
                <a:close/>
                <a:moveTo>
                  <a:pt x="4506107" y="399817"/>
                </a:moveTo>
                <a:cubicBezTo>
                  <a:pt x="4515515" y="408192"/>
                  <a:pt x="4501738" y="414200"/>
                  <a:pt x="4497034" y="410012"/>
                </a:cubicBezTo>
                <a:cubicBezTo>
                  <a:pt x="4492328" y="405826"/>
                  <a:pt x="4506107" y="399817"/>
                  <a:pt x="4506107" y="399817"/>
                </a:cubicBezTo>
                <a:close/>
                <a:moveTo>
                  <a:pt x="3227349" y="398402"/>
                </a:moveTo>
                <a:cubicBezTo>
                  <a:pt x="3217665" y="399283"/>
                  <a:pt x="3204165" y="406329"/>
                  <a:pt x="3208860" y="406328"/>
                </a:cubicBezTo>
                <a:cubicBezTo>
                  <a:pt x="3208861" y="413635"/>
                  <a:pt x="3234945" y="406328"/>
                  <a:pt x="3234945" y="400067"/>
                </a:cubicBezTo>
                <a:cubicBezTo>
                  <a:pt x="3233381" y="398501"/>
                  <a:pt x="3230576" y="398109"/>
                  <a:pt x="3227349" y="398402"/>
                </a:cubicBezTo>
                <a:close/>
                <a:moveTo>
                  <a:pt x="4470954" y="396289"/>
                </a:moveTo>
                <a:cubicBezTo>
                  <a:pt x="4473242" y="397271"/>
                  <a:pt x="4475595" y="399365"/>
                  <a:pt x="4477947" y="401458"/>
                </a:cubicBezTo>
                <a:cubicBezTo>
                  <a:pt x="4473759" y="406164"/>
                  <a:pt x="4469053" y="401976"/>
                  <a:pt x="4464349" y="397790"/>
                </a:cubicBezTo>
                <a:cubicBezTo>
                  <a:pt x="4466443" y="395436"/>
                  <a:pt x="4468665" y="395307"/>
                  <a:pt x="4470954" y="396289"/>
                </a:cubicBezTo>
                <a:close/>
                <a:moveTo>
                  <a:pt x="3182777" y="393803"/>
                </a:moveTo>
                <a:lnTo>
                  <a:pt x="3163995" y="400067"/>
                </a:lnTo>
                <a:cubicBezTo>
                  <a:pt x="3170255" y="406328"/>
                  <a:pt x="3189036" y="400067"/>
                  <a:pt x="3182777" y="393803"/>
                </a:cubicBezTo>
                <a:close/>
                <a:moveTo>
                  <a:pt x="3124346" y="387542"/>
                </a:moveTo>
                <a:lnTo>
                  <a:pt x="3093044" y="393804"/>
                </a:lnTo>
                <a:cubicBezTo>
                  <a:pt x="3105564" y="406329"/>
                  <a:pt x="3124346" y="387542"/>
                  <a:pt x="3124346" y="387542"/>
                </a:cubicBezTo>
                <a:close/>
                <a:moveTo>
                  <a:pt x="3079479" y="381279"/>
                </a:moveTo>
                <a:cubicBezTo>
                  <a:pt x="3073221" y="381279"/>
                  <a:pt x="3053395" y="387542"/>
                  <a:pt x="3060699" y="387542"/>
                </a:cubicBezTo>
                <a:cubicBezTo>
                  <a:pt x="3060700" y="393803"/>
                  <a:pt x="3079480" y="387541"/>
                  <a:pt x="3079479" y="381279"/>
                </a:cubicBezTo>
                <a:close/>
                <a:moveTo>
                  <a:pt x="4386297" y="375358"/>
                </a:moveTo>
                <a:cubicBezTo>
                  <a:pt x="4412023" y="377833"/>
                  <a:pt x="4439312" y="389209"/>
                  <a:pt x="4464349" y="397790"/>
                </a:cubicBezTo>
                <a:cubicBezTo>
                  <a:pt x="4431485" y="395241"/>
                  <a:pt x="4394614" y="387723"/>
                  <a:pt x="4361233" y="376284"/>
                </a:cubicBezTo>
                <a:cubicBezTo>
                  <a:pt x="4369318" y="374696"/>
                  <a:pt x="4377720" y="374533"/>
                  <a:pt x="4386297" y="375358"/>
                </a:cubicBezTo>
                <a:close/>
                <a:moveTo>
                  <a:pt x="1892312" y="294770"/>
                </a:moveTo>
                <a:lnTo>
                  <a:pt x="1891975" y="294785"/>
                </a:lnTo>
                <a:lnTo>
                  <a:pt x="1892063" y="294796"/>
                </a:lnTo>
                <a:close/>
                <a:moveTo>
                  <a:pt x="2104557" y="290736"/>
                </a:moveTo>
                <a:cubicBezTo>
                  <a:pt x="2077038" y="289952"/>
                  <a:pt x="2041301" y="291517"/>
                  <a:pt x="2044433" y="297781"/>
                </a:cubicBezTo>
                <a:cubicBezTo>
                  <a:pt x="2051734" y="297781"/>
                  <a:pt x="2115383" y="297781"/>
                  <a:pt x="2115383" y="297781"/>
                </a:cubicBezTo>
                <a:cubicBezTo>
                  <a:pt x="2151379" y="294650"/>
                  <a:pt x="2132077" y="291518"/>
                  <a:pt x="2104557" y="290736"/>
                </a:cubicBezTo>
                <a:close/>
                <a:moveTo>
                  <a:pt x="1967367" y="277868"/>
                </a:moveTo>
                <a:cubicBezTo>
                  <a:pt x="1948219" y="277354"/>
                  <a:pt x="1922358" y="280766"/>
                  <a:pt x="1901285" y="284307"/>
                </a:cubicBezTo>
                <a:lnTo>
                  <a:pt x="1885341" y="287266"/>
                </a:lnTo>
                <a:lnTo>
                  <a:pt x="1897957" y="287094"/>
                </a:lnTo>
                <a:cubicBezTo>
                  <a:pt x="1905447" y="287343"/>
                  <a:pt x="1920169" y="289129"/>
                  <a:pt x="1918120" y="291480"/>
                </a:cubicBezTo>
                <a:lnTo>
                  <a:pt x="1914702" y="292483"/>
                </a:lnTo>
                <a:lnTo>
                  <a:pt x="1935657" y="290344"/>
                </a:lnTo>
                <a:lnTo>
                  <a:pt x="1942358" y="289436"/>
                </a:lnTo>
                <a:lnTo>
                  <a:pt x="1943881" y="288099"/>
                </a:lnTo>
                <a:lnTo>
                  <a:pt x="1945893" y="288957"/>
                </a:lnTo>
                <a:lnTo>
                  <a:pt x="1975731" y="284912"/>
                </a:lnTo>
                <a:cubicBezTo>
                  <a:pt x="1986393" y="283689"/>
                  <a:pt x="1993306" y="283429"/>
                  <a:pt x="1993306" y="285255"/>
                </a:cubicBezTo>
                <a:cubicBezTo>
                  <a:pt x="1989914" y="280298"/>
                  <a:pt x="1980133" y="278210"/>
                  <a:pt x="1967367" y="277868"/>
                </a:cubicBezTo>
                <a:close/>
                <a:moveTo>
                  <a:pt x="1255625" y="266207"/>
                </a:moveTo>
                <a:lnTo>
                  <a:pt x="1185193" y="266294"/>
                </a:lnTo>
                <a:lnTo>
                  <a:pt x="1192415" y="267218"/>
                </a:lnTo>
                <a:cubicBezTo>
                  <a:pt x="1196754" y="267933"/>
                  <a:pt x="1199800" y="268661"/>
                  <a:pt x="1200267" y="269286"/>
                </a:cubicBezTo>
                <a:cubicBezTo>
                  <a:pt x="1202133" y="271786"/>
                  <a:pt x="1183368" y="273464"/>
                  <a:pt x="1181284" y="275021"/>
                </a:cubicBezTo>
                <a:cubicBezTo>
                  <a:pt x="1065237" y="281183"/>
                  <a:pt x="951707" y="277675"/>
                  <a:pt x="839487" y="293310"/>
                </a:cubicBezTo>
                <a:lnTo>
                  <a:pt x="772866" y="302812"/>
                </a:lnTo>
                <a:lnTo>
                  <a:pt x="812965" y="298939"/>
                </a:lnTo>
                <a:cubicBezTo>
                  <a:pt x="863178" y="295497"/>
                  <a:pt x="917305" y="293084"/>
                  <a:pt x="977039" y="291518"/>
                </a:cubicBezTo>
                <a:cubicBezTo>
                  <a:pt x="1087638" y="285255"/>
                  <a:pt x="1223280" y="291517"/>
                  <a:pt x="1332835" y="291518"/>
                </a:cubicBezTo>
                <a:cubicBezTo>
                  <a:pt x="1417352" y="291518"/>
                  <a:pt x="1482041" y="285255"/>
                  <a:pt x="1572817" y="285255"/>
                </a:cubicBezTo>
                <a:cubicBezTo>
                  <a:pt x="1582468" y="285255"/>
                  <a:pt x="1602619" y="286037"/>
                  <a:pt x="1627628" y="287016"/>
                </a:cubicBezTo>
                <a:lnTo>
                  <a:pt x="1665542" y="288342"/>
                </a:lnTo>
                <a:lnTo>
                  <a:pt x="1695383" y="288326"/>
                </a:lnTo>
                <a:lnTo>
                  <a:pt x="1821237" y="288024"/>
                </a:lnTo>
                <a:lnTo>
                  <a:pt x="1831579" y="285255"/>
                </a:lnTo>
                <a:cubicBezTo>
                  <a:pt x="1837839" y="271687"/>
                  <a:pt x="1740803" y="277949"/>
                  <a:pt x="1734544" y="277949"/>
                </a:cubicBezTo>
                <a:cubicBezTo>
                  <a:pt x="1575948" y="274818"/>
                  <a:pt x="1415787" y="268557"/>
                  <a:pt x="1255625" y="266207"/>
                </a:cubicBezTo>
                <a:close/>
                <a:moveTo>
                  <a:pt x="3948066" y="234884"/>
                </a:moveTo>
                <a:lnTo>
                  <a:pt x="4072413" y="254135"/>
                </a:lnTo>
                <a:lnTo>
                  <a:pt x="4252285" y="283363"/>
                </a:lnTo>
                <a:lnTo>
                  <a:pt x="4297938" y="294462"/>
                </a:lnTo>
                <a:cubicBezTo>
                  <a:pt x="4323705" y="300815"/>
                  <a:pt x="4347327" y="306642"/>
                  <a:pt x="4367113" y="311252"/>
                </a:cubicBezTo>
                <a:cubicBezTo>
                  <a:pt x="4525403" y="348134"/>
                  <a:pt x="4642117" y="373309"/>
                  <a:pt x="4792817" y="420298"/>
                </a:cubicBezTo>
                <a:lnTo>
                  <a:pt x="4858879" y="441501"/>
                </a:lnTo>
                <a:lnTo>
                  <a:pt x="4672354" y="398369"/>
                </a:lnTo>
                <a:lnTo>
                  <a:pt x="4611815" y="386480"/>
                </a:lnTo>
                <a:lnTo>
                  <a:pt x="4570257" y="375251"/>
                </a:lnTo>
                <a:lnTo>
                  <a:pt x="4453783" y="349770"/>
                </a:lnTo>
                <a:lnTo>
                  <a:pt x="4453631" y="349526"/>
                </a:lnTo>
                <a:lnTo>
                  <a:pt x="4450221" y="348991"/>
                </a:lnTo>
                <a:lnTo>
                  <a:pt x="4395531" y="337026"/>
                </a:lnTo>
                <a:lnTo>
                  <a:pt x="4395103" y="336398"/>
                </a:lnTo>
                <a:lnTo>
                  <a:pt x="4387166" y="335196"/>
                </a:lnTo>
                <a:lnTo>
                  <a:pt x="4378714" y="333347"/>
                </a:lnTo>
                <a:cubicBezTo>
                  <a:pt x="4250517" y="307261"/>
                  <a:pt x="4121248" y="283561"/>
                  <a:pt x="3990544" y="254367"/>
                </a:cubicBezTo>
                <a:cubicBezTo>
                  <a:pt x="3987016" y="251227"/>
                  <a:pt x="3962353" y="244299"/>
                  <a:pt x="3952010" y="239045"/>
                </a:cubicBezTo>
                <a:close/>
                <a:moveTo>
                  <a:pt x="718277" y="226806"/>
                </a:moveTo>
                <a:cubicBezTo>
                  <a:pt x="724536" y="233068"/>
                  <a:pt x="705755" y="239331"/>
                  <a:pt x="705756" y="233068"/>
                </a:cubicBezTo>
                <a:close/>
                <a:moveTo>
                  <a:pt x="1252609" y="216092"/>
                </a:moveTo>
                <a:cubicBezTo>
                  <a:pt x="1637769" y="213303"/>
                  <a:pt x="2004000" y="231503"/>
                  <a:pt x="2349103" y="245594"/>
                </a:cubicBezTo>
                <a:cubicBezTo>
                  <a:pt x="2549435" y="259162"/>
                  <a:pt x="2749766" y="291517"/>
                  <a:pt x="2943840" y="317611"/>
                </a:cubicBezTo>
                <a:cubicBezTo>
                  <a:pt x="3144171" y="336400"/>
                  <a:pt x="3338241" y="362492"/>
                  <a:pt x="3532314" y="387541"/>
                </a:cubicBezTo>
                <a:cubicBezTo>
                  <a:pt x="3720124" y="419897"/>
                  <a:pt x="3920456" y="426160"/>
                  <a:pt x="4120788" y="458514"/>
                </a:cubicBezTo>
                <a:cubicBezTo>
                  <a:pt x="4308599" y="497133"/>
                  <a:pt x="4496409" y="549319"/>
                  <a:pt x="4676917" y="575412"/>
                </a:cubicBezTo>
                <a:cubicBezTo>
                  <a:pt x="4781257" y="594200"/>
                  <a:pt x="4864729" y="607770"/>
                  <a:pt x="4955505" y="626556"/>
                </a:cubicBezTo>
                <a:cubicBezTo>
                  <a:pt x="5155836" y="675089"/>
                  <a:pt x="5344951" y="727015"/>
                  <a:pt x="5533283" y="779724"/>
                </a:cubicBezTo>
                <a:lnTo>
                  <a:pt x="5541533" y="781996"/>
                </a:lnTo>
                <a:lnTo>
                  <a:pt x="5543129" y="781713"/>
                </a:lnTo>
                <a:lnTo>
                  <a:pt x="5543776" y="782614"/>
                </a:lnTo>
                <a:lnTo>
                  <a:pt x="5568947" y="789548"/>
                </a:lnTo>
                <a:lnTo>
                  <a:pt x="5568287" y="788724"/>
                </a:lnTo>
                <a:cubicBezTo>
                  <a:pt x="5572400" y="788504"/>
                  <a:pt x="5579919" y="789446"/>
                  <a:pt x="5584420" y="790331"/>
                </a:cubicBezTo>
                <a:cubicBezTo>
                  <a:pt x="5603048" y="793871"/>
                  <a:pt x="5625016" y="801363"/>
                  <a:pt x="5643644" y="804902"/>
                </a:cubicBezTo>
                <a:cubicBezTo>
                  <a:pt x="5728847" y="823572"/>
                  <a:pt x="5804145" y="843842"/>
                  <a:pt x="5880453" y="860128"/>
                </a:cubicBezTo>
                <a:lnTo>
                  <a:pt x="5964282" y="881770"/>
                </a:lnTo>
                <a:lnTo>
                  <a:pt x="6006838" y="872873"/>
                </a:lnTo>
                <a:lnTo>
                  <a:pt x="5623199" y="771483"/>
                </a:lnTo>
                <a:lnTo>
                  <a:pt x="5628189" y="771674"/>
                </a:lnTo>
                <a:cubicBezTo>
                  <a:pt x="5624001" y="776379"/>
                  <a:pt x="5599693" y="754744"/>
                  <a:pt x="5599693" y="754744"/>
                </a:cubicBezTo>
                <a:cubicBezTo>
                  <a:pt x="5585580" y="742183"/>
                  <a:pt x="5608067" y="745335"/>
                  <a:pt x="5588464" y="727888"/>
                </a:cubicBezTo>
                <a:cubicBezTo>
                  <a:pt x="5570161" y="720031"/>
                  <a:pt x="5517693" y="700037"/>
                  <a:pt x="5480305" y="683626"/>
                </a:cubicBezTo>
                <a:cubicBezTo>
                  <a:pt x="5253611" y="595706"/>
                  <a:pt x="4991013" y="491289"/>
                  <a:pt x="4760470" y="426643"/>
                </a:cubicBezTo>
                <a:lnTo>
                  <a:pt x="4725555" y="417210"/>
                </a:lnTo>
                <a:lnTo>
                  <a:pt x="4865149" y="443514"/>
                </a:lnTo>
                <a:lnTo>
                  <a:pt x="4985106" y="482013"/>
                </a:lnTo>
                <a:cubicBezTo>
                  <a:pt x="5170782" y="545090"/>
                  <a:pt x="5340997" y="611994"/>
                  <a:pt x="5535140" y="680432"/>
                </a:cubicBezTo>
                <a:cubicBezTo>
                  <a:pt x="5611400" y="713169"/>
                  <a:pt x="5658379" y="728277"/>
                  <a:pt x="5747718" y="755790"/>
                </a:cubicBezTo>
                <a:cubicBezTo>
                  <a:pt x="5798884" y="766194"/>
                  <a:pt x="5764984" y="745863"/>
                  <a:pt x="5717920" y="729271"/>
                </a:cubicBezTo>
                <a:cubicBezTo>
                  <a:pt x="5699618" y="721415"/>
                  <a:pt x="5694732" y="726903"/>
                  <a:pt x="5661530" y="705787"/>
                </a:cubicBezTo>
                <a:cubicBezTo>
                  <a:pt x="5621805" y="662002"/>
                  <a:pt x="5527761" y="630300"/>
                  <a:pt x="5451501" y="597565"/>
                </a:cubicBezTo>
                <a:lnTo>
                  <a:pt x="5446383" y="595608"/>
                </a:lnTo>
                <a:lnTo>
                  <a:pt x="5948296" y="727799"/>
                </a:lnTo>
                <a:lnTo>
                  <a:pt x="6310191" y="828926"/>
                </a:lnTo>
                <a:lnTo>
                  <a:pt x="6361156" y="827616"/>
                </a:lnTo>
                <a:lnTo>
                  <a:pt x="6358869" y="826953"/>
                </a:lnTo>
                <a:cubicBezTo>
                  <a:pt x="6110021" y="762241"/>
                  <a:pt x="5864301" y="694398"/>
                  <a:pt x="5618582" y="629035"/>
                </a:cubicBezTo>
                <a:lnTo>
                  <a:pt x="5534410" y="607252"/>
                </a:lnTo>
                <a:lnTo>
                  <a:pt x="5540504" y="606509"/>
                </a:lnTo>
                <a:cubicBezTo>
                  <a:pt x="5540504" y="606509"/>
                  <a:pt x="5553764" y="591610"/>
                  <a:pt x="5540504" y="606509"/>
                </a:cubicBezTo>
                <a:lnTo>
                  <a:pt x="5534895" y="597035"/>
                </a:lnTo>
                <a:lnTo>
                  <a:pt x="5716872" y="647302"/>
                </a:lnTo>
                <a:cubicBezTo>
                  <a:pt x="5894596" y="692214"/>
                  <a:pt x="6070753" y="729861"/>
                  <a:pt x="6241811" y="776591"/>
                </a:cubicBezTo>
                <a:lnTo>
                  <a:pt x="6409125" y="826383"/>
                </a:lnTo>
                <a:lnTo>
                  <a:pt x="6443141" y="825509"/>
                </a:lnTo>
                <a:cubicBezTo>
                  <a:pt x="6548686" y="821255"/>
                  <a:pt x="6655986" y="819832"/>
                  <a:pt x="6764284" y="820820"/>
                </a:cubicBezTo>
                <a:cubicBezTo>
                  <a:pt x="6859046" y="821684"/>
                  <a:pt x="6954572" y="824394"/>
                  <a:pt x="7050355" y="828666"/>
                </a:cubicBezTo>
                <a:lnTo>
                  <a:pt x="7312177" y="844345"/>
                </a:lnTo>
                <a:lnTo>
                  <a:pt x="7330759" y="847351"/>
                </a:lnTo>
                <a:cubicBezTo>
                  <a:pt x="7407943" y="858223"/>
                  <a:pt x="7484682" y="868698"/>
                  <a:pt x="7564476" y="883225"/>
                </a:cubicBezTo>
                <a:cubicBezTo>
                  <a:pt x="7715804" y="905990"/>
                  <a:pt x="7870699" y="931933"/>
                  <a:pt x="8037032" y="960593"/>
                </a:cubicBezTo>
                <a:cubicBezTo>
                  <a:pt x="8175264" y="990889"/>
                  <a:pt x="8305764" y="1014305"/>
                  <a:pt x="8457550" y="1044940"/>
                </a:cubicBezTo>
                <a:cubicBezTo>
                  <a:pt x="8478770" y="1051036"/>
                  <a:pt x="8549245" y="1060465"/>
                  <a:pt x="8474214" y="1040586"/>
                </a:cubicBezTo>
                <a:cubicBezTo>
                  <a:pt x="8439506" y="1035277"/>
                  <a:pt x="8400699" y="1027385"/>
                  <a:pt x="8368044" y="1018574"/>
                </a:cubicBezTo>
                <a:cubicBezTo>
                  <a:pt x="8308018" y="1004587"/>
                  <a:pt x="8277015" y="995114"/>
                  <a:pt x="8223205" y="981331"/>
                </a:cubicBezTo>
                <a:cubicBezTo>
                  <a:pt x="8135215" y="961643"/>
                  <a:pt x="8029300" y="953712"/>
                  <a:pt x="7940782" y="934619"/>
                </a:cubicBezTo>
                <a:cubicBezTo>
                  <a:pt x="7834726" y="914574"/>
                  <a:pt x="7732798" y="894604"/>
                  <a:pt x="7622866" y="874704"/>
                </a:cubicBezTo>
                <a:lnTo>
                  <a:pt x="7577594" y="866745"/>
                </a:lnTo>
                <a:lnTo>
                  <a:pt x="7624079" y="870791"/>
                </a:lnTo>
                <a:lnTo>
                  <a:pt x="7764398" y="886183"/>
                </a:lnTo>
                <a:lnTo>
                  <a:pt x="7972194" y="922075"/>
                </a:lnTo>
                <a:cubicBezTo>
                  <a:pt x="8176412" y="952476"/>
                  <a:pt x="8378101" y="1007273"/>
                  <a:pt x="8569614" y="1051948"/>
                </a:cubicBezTo>
                <a:cubicBezTo>
                  <a:pt x="8665472" y="1071178"/>
                  <a:pt x="8767479" y="1089486"/>
                  <a:pt x="8870080" y="1108322"/>
                </a:cubicBezTo>
                <a:cubicBezTo>
                  <a:pt x="9121227" y="1160240"/>
                  <a:pt x="9373807" y="1246471"/>
                  <a:pt x="9627510" y="1332639"/>
                </a:cubicBezTo>
                <a:lnTo>
                  <a:pt x="9682698" y="1356999"/>
                </a:lnTo>
                <a:lnTo>
                  <a:pt x="9386924" y="1284001"/>
                </a:lnTo>
                <a:cubicBezTo>
                  <a:pt x="9277015" y="1257818"/>
                  <a:pt x="9165930" y="1232387"/>
                  <a:pt x="9052967" y="1207847"/>
                </a:cubicBezTo>
                <a:cubicBezTo>
                  <a:pt x="8670751" y="1119189"/>
                  <a:pt x="8258466" y="1070902"/>
                  <a:pt x="7841432" y="1017073"/>
                </a:cubicBezTo>
                <a:cubicBezTo>
                  <a:pt x="7703739" y="1002033"/>
                  <a:pt x="7557342" y="982244"/>
                  <a:pt x="7414902" y="972745"/>
                </a:cubicBezTo>
                <a:cubicBezTo>
                  <a:pt x="7312029" y="967995"/>
                  <a:pt x="7203616" y="967995"/>
                  <a:pt x="7105490" y="958497"/>
                </a:cubicBezTo>
                <a:cubicBezTo>
                  <a:pt x="7019630" y="950976"/>
                  <a:pt x="6933770" y="952163"/>
                  <a:pt x="6850383" y="955825"/>
                </a:cubicBezTo>
                <a:lnTo>
                  <a:pt x="6776766" y="959758"/>
                </a:lnTo>
                <a:lnTo>
                  <a:pt x="6777833" y="960915"/>
                </a:lnTo>
                <a:cubicBezTo>
                  <a:pt x="6778172" y="962262"/>
                  <a:pt x="6777729" y="963454"/>
                  <a:pt x="6776099" y="963194"/>
                </a:cubicBezTo>
                <a:lnTo>
                  <a:pt x="6775350" y="959834"/>
                </a:lnTo>
                <a:lnTo>
                  <a:pt x="6757084" y="960810"/>
                </a:lnTo>
                <a:lnTo>
                  <a:pt x="6849038" y="988819"/>
                </a:lnTo>
                <a:lnTo>
                  <a:pt x="6981212" y="990796"/>
                </a:lnTo>
                <a:cubicBezTo>
                  <a:pt x="7119882" y="995318"/>
                  <a:pt x="7254756" y="1001440"/>
                  <a:pt x="7385623" y="1006784"/>
                </a:cubicBezTo>
                <a:cubicBezTo>
                  <a:pt x="7537559" y="1017073"/>
                  <a:pt x="7689495" y="1041613"/>
                  <a:pt x="7836685" y="1061403"/>
                </a:cubicBezTo>
                <a:cubicBezTo>
                  <a:pt x="7988621" y="1075653"/>
                  <a:pt x="8135808" y="1095442"/>
                  <a:pt x="8282998" y="1114440"/>
                </a:cubicBezTo>
                <a:cubicBezTo>
                  <a:pt x="8425438" y="1138979"/>
                  <a:pt x="8577374" y="1143729"/>
                  <a:pt x="8729311" y="1168267"/>
                </a:cubicBezTo>
                <a:cubicBezTo>
                  <a:pt x="8871752" y="1197557"/>
                  <a:pt x="9014191" y="1237136"/>
                  <a:pt x="9151093" y="1256926"/>
                </a:cubicBezTo>
                <a:cubicBezTo>
                  <a:pt x="9230226" y="1271175"/>
                  <a:pt x="9293534" y="1281467"/>
                  <a:pt x="9362380" y="1295714"/>
                </a:cubicBezTo>
                <a:cubicBezTo>
                  <a:pt x="9514316" y="1332523"/>
                  <a:pt x="9657746" y="1371905"/>
                  <a:pt x="9800582" y="1411880"/>
                </a:cubicBezTo>
                <a:lnTo>
                  <a:pt x="9806838" y="1413603"/>
                </a:lnTo>
                <a:lnTo>
                  <a:pt x="9808048" y="1413389"/>
                </a:lnTo>
                <a:lnTo>
                  <a:pt x="9808540" y="1414073"/>
                </a:lnTo>
                <a:lnTo>
                  <a:pt x="9827630" y="1419331"/>
                </a:lnTo>
                <a:lnTo>
                  <a:pt x="9827129" y="1418706"/>
                </a:lnTo>
                <a:cubicBezTo>
                  <a:pt x="9830248" y="1418540"/>
                  <a:pt x="9835951" y="1419254"/>
                  <a:pt x="9839365" y="1419925"/>
                </a:cubicBezTo>
                <a:cubicBezTo>
                  <a:pt x="9853492" y="1422610"/>
                  <a:pt x="9870154" y="1428292"/>
                  <a:pt x="9884282" y="1430976"/>
                </a:cubicBezTo>
                <a:cubicBezTo>
                  <a:pt x="9948902" y="1445136"/>
                  <a:pt x="10006009" y="1460509"/>
                  <a:pt x="10063883" y="1472861"/>
                </a:cubicBezTo>
                <a:cubicBezTo>
                  <a:pt x="10145460" y="1489686"/>
                  <a:pt x="10223630" y="1516507"/>
                  <a:pt x="10298570" y="1538945"/>
                </a:cubicBezTo>
                <a:cubicBezTo>
                  <a:pt x="10336381" y="1548886"/>
                  <a:pt x="10376826" y="1558577"/>
                  <a:pt x="10417468" y="1568498"/>
                </a:cubicBezTo>
                <a:cubicBezTo>
                  <a:pt x="10516386" y="1595174"/>
                  <a:pt x="10612576" y="1636017"/>
                  <a:pt x="10709238" y="1676857"/>
                </a:cubicBezTo>
                <a:cubicBezTo>
                  <a:pt x="10724158" y="1684407"/>
                  <a:pt x="10737367" y="1693403"/>
                  <a:pt x="10751468" y="1698643"/>
                </a:cubicBezTo>
                <a:lnTo>
                  <a:pt x="10763794" y="1701870"/>
                </a:lnTo>
                <a:lnTo>
                  <a:pt x="10763890" y="1702509"/>
                </a:lnTo>
                <a:cubicBezTo>
                  <a:pt x="10764378" y="1703086"/>
                  <a:pt x="10765133" y="1703139"/>
                  <a:pt x="10765963" y="1702437"/>
                </a:cubicBezTo>
                <a:lnTo>
                  <a:pt x="10763794" y="1701870"/>
                </a:lnTo>
                <a:lnTo>
                  <a:pt x="10763428" y="1699440"/>
                </a:lnTo>
                <a:cubicBezTo>
                  <a:pt x="10781260" y="1706505"/>
                  <a:pt x="10801920" y="1713551"/>
                  <a:pt x="10803580" y="1712147"/>
                </a:cubicBezTo>
                <a:cubicBezTo>
                  <a:pt x="10801920" y="1713551"/>
                  <a:pt x="10795878" y="1706403"/>
                  <a:pt x="10795878" y="1706403"/>
                </a:cubicBezTo>
                <a:cubicBezTo>
                  <a:pt x="10792370" y="1702253"/>
                  <a:pt x="10799198" y="1703597"/>
                  <a:pt x="10794324" y="1697833"/>
                </a:cubicBezTo>
                <a:cubicBezTo>
                  <a:pt x="10789156" y="1695086"/>
                  <a:pt x="10774154" y="1688000"/>
                  <a:pt x="10763622" y="1682276"/>
                </a:cubicBezTo>
                <a:cubicBezTo>
                  <a:pt x="10747446" y="1674504"/>
                  <a:pt x="10730642" y="1666373"/>
                  <a:pt x="10713478" y="1658177"/>
                </a:cubicBezTo>
                <a:lnTo>
                  <a:pt x="10669786" y="1637713"/>
                </a:lnTo>
                <a:lnTo>
                  <a:pt x="10681150" y="1641734"/>
                </a:lnTo>
                <a:cubicBezTo>
                  <a:pt x="10700642" y="1650063"/>
                  <a:pt x="10719451" y="1659267"/>
                  <a:pt x="10737621" y="1668417"/>
                </a:cubicBezTo>
                <a:cubicBezTo>
                  <a:pt x="10773686" y="1686951"/>
                  <a:pt x="10816176" y="1702426"/>
                  <a:pt x="10855542" y="1720936"/>
                </a:cubicBezTo>
                <a:cubicBezTo>
                  <a:pt x="10876158" y="1731578"/>
                  <a:pt x="10897015" y="1741521"/>
                  <a:pt x="10917018" y="1751295"/>
                </a:cubicBezTo>
                <a:cubicBezTo>
                  <a:pt x="10937022" y="1761070"/>
                  <a:pt x="10956172" y="1770678"/>
                  <a:pt x="10973374" y="1780647"/>
                </a:cubicBezTo>
                <a:cubicBezTo>
                  <a:pt x="10951350" y="1771987"/>
                  <a:pt x="10927458" y="1760557"/>
                  <a:pt x="10905922" y="1749112"/>
                </a:cubicBezTo>
                <a:lnTo>
                  <a:pt x="10882924" y="1739299"/>
                </a:lnTo>
                <a:cubicBezTo>
                  <a:pt x="10879328" y="1742340"/>
                  <a:pt x="10896670" y="1752192"/>
                  <a:pt x="10900667" y="1753555"/>
                </a:cubicBezTo>
                <a:cubicBezTo>
                  <a:pt x="10948904" y="1779193"/>
                  <a:pt x="11009226" y="1801733"/>
                  <a:pt x="11049478" y="1828588"/>
                </a:cubicBezTo>
                <a:cubicBezTo>
                  <a:pt x="11004160" y="1813133"/>
                  <a:pt x="10954268" y="1782171"/>
                  <a:pt x="10909244" y="1763700"/>
                </a:cubicBezTo>
                <a:cubicBezTo>
                  <a:pt x="10922881" y="1769170"/>
                  <a:pt x="10898712" y="1757974"/>
                  <a:pt x="10897946" y="1760995"/>
                </a:cubicBezTo>
                <a:cubicBezTo>
                  <a:pt x="10896966" y="1766568"/>
                  <a:pt x="10907584" y="1765102"/>
                  <a:pt x="10907584" y="1765102"/>
                </a:cubicBezTo>
                <a:cubicBezTo>
                  <a:pt x="10933702" y="1778605"/>
                  <a:pt x="10959138" y="1791298"/>
                  <a:pt x="10983842" y="1803969"/>
                </a:cubicBezTo>
                <a:lnTo>
                  <a:pt x="11032164" y="1830004"/>
                </a:lnTo>
                <a:lnTo>
                  <a:pt x="11024453" y="1828421"/>
                </a:lnTo>
                <a:lnTo>
                  <a:pt x="11024108" y="1828387"/>
                </a:lnTo>
                <a:lnTo>
                  <a:pt x="11021903" y="1827388"/>
                </a:lnTo>
                <a:cubicBezTo>
                  <a:pt x="11016540" y="1824410"/>
                  <a:pt x="10988862" y="1809066"/>
                  <a:pt x="10987202" y="1810468"/>
                </a:cubicBezTo>
                <a:cubicBezTo>
                  <a:pt x="10981946" y="1814911"/>
                  <a:pt x="11011284" y="1828854"/>
                  <a:pt x="11008945" y="1826087"/>
                </a:cubicBezTo>
                <a:lnTo>
                  <a:pt x="11011451" y="1827247"/>
                </a:lnTo>
                <a:lnTo>
                  <a:pt x="11008104" y="1829568"/>
                </a:lnTo>
                <a:cubicBezTo>
                  <a:pt x="11009336" y="1830538"/>
                  <a:pt x="11012606" y="1831626"/>
                  <a:pt x="11016820" y="1832728"/>
                </a:cubicBezTo>
                <a:lnTo>
                  <a:pt x="11027706" y="1835187"/>
                </a:lnTo>
                <a:lnTo>
                  <a:pt x="11034478" y="1838896"/>
                </a:lnTo>
                <a:cubicBezTo>
                  <a:pt x="11036328" y="1844450"/>
                  <a:pt x="11010794" y="1831641"/>
                  <a:pt x="11010794" y="1831641"/>
                </a:cubicBezTo>
                <a:cubicBezTo>
                  <a:pt x="10962947" y="1806462"/>
                  <a:pt x="10919582" y="1786588"/>
                  <a:pt x="10879518" y="1766690"/>
                </a:cubicBezTo>
                <a:cubicBezTo>
                  <a:pt x="10875520" y="1765327"/>
                  <a:pt x="10830307" y="1739899"/>
                  <a:pt x="10826221" y="1745725"/>
                </a:cubicBezTo>
                <a:cubicBezTo>
                  <a:pt x="10824071" y="1749914"/>
                  <a:pt x="10856432" y="1764069"/>
                  <a:pt x="10833030" y="1749852"/>
                </a:cubicBezTo>
                <a:cubicBezTo>
                  <a:pt x="10870264" y="1769770"/>
                  <a:pt x="10903796" y="1785307"/>
                  <a:pt x="10940137" y="1803606"/>
                </a:cubicBezTo>
                <a:cubicBezTo>
                  <a:pt x="10941306" y="1804990"/>
                  <a:pt x="10979797" y="1819101"/>
                  <a:pt x="10980672" y="1823501"/>
                </a:cubicBezTo>
                <a:cubicBezTo>
                  <a:pt x="10977756" y="1830712"/>
                  <a:pt x="10955540" y="1815095"/>
                  <a:pt x="10955540" y="1815095"/>
                </a:cubicBezTo>
                <a:cubicBezTo>
                  <a:pt x="10907008" y="1792474"/>
                  <a:pt x="10879815" y="1781066"/>
                  <a:pt x="10834112" y="1758426"/>
                </a:cubicBezTo>
                <a:cubicBezTo>
                  <a:pt x="10830114" y="1757063"/>
                  <a:pt x="10787516" y="1734167"/>
                  <a:pt x="10785090" y="1738590"/>
                </a:cubicBezTo>
                <a:cubicBezTo>
                  <a:pt x="10785964" y="1742991"/>
                  <a:pt x="10823091" y="1755488"/>
                  <a:pt x="10819092" y="1754124"/>
                </a:cubicBezTo>
                <a:cubicBezTo>
                  <a:pt x="10830794" y="1761232"/>
                  <a:pt x="10838986" y="1764190"/>
                  <a:pt x="10852328" y="1772678"/>
                </a:cubicBezTo>
                <a:cubicBezTo>
                  <a:pt x="10830008" y="1767036"/>
                  <a:pt x="10811792" y="1752783"/>
                  <a:pt x="10791132" y="1745738"/>
                </a:cubicBezTo>
                <a:cubicBezTo>
                  <a:pt x="10785964" y="1742991"/>
                  <a:pt x="10778174" y="1744436"/>
                  <a:pt x="10769982" y="1741480"/>
                </a:cubicBezTo>
                <a:lnTo>
                  <a:pt x="10759308" y="1737468"/>
                </a:lnTo>
                <a:lnTo>
                  <a:pt x="10758980" y="1737215"/>
                </a:lnTo>
                <a:lnTo>
                  <a:pt x="10756880" y="1736556"/>
                </a:lnTo>
                <a:lnTo>
                  <a:pt x="10734007" y="1727960"/>
                </a:lnTo>
                <a:cubicBezTo>
                  <a:pt x="10721642" y="1722451"/>
                  <a:pt x="10709460" y="1716737"/>
                  <a:pt x="10699130" y="1713215"/>
                </a:cubicBezTo>
                <a:cubicBezTo>
                  <a:pt x="10706152" y="1714789"/>
                  <a:pt x="10689492" y="1709107"/>
                  <a:pt x="10687832" y="1710510"/>
                </a:cubicBezTo>
                <a:cubicBezTo>
                  <a:pt x="10682576" y="1714953"/>
                  <a:pt x="10704002" y="1718979"/>
                  <a:pt x="10705172" y="1720363"/>
                </a:cubicBezTo>
                <a:lnTo>
                  <a:pt x="10722418" y="1728038"/>
                </a:lnTo>
                <a:lnTo>
                  <a:pt x="10744917" y="1732797"/>
                </a:lnTo>
                <a:lnTo>
                  <a:pt x="10756880" y="1736556"/>
                </a:lnTo>
                <a:lnTo>
                  <a:pt x="10759308" y="1737468"/>
                </a:lnTo>
                <a:lnTo>
                  <a:pt x="10765418" y="1742172"/>
                </a:lnTo>
                <a:lnTo>
                  <a:pt x="10754380" y="1742265"/>
                </a:lnTo>
                <a:lnTo>
                  <a:pt x="10781032" y="1754128"/>
                </a:lnTo>
                <a:cubicBezTo>
                  <a:pt x="10805676" y="1765466"/>
                  <a:pt x="10829528" y="1777128"/>
                  <a:pt x="10852134" y="1789841"/>
                </a:cubicBezTo>
                <a:cubicBezTo>
                  <a:pt x="10827922" y="1782240"/>
                  <a:pt x="10808528" y="1772346"/>
                  <a:pt x="10789257" y="1762594"/>
                </a:cubicBezTo>
                <a:lnTo>
                  <a:pt x="10733886" y="1739089"/>
                </a:lnTo>
                <a:lnTo>
                  <a:pt x="10722588" y="1737126"/>
                </a:lnTo>
                <a:lnTo>
                  <a:pt x="10707421" y="1734153"/>
                </a:lnTo>
                <a:lnTo>
                  <a:pt x="10709664" y="1736333"/>
                </a:lnTo>
                <a:cubicBezTo>
                  <a:pt x="10762390" y="1760550"/>
                  <a:pt x="10808388" y="1780174"/>
                  <a:pt x="10855260" y="1804199"/>
                </a:cubicBezTo>
                <a:lnTo>
                  <a:pt x="10868501" y="1812435"/>
                </a:lnTo>
                <a:lnTo>
                  <a:pt x="10888588" y="1818086"/>
                </a:lnTo>
                <a:cubicBezTo>
                  <a:pt x="10904292" y="1823119"/>
                  <a:pt x="10893887" y="1822544"/>
                  <a:pt x="10874524" y="1820243"/>
                </a:cubicBezTo>
                <a:lnTo>
                  <a:pt x="10848270" y="1816931"/>
                </a:lnTo>
                <a:lnTo>
                  <a:pt x="10862266" y="1823234"/>
                </a:lnTo>
                <a:lnTo>
                  <a:pt x="10845696" y="1822328"/>
                </a:lnTo>
                <a:cubicBezTo>
                  <a:pt x="10822874" y="1826413"/>
                  <a:pt x="10850295" y="1831088"/>
                  <a:pt x="10868250" y="1832852"/>
                </a:cubicBezTo>
                <a:lnTo>
                  <a:pt x="10891734" y="1837092"/>
                </a:lnTo>
                <a:lnTo>
                  <a:pt x="10906624" y="1844195"/>
                </a:lnTo>
                <a:lnTo>
                  <a:pt x="10908423" y="1845046"/>
                </a:lnTo>
                <a:lnTo>
                  <a:pt x="10898923" y="1843913"/>
                </a:lnTo>
                <a:cubicBezTo>
                  <a:pt x="10886124" y="1842447"/>
                  <a:pt x="10873482" y="1840773"/>
                  <a:pt x="10861602" y="1838092"/>
                </a:cubicBezTo>
                <a:cubicBezTo>
                  <a:pt x="10848044" y="1835849"/>
                  <a:pt x="10833478" y="1832121"/>
                  <a:pt x="10818722" y="1828643"/>
                </a:cubicBezTo>
                <a:lnTo>
                  <a:pt x="10787694" y="1823048"/>
                </a:lnTo>
                <a:lnTo>
                  <a:pt x="10797822" y="1830025"/>
                </a:lnTo>
                <a:lnTo>
                  <a:pt x="10800358" y="1830687"/>
                </a:lnTo>
                <a:cubicBezTo>
                  <a:pt x="10816538" y="1834802"/>
                  <a:pt x="10835112" y="1839905"/>
                  <a:pt x="10840606" y="1840352"/>
                </a:cubicBezTo>
                <a:cubicBezTo>
                  <a:pt x="10844273" y="1842626"/>
                  <a:pt x="10851913" y="1847359"/>
                  <a:pt x="10853746" y="1848494"/>
                </a:cubicBezTo>
                <a:cubicBezTo>
                  <a:pt x="10860768" y="1849889"/>
                  <a:pt x="10864427" y="1849200"/>
                  <a:pt x="10869868" y="1849123"/>
                </a:cubicBezTo>
                <a:cubicBezTo>
                  <a:pt x="10871702" y="1850259"/>
                  <a:pt x="10875734" y="1856205"/>
                  <a:pt x="10883314" y="1857454"/>
                </a:cubicBezTo>
                <a:cubicBezTo>
                  <a:pt x="10890336" y="1858848"/>
                  <a:pt x="10909811" y="1858600"/>
                  <a:pt x="10922944" y="1863781"/>
                </a:cubicBezTo>
                <a:cubicBezTo>
                  <a:pt x="10928440" y="1865709"/>
                  <a:pt x="10930316" y="1866902"/>
                  <a:pt x="10929922" y="1867580"/>
                </a:cubicBezTo>
                <a:lnTo>
                  <a:pt x="10926296" y="1867975"/>
                </a:lnTo>
                <a:lnTo>
                  <a:pt x="10945719" y="1871214"/>
                </a:lnTo>
                <a:cubicBezTo>
                  <a:pt x="10951431" y="1872439"/>
                  <a:pt x="10955734" y="1873774"/>
                  <a:pt x="10956921" y="1875160"/>
                </a:cubicBezTo>
                <a:cubicBezTo>
                  <a:pt x="10961668" y="1884659"/>
                  <a:pt x="10932390" y="1875160"/>
                  <a:pt x="10932390" y="1875160"/>
                </a:cubicBezTo>
                <a:cubicBezTo>
                  <a:pt x="10926257" y="1873775"/>
                  <a:pt x="10915524" y="1871845"/>
                  <a:pt x="10903408" y="1869879"/>
                </a:cubicBezTo>
                <a:lnTo>
                  <a:pt x="10868082" y="1864664"/>
                </a:lnTo>
                <a:lnTo>
                  <a:pt x="10862692" y="1866349"/>
                </a:lnTo>
                <a:cubicBezTo>
                  <a:pt x="10858662" y="1866931"/>
                  <a:pt x="10853351" y="1866504"/>
                  <a:pt x="10847278" y="1865450"/>
                </a:cubicBezTo>
                <a:lnTo>
                  <a:pt x="10841904" y="1864199"/>
                </a:lnTo>
                <a:lnTo>
                  <a:pt x="10843761" y="1864869"/>
                </a:lnTo>
                <a:lnTo>
                  <a:pt x="10849726" y="1866364"/>
                </a:lnTo>
                <a:lnTo>
                  <a:pt x="10884626" y="1873536"/>
                </a:lnTo>
                <a:cubicBezTo>
                  <a:pt x="10888290" y="1874328"/>
                  <a:pt x="10892032" y="1875906"/>
                  <a:pt x="10896231" y="1877769"/>
                </a:cubicBezTo>
                <a:lnTo>
                  <a:pt x="10897453" y="1878275"/>
                </a:lnTo>
                <a:lnTo>
                  <a:pt x="10913694" y="1882284"/>
                </a:lnTo>
                <a:lnTo>
                  <a:pt x="10927356" y="1886108"/>
                </a:lnTo>
                <a:lnTo>
                  <a:pt x="10927387" y="1886112"/>
                </a:lnTo>
                <a:lnTo>
                  <a:pt x="10927406" y="1886122"/>
                </a:lnTo>
                <a:lnTo>
                  <a:pt x="10975914" y="1899699"/>
                </a:lnTo>
                <a:cubicBezTo>
                  <a:pt x="10986202" y="1904449"/>
                  <a:pt x="11025768" y="1913948"/>
                  <a:pt x="11025768" y="1913948"/>
                </a:cubicBezTo>
                <a:lnTo>
                  <a:pt x="11017038" y="1918647"/>
                </a:lnTo>
                <a:lnTo>
                  <a:pt x="11026386" y="1920273"/>
                </a:lnTo>
                <a:lnTo>
                  <a:pt x="11028540" y="1922199"/>
                </a:lnTo>
                <a:lnTo>
                  <a:pt x="11035214" y="1927154"/>
                </a:lnTo>
                <a:lnTo>
                  <a:pt x="11027572" y="1926076"/>
                </a:lnTo>
                <a:cubicBezTo>
                  <a:pt x="10991040" y="1920622"/>
                  <a:pt x="10953560" y="1915010"/>
                  <a:pt x="10912890" y="1909762"/>
                </a:cubicBezTo>
                <a:cubicBezTo>
                  <a:pt x="10909380" y="1909065"/>
                  <a:pt x="10903199" y="1908191"/>
                  <a:pt x="10895384" y="1907105"/>
                </a:cubicBezTo>
                <a:lnTo>
                  <a:pt x="10874497" y="1904100"/>
                </a:lnTo>
                <a:lnTo>
                  <a:pt x="10848311" y="1902569"/>
                </a:lnTo>
                <a:lnTo>
                  <a:pt x="10836754" y="1901300"/>
                </a:lnTo>
                <a:lnTo>
                  <a:pt x="10842938" y="1903596"/>
                </a:lnTo>
                <a:cubicBezTo>
                  <a:pt x="10842025" y="1904555"/>
                  <a:pt x="10816526" y="1899562"/>
                  <a:pt x="10812635" y="1899368"/>
                </a:cubicBezTo>
                <a:cubicBezTo>
                  <a:pt x="10808976" y="1900056"/>
                  <a:pt x="10797140" y="1905038"/>
                  <a:pt x="10797453" y="1908187"/>
                </a:cubicBezTo>
                <a:cubicBezTo>
                  <a:pt x="10799287" y="1909323"/>
                  <a:pt x="10860844" y="1919877"/>
                  <a:pt x="10868172" y="1921461"/>
                </a:cubicBezTo>
                <a:cubicBezTo>
                  <a:pt x="10886186" y="1926711"/>
                  <a:pt x="10902926" y="1930679"/>
                  <a:pt x="10915754" y="1935670"/>
                </a:cubicBezTo>
                <a:cubicBezTo>
                  <a:pt x="10917587" y="1936806"/>
                  <a:pt x="10921872" y="1942417"/>
                  <a:pt x="10923706" y="1943552"/>
                </a:cubicBezTo>
                <a:cubicBezTo>
                  <a:pt x="10942340" y="1952142"/>
                  <a:pt x="10980666" y="1945347"/>
                  <a:pt x="10977684" y="1952858"/>
                </a:cubicBezTo>
                <a:cubicBezTo>
                  <a:pt x="10977684" y="1952858"/>
                  <a:pt x="10969142" y="1953478"/>
                  <a:pt x="10962435" y="1955232"/>
                </a:cubicBezTo>
                <a:lnTo>
                  <a:pt x="10963384" y="1954246"/>
                </a:lnTo>
                <a:lnTo>
                  <a:pt x="10965788" y="1954355"/>
                </a:lnTo>
                <a:cubicBezTo>
                  <a:pt x="10964872" y="1953787"/>
                  <a:pt x="10964414" y="1953502"/>
                  <a:pt x="10963994" y="1953613"/>
                </a:cubicBezTo>
                <a:lnTo>
                  <a:pt x="10963384" y="1954246"/>
                </a:lnTo>
                <a:lnTo>
                  <a:pt x="10958963" y="1954047"/>
                </a:lnTo>
                <a:lnTo>
                  <a:pt x="10956238" y="1953117"/>
                </a:lnTo>
                <a:cubicBezTo>
                  <a:pt x="10954382" y="1952829"/>
                  <a:pt x="10953022" y="1952848"/>
                  <a:pt x="10953022" y="1952848"/>
                </a:cubicBezTo>
                <a:cubicBezTo>
                  <a:pt x="10953022" y="1952848"/>
                  <a:pt x="10948460" y="1958887"/>
                  <a:pt x="10942714" y="1958775"/>
                </a:cubicBezTo>
                <a:cubicBezTo>
                  <a:pt x="10936613" y="1959429"/>
                  <a:pt x="10926246" y="1957563"/>
                  <a:pt x="10916071" y="1955446"/>
                </a:cubicBezTo>
                <a:lnTo>
                  <a:pt x="10899876" y="1952372"/>
                </a:lnTo>
                <a:lnTo>
                  <a:pt x="10905682" y="1958969"/>
                </a:lnTo>
                <a:cubicBezTo>
                  <a:pt x="10907858" y="1961690"/>
                  <a:pt x="10910182" y="1964585"/>
                  <a:pt x="10912853" y="1967145"/>
                </a:cubicBezTo>
                <a:lnTo>
                  <a:pt x="10914158" y="1968015"/>
                </a:lnTo>
                <a:lnTo>
                  <a:pt x="10961558" y="1977776"/>
                </a:lnTo>
                <a:lnTo>
                  <a:pt x="11039602" y="1989789"/>
                </a:lnTo>
                <a:lnTo>
                  <a:pt x="11044211" y="1992913"/>
                </a:lnTo>
                <a:lnTo>
                  <a:pt x="11055429" y="1999576"/>
                </a:lnTo>
                <a:lnTo>
                  <a:pt x="11030582" y="1997451"/>
                </a:lnTo>
                <a:lnTo>
                  <a:pt x="11054009" y="2003027"/>
                </a:lnTo>
                <a:lnTo>
                  <a:pt x="11051539" y="2008313"/>
                </a:lnTo>
                <a:cubicBezTo>
                  <a:pt x="11050174" y="2006700"/>
                  <a:pt x="11049006" y="2005317"/>
                  <a:pt x="11049006" y="2005317"/>
                </a:cubicBezTo>
                <a:cubicBezTo>
                  <a:pt x="11047944" y="2011353"/>
                  <a:pt x="11049602" y="2009950"/>
                  <a:pt x="11051539" y="2008313"/>
                </a:cubicBezTo>
                <a:lnTo>
                  <a:pt x="11059022" y="2012033"/>
                </a:lnTo>
                <a:lnTo>
                  <a:pt x="11035742" y="2009365"/>
                </a:lnTo>
                <a:lnTo>
                  <a:pt x="11028704" y="2007418"/>
                </a:lnTo>
                <a:cubicBezTo>
                  <a:pt x="11026469" y="2006677"/>
                  <a:pt x="11025208" y="2006062"/>
                  <a:pt x="11025624" y="2005711"/>
                </a:cubicBezTo>
                <a:lnTo>
                  <a:pt x="11025710" y="2008216"/>
                </a:lnTo>
                <a:lnTo>
                  <a:pt x="10994560" y="2004647"/>
                </a:lnTo>
                <a:lnTo>
                  <a:pt x="10985958" y="2000896"/>
                </a:lnTo>
                <a:lnTo>
                  <a:pt x="10984100" y="1999993"/>
                </a:lnTo>
                <a:lnTo>
                  <a:pt x="10989306" y="2010534"/>
                </a:lnTo>
                <a:lnTo>
                  <a:pt x="10990304" y="2012259"/>
                </a:lnTo>
                <a:lnTo>
                  <a:pt x="10988258" y="2012751"/>
                </a:lnTo>
                <a:cubicBezTo>
                  <a:pt x="10982297" y="2014190"/>
                  <a:pt x="10967587" y="2017789"/>
                  <a:pt x="10955926" y="2021027"/>
                </a:cubicBezTo>
                <a:lnTo>
                  <a:pt x="10949638" y="2022985"/>
                </a:lnTo>
                <a:lnTo>
                  <a:pt x="10926866" y="2017509"/>
                </a:lnTo>
                <a:cubicBezTo>
                  <a:pt x="10915246" y="2015194"/>
                  <a:pt x="10905743" y="2013993"/>
                  <a:pt x="10900454" y="2014790"/>
                </a:cubicBezTo>
                <a:lnTo>
                  <a:pt x="10916599" y="2022721"/>
                </a:lnTo>
                <a:lnTo>
                  <a:pt x="10898495" y="2017445"/>
                </a:lnTo>
                <a:lnTo>
                  <a:pt x="10895791" y="2016656"/>
                </a:lnTo>
                <a:cubicBezTo>
                  <a:pt x="10886889" y="2013886"/>
                  <a:pt x="10877542" y="2010967"/>
                  <a:pt x="10867996" y="2008444"/>
                </a:cubicBezTo>
                <a:lnTo>
                  <a:pt x="10853782" y="2005580"/>
                </a:lnTo>
                <a:lnTo>
                  <a:pt x="10833963" y="2007149"/>
                </a:lnTo>
                <a:cubicBezTo>
                  <a:pt x="10823342" y="2009928"/>
                  <a:pt x="10848250" y="2006642"/>
                  <a:pt x="10841602" y="2011881"/>
                </a:cubicBezTo>
                <a:cubicBezTo>
                  <a:pt x="10834954" y="2017121"/>
                  <a:pt x="10814487" y="2007397"/>
                  <a:pt x="10803806" y="2006691"/>
                </a:cubicBezTo>
                <a:cubicBezTo>
                  <a:pt x="10792559" y="2003170"/>
                  <a:pt x="10779731" y="1998178"/>
                  <a:pt x="10765697" y="1998350"/>
                </a:cubicBezTo>
                <a:cubicBezTo>
                  <a:pt x="10765697" y="1998350"/>
                  <a:pt x="10764874" y="1999440"/>
                  <a:pt x="10763630" y="2000640"/>
                </a:cubicBezTo>
                <a:lnTo>
                  <a:pt x="10759890" y="2003048"/>
                </a:lnTo>
                <a:lnTo>
                  <a:pt x="10770167" y="2007355"/>
                </a:lnTo>
                <a:cubicBezTo>
                  <a:pt x="10780058" y="2012501"/>
                  <a:pt x="10788566" y="2017448"/>
                  <a:pt x="10798358" y="2022296"/>
                </a:cubicBezTo>
                <a:lnTo>
                  <a:pt x="10810195" y="2027027"/>
                </a:lnTo>
                <a:lnTo>
                  <a:pt x="10840334" y="2035539"/>
                </a:lnTo>
                <a:lnTo>
                  <a:pt x="10873376" y="2045092"/>
                </a:lnTo>
                <a:lnTo>
                  <a:pt x="10881448" y="2046836"/>
                </a:lnTo>
                <a:lnTo>
                  <a:pt x="10892188" y="2048730"/>
                </a:lnTo>
                <a:lnTo>
                  <a:pt x="10899375" y="2048721"/>
                </a:lnTo>
                <a:cubicBezTo>
                  <a:pt x="10901450" y="2049175"/>
                  <a:pt x="10902611" y="2049859"/>
                  <a:pt x="10902944" y="2050515"/>
                </a:cubicBezTo>
                <a:lnTo>
                  <a:pt x="10902779" y="2050598"/>
                </a:lnTo>
                <a:lnTo>
                  <a:pt x="10903816" y="2050781"/>
                </a:lnTo>
                <a:cubicBezTo>
                  <a:pt x="10910134" y="2052278"/>
                  <a:pt x="10914980" y="2054059"/>
                  <a:pt x="10917354" y="2056434"/>
                </a:cubicBezTo>
                <a:lnTo>
                  <a:pt x="10914313" y="2057138"/>
                </a:lnTo>
                <a:lnTo>
                  <a:pt x="10892290" y="2051316"/>
                </a:lnTo>
                <a:cubicBezTo>
                  <a:pt x="10892290" y="2051316"/>
                  <a:pt x="10890754" y="2053398"/>
                  <a:pt x="10888382" y="2055605"/>
                </a:cubicBezTo>
                <a:lnTo>
                  <a:pt x="10886106" y="2056893"/>
                </a:lnTo>
                <a:lnTo>
                  <a:pt x="10873955" y="2055098"/>
                </a:lnTo>
                <a:cubicBezTo>
                  <a:pt x="10869578" y="2054060"/>
                  <a:pt x="10867104" y="2052873"/>
                  <a:pt x="10868292" y="2051685"/>
                </a:cubicBezTo>
                <a:lnTo>
                  <a:pt x="10871196" y="2058596"/>
                </a:lnTo>
                <a:lnTo>
                  <a:pt x="10862478" y="2056428"/>
                </a:lnTo>
                <a:cubicBezTo>
                  <a:pt x="10838530" y="2050161"/>
                  <a:pt x="10798648" y="2039089"/>
                  <a:pt x="10787392" y="2035233"/>
                </a:cubicBezTo>
                <a:cubicBezTo>
                  <a:pt x="10708024" y="2026122"/>
                  <a:pt x="10833785" y="2063543"/>
                  <a:pt x="10856478" y="2074358"/>
                </a:cubicBezTo>
                <a:cubicBezTo>
                  <a:pt x="10878904" y="2081514"/>
                  <a:pt x="10899132" y="2087291"/>
                  <a:pt x="10915753" y="2092759"/>
                </a:cubicBezTo>
                <a:lnTo>
                  <a:pt x="10952140" y="2108740"/>
                </a:lnTo>
                <a:lnTo>
                  <a:pt x="10952173" y="2110262"/>
                </a:lnTo>
                <a:cubicBezTo>
                  <a:pt x="10953362" y="2111648"/>
                  <a:pt x="10957614" y="2113280"/>
                  <a:pt x="10963326" y="2114950"/>
                </a:cubicBezTo>
                <a:lnTo>
                  <a:pt x="10970878" y="2116813"/>
                </a:lnTo>
                <a:lnTo>
                  <a:pt x="11000648" y="2129621"/>
                </a:lnTo>
                <a:lnTo>
                  <a:pt x="10991406" y="2133577"/>
                </a:lnTo>
                <a:lnTo>
                  <a:pt x="10965755" y="2132720"/>
                </a:lnTo>
                <a:lnTo>
                  <a:pt x="10957056" y="2129806"/>
                </a:lnTo>
                <a:cubicBezTo>
                  <a:pt x="10926568" y="2120164"/>
                  <a:pt x="10896190" y="2103676"/>
                  <a:pt x="10868356" y="2107868"/>
                </a:cubicBezTo>
                <a:cubicBezTo>
                  <a:pt x="10858838" y="2112716"/>
                  <a:pt x="10856000" y="2116560"/>
                  <a:pt x="10845004" y="2115370"/>
                </a:cubicBezTo>
                <a:cubicBezTo>
                  <a:pt x="10816636" y="2112241"/>
                  <a:pt x="10791290" y="2087592"/>
                  <a:pt x="10759080" y="2081627"/>
                </a:cubicBezTo>
                <a:cubicBezTo>
                  <a:pt x="10760522" y="2082690"/>
                  <a:pt x="10759992" y="2086613"/>
                  <a:pt x="10758530" y="2090926"/>
                </a:cubicBezTo>
                <a:lnTo>
                  <a:pt x="10754356" y="2098840"/>
                </a:lnTo>
                <a:lnTo>
                  <a:pt x="10758074" y="2100509"/>
                </a:lnTo>
                <a:cubicBezTo>
                  <a:pt x="10758992" y="2101077"/>
                  <a:pt x="10757568" y="2101550"/>
                  <a:pt x="10754914" y="2101884"/>
                </a:cubicBezTo>
                <a:lnTo>
                  <a:pt x="10753112" y="2101974"/>
                </a:lnTo>
                <a:lnTo>
                  <a:pt x="10752777" y="2101833"/>
                </a:lnTo>
                <a:lnTo>
                  <a:pt x="10752388" y="2102570"/>
                </a:lnTo>
                <a:lnTo>
                  <a:pt x="10751226" y="2103064"/>
                </a:lnTo>
                <a:lnTo>
                  <a:pt x="10714800" y="2093873"/>
                </a:lnTo>
                <a:lnTo>
                  <a:pt x="10732120" y="2104007"/>
                </a:lnTo>
                <a:lnTo>
                  <a:pt x="10728344" y="2102691"/>
                </a:lnTo>
                <a:lnTo>
                  <a:pt x="10772662" y="2124577"/>
                </a:lnTo>
                <a:cubicBezTo>
                  <a:pt x="10792666" y="2134352"/>
                  <a:pt x="10811814" y="2143959"/>
                  <a:pt x="10829018" y="2153928"/>
                </a:cubicBezTo>
                <a:cubicBezTo>
                  <a:pt x="10806994" y="2145269"/>
                  <a:pt x="10783101" y="2133839"/>
                  <a:pt x="10761566" y="2122393"/>
                </a:cubicBezTo>
                <a:lnTo>
                  <a:pt x="10738568" y="2112581"/>
                </a:lnTo>
                <a:cubicBezTo>
                  <a:pt x="10737668" y="2113341"/>
                  <a:pt x="10738078" y="2114527"/>
                  <a:pt x="10739260" y="2115899"/>
                </a:cubicBezTo>
                <a:lnTo>
                  <a:pt x="10740065" y="2116570"/>
                </a:lnTo>
                <a:lnTo>
                  <a:pt x="10747180" y="2119930"/>
                </a:lnTo>
                <a:lnTo>
                  <a:pt x="10743884" y="2119301"/>
                </a:lnTo>
                <a:lnTo>
                  <a:pt x="10743166" y="2119151"/>
                </a:lnTo>
                <a:lnTo>
                  <a:pt x="10744592" y="2120338"/>
                </a:lnTo>
                <a:cubicBezTo>
                  <a:pt x="10748976" y="2123350"/>
                  <a:pt x="10754312" y="2126155"/>
                  <a:pt x="10756310" y="2126836"/>
                </a:cubicBezTo>
                <a:cubicBezTo>
                  <a:pt x="10804548" y="2152475"/>
                  <a:pt x="10864869" y="2175015"/>
                  <a:pt x="10905122" y="2201869"/>
                </a:cubicBezTo>
                <a:cubicBezTo>
                  <a:pt x="10859802" y="2186414"/>
                  <a:pt x="10809912" y="2155453"/>
                  <a:pt x="10764888" y="2136982"/>
                </a:cubicBezTo>
                <a:cubicBezTo>
                  <a:pt x="10778525" y="2142452"/>
                  <a:pt x="10754355" y="2131256"/>
                  <a:pt x="10753589" y="2134277"/>
                </a:cubicBezTo>
                <a:cubicBezTo>
                  <a:pt x="10752609" y="2139850"/>
                  <a:pt x="10763228" y="2138384"/>
                  <a:pt x="10763228" y="2138384"/>
                </a:cubicBezTo>
                <a:cubicBezTo>
                  <a:pt x="10789346" y="2151886"/>
                  <a:pt x="10814782" y="2164580"/>
                  <a:pt x="10839486" y="2177250"/>
                </a:cubicBezTo>
                <a:lnTo>
                  <a:pt x="10887806" y="2203285"/>
                </a:lnTo>
                <a:lnTo>
                  <a:pt x="10880096" y="2201703"/>
                </a:lnTo>
                <a:lnTo>
                  <a:pt x="10879752" y="2201668"/>
                </a:lnTo>
                <a:lnTo>
                  <a:pt x="10877546" y="2200671"/>
                </a:lnTo>
                <a:cubicBezTo>
                  <a:pt x="10872183" y="2197692"/>
                  <a:pt x="10844506" y="2182347"/>
                  <a:pt x="10842846" y="2183749"/>
                </a:cubicBezTo>
                <a:cubicBezTo>
                  <a:pt x="10837590" y="2188194"/>
                  <a:pt x="10866928" y="2202135"/>
                  <a:pt x="10864588" y="2199369"/>
                </a:cubicBezTo>
                <a:lnTo>
                  <a:pt x="10867094" y="2200528"/>
                </a:lnTo>
                <a:lnTo>
                  <a:pt x="10863748" y="2202850"/>
                </a:lnTo>
                <a:cubicBezTo>
                  <a:pt x="10864978" y="2203819"/>
                  <a:pt x="10868250" y="2204907"/>
                  <a:pt x="10872464" y="2206010"/>
                </a:cubicBezTo>
                <a:lnTo>
                  <a:pt x="10883350" y="2208468"/>
                </a:lnTo>
                <a:lnTo>
                  <a:pt x="10890122" y="2212178"/>
                </a:lnTo>
                <a:cubicBezTo>
                  <a:pt x="10891970" y="2217732"/>
                  <a:pt x="10866438" y="2204923"/>
                  <a:pt x="10866438" y="2204923"/>
                </a:cubicBezTo>
                <a:cubicBezTo>
                  <a:pt x="10818590" y="2179744"/>
                  <a:pt x="10775226" y="2159870"/>
                  <a:pt x="10735162" y="2139972"/>
                </a:cubicBezTo>
                <a:cubicBezTo>
                  <a:pt x="10733663" y="2139461"/>
                  <a:pt x="10726368" y="2135565"/>
                  <a:pt x="10717619" y="2131202"/>
                </a:cubicBezTo>
                <a:lnTo>
                  <a:pt x="10710650" y="2127815"/>
                </a:lnTo>
                <a:lnTo>
                  <a:pt x="10710911" y="2128364"/>
                </a:lnTo>
                <a:cubicBezTo>
                  <a:pt x="10711796" y="2130235"/>
                  <a:pt x="10712683" y="2132217"/>
                  <a:pt x="10713238" y="2133876"/>
                </a:cubicBezTo>
                <a:lnTo>
                  <a:pt x="10713412" y="2135751"/>
                </a:lnTo>
                <a:lnTo>
                  <a:pt x="10742562" y="2150618"/>
                </a:lnTo>
                <a:lnTo>
                  <a:pt x="10765876" y="2162126"/>
                </a:lnTo>
                <a:lnTo>
                  <a:pt x="10776702" y="2165346"/>
                </a:lnTo>
                <a:lnTo>
                  <a:pt x="10782324" y="2170245"/>
                </a:lnTo>
                <a:lnTo>
                  <a:pt x="10795780" y="2176888"/>
                </a:lnTo>
                <a:cubicBezTo>
                  <a:pt x="10796950" y="2178272"/>
                  <a:pt x="10835440" y="2192383"/>
                  <a:pt x="10836315" y="2196783"/>
                </a:cubicBezTo>
                <a:cubicBezTo>
                  <a:pt x="10834857" y="2200388"/>
                  <a:pt x="10828574" y="2198286"/>
                  <a:pt x="10822656" y="2195284"/>
                </a:cubicBezTo>
                <a:lnTo>
                  <a:pt x="10820350" y="2193955"/>
                </a:lnTo>
                <a:lnTo>
                  <a:pt x="10815783" y="2193701"/>
                </a:lnTo>
                <a:cubicBezTo>
                  <a:pt x="10806144" y="2192566"/>
                  <a:pt x="10791070" y="2189721"/>
                  <a:pt x="10788152" y="2189576"/>
                </a:cubicBezTo>
                <a:cubicBezTo>
                  <a:pt x="10777710" y="2187663"/>
                  <a:pt x="10769460" y="2186338"/>
                  <a:pt x="10762218" y="2185308"/>
                </a:cubicBezTo>
                <a:lnTo>
                  <a:pt x="10758420" y="2184830"/>
                </a:lnTo>
                <a:lnTo>
                  <a:pt x="10732040" y="2172767"/>
                </a:lnTo>
                <a:lnTo>
                  <a:pt x="10766164" y="2181865"/>
                </a:lnTo>
                <a:cubicBezTo>
                  <a:pt x="10769484" y="2182814"/>
                  <a:pt x="10776102" y="2183657"/>
                  <a:pt x="10783753" y="2184605"/>
                </a:cubicBezTo>
                <a:lnTo>
                  <a:pt x="10786970" y="2185059"/>
                </a:lnTo>
                <a:lnTo>
                  <a:pt x="10764862" y="2177681"/>
                </a:lnTo>
                <a:cubicBezTo>
                  <a:pt x="10746660" y="2171172"/>
                  <a:pt x="10728814" y="2164182"/>
                  <a:pt x="10728814" y="2164182"/>
                </a:cubicBezTo>
                <a:lnTo>
                  <a:pt x="10700452" y="2153906"/>
                </a:lnTo>
                <a:lnTo>
                  <a:pt x="10696548" y="2154751"/>
                </a:lnTo>
                <a:lnTo>
                  <a:pt x="10692042" y="2154516"/>
                </a:lnTo>
                <a:lnTo>
                  <a:pt x="10687958" y="2152655"/>
                </a:lnTo>
                <a:lnTo>
                  <a:pt x="10707778" y="2163123"/>
                </a:lnTo>
                <a:lnTo>
                  <a:pt x="10665042" y="2145486"/>
                </a:lnTo>
                <a:lnTo>
                  <a:pt x="10674778" y="2150536"/>
                </a:lnTo>
                <a:lnTo>
                  <a:pt x="10678280" y="2152131"/>
                </a:lnTo>
                <a:lnTo>
                  <a:pt x="10707278" y="2164365"/>
                </a:lnTo>
                <a:lnTo>
                  <a:pt x="10721870" y="2170518"/>
                </a:lnTo>
                <a:lnTo>
                  <a:pt x="10735024" y="2176065"/>
                </a:lnTo>
                <a:cubicBezTo>
                  <a:pt x="10742194" y="2179317"/>
                  <a:pt x="10746542" y="2181723"/>
                  <a:pt x="10745833" y="2182684"/>
                </a:cubicBezTo>
                <a:cubicBezTo>
                  <a:pt x="10745122" y="2183644"/>
                  <a:pt x="10739328" y="2183200"/>
                  <a:pt x="10732208" y="2182475"/>
                </a:cubicBezTo>
                <a:lnTo>
                  <a:pt x="10717348" y="2181170"/>
                </a:lnTo>
                <a:lnTo>
                  <a:pt x="10720728" y="2183105"/>
                </a:lnTo>
                <a:cubicBezTo>
                  <a:pt x="10731116" y="2189501"/>
                  <a:pt x="10740168" y="2196526"/>
                  <a:pt x="10720650" y="2189008"/>
                </a:cubicBezTo>
                <a:lnTo>
                  <a:pt x="10705476" y="2182940"/>
                </a:lnTo>
                <a:lnTo>
                  <a:pt x="10703720" y="2183741"/>
                </a:lnTo>
                <a:lnTo>
                  <a:pt x="10708691" y="2186796"/>
                </a:lnTo>
                <a:lnTo>
                  <a:pt x="10709348" y="2186894"/>
                </a:lnTo>
                <a:lnTo>
                  <a:pt x="10709838" y="2187501"/>
                </a:lnTo>
                <a:lnTo>
                  <a:pt x="10712802" y="2189323"/>
                </a:lnTo>
                <a:cubicBezTo>
                  <a:pt x="10717693" y="2191769"/>
                  <a:pt x="10724606" y="2194847"/>
                  <a:pt x="10734010" y="2198696"/>
                </a:cubicBezTo>
                <a:cubicBezTo>
                  <a:pt x="10783714" y="2222522"/>
                  <a:pt x="10844764" y="2230977"/>
                  <a:pt x="10888959" y="2263603"/>
                </a:cubicBezTo>
                <a:cubicBezTo>
                  <a:pt x="10896644" y="2269277"/>
                  <a:pt x="10828442" y="2262471"/>
                  <a:pt x="10827268" y="2254677"/>
                </a:cubicBezTo>
                <a:cubicBezTo>
                  <a:pt x="10828902" y="2265532"/>
                  <a:pt x="10893206" y="2284242"/>
                  <a:pt x="10931585" y="2295088"/>
                </a:cubicBezTo>
                <a:lnTo>
                  <a:pt x="10949100" y="2300146"/>
                </a:lnTo>
                <a:lnTo>
                  <a:pt x="10932390" y="2297079"/>
                </a:lnTo>
                <a:cubicBezTo>
                  <a:pt x="10858796" y="2282037"/>
                  <a:pt x="10956922" y="2316868"/>
                  <a:pt x="10961670" y="2316868"/>
                </a:cubicBezTo>
                <a:cubicBezTo>
                  <a:pt x="10975914" y="2321617"/>
                  <a:pt x="10990950" y="2335866"/>
                  <a:pt x="11000446" y="2341407"/>
                </a:cubicBezTo>
                <a:lnTo>
                  <a:pt x="11014110" y="2347596"/>
                </a:lnTo>
                <a:lnTo>
                  <a:pt x="10862478" y="2299473"/>
                </a:lnTo>
                <a:lnTo>
                  <a:pt x="10846449" y="2294128"/>
                </a:lnTo>
                <a:lnTo>
                  <a:pt x="10817970" y="2290077"/>
                </a:lnTo>
                <a:lnTo>
                  <a:pt x="10829449" y="2296459"/>
                </a:lnTo>
                <a:cubicBezTo>
                  <a:pt x="10831672" y="2300235"/>
                  <a:pt x="10792526" y="2287663"/>
                  <a:pt x="10779268" y="2287525"/>
                </a:cubicBezTo>
                <a:cubicBezTo>
                  <a:pt x="10783110" y="2290362"/>
                  <a:pt x="10786954" y="2293198"/>
                  <a:pt x="10790797" y="2296036"/>
                </a:cubicBezTo>
                <a:cubicBezTo>
                  <a:pt x="10788876" y="2294617"/>
                  <a:pt x="10792832" y="2301992"/>
                  <a:pt x="10796856" y="2310281"/>
                </a:cubicBezTo>
                <a:lnTo>
                  <a:pt x="10801664" y="2321170"/>
                </a:lnTo>
                <a:lnTo>
                  <a:pt x="10814444" y="2321891"/>
                </a:lnTo>
                <a:cubicBezTo>
                  <a:pt x="10825982" y="2322205"/>
                  <a:pt x="10834818" y="2322384"/>
                  <a:pt x="10833328" y="2326140"/>
                </a:cubicBezTo>
                <a:cubicBezTo>
                  <a:pt x="10833328" y="2326140"/>
                  <a:pt x="10824786" y="2326759"/>
                  <a:pt x="10818078" y="2328514"/>
                </a:cubicBezTo>
                <a:lnTo>
                  <a:pt x="10819028" y="2327528"/>
                </a:lnTo>
                <a:lnTo>
                  <a:pt x="10821432" y="2327636"/>
                </a:lnTo>
                <a:cubicBezTo>
                  <a:pt x="10820515" y="2327068"/>
                  <a:pt x="10820057" y="2326784"/>
                  <a:pt x="10819638" y="2326894"/>
                </a:cubicBezTo>
                <a:lnTo>
                  <a:pt x="10819028" y="2327528"/>
                </a:lnTo>
                <a:lnTo>
                  <a:pt x="10814606" y="2327329"/>
                </a:lnTo>
                <a:lnTo>
                  <a:pt x="10811882" y="2326398"/>
                </a:lnTo>
                <a:cubicBezTo>
                  <a:pt x="10810024" y="2326110"/>
                  <a:pt x="10808664" y="2326129"/>
                  <a:pt x="10808664" y="2326129"/>
                </a:cubicBezTo>
                <a:cubicBezTo>
                  <a:pt x="10808664" y="2326129"/>
                  <a:pt x="10804103" y="2332169"/>
                  <a:pt x="10798356" y="2332057"/>
                </a:cubicBezTo>
                <a:cubicBezTo>
                  <a:pt x="10786156" y="2333364"/>
                  <a:pt x="10756893" y="2324594"/>
                  <a:pt x="10746212" y="2323888"/>
                </a:cubicBezTo>
                <a:cubicBezTo>
                  <a:pt x="10744379" y="2322751"/>
                  <a:pt x="10741084" y="2327113"/>
                  <a:pt x="10737730" y="2327991"/>
                </a:cubicBezTo>
                <a:cubicBezTo>
                  <a:pt x="10731897" y="2328810"/>
                  <a:pt x="10724308" y="2327779"/>
                  <a:pt x="10716152" y="2326077"/>
                </a:cubicBezTo>
                <a:lnTo>
                  <a:pt x="10712222" y="2325142"/>
                </a:lnTo>
                <a:lnTo>
                  <a:pt x="10717448" y="2327365"/>
                </a:lnTo>
                <a:lnTo>
                  <a:pt x="10732444" y="2333603"/>
                </a:lnTo>
                <a:lnTo>
                  <a:pt x="10817201" y="2351058"/>
                </a:lnTo>
                <a:lnTo>
                  <a:pt x="10895246" y="2363071"/>
                </a:lnTo>
                <a:lnTo>
                  <a:pt x="10899854" y="2366195"/>
                </a:lnTo>
                <a:lnTo>
                  <a:pt x="10911072" y="2372858"/>
                </a:lnTo>
                <a:lnTo>
                  <a:pt x="10886226" y="2370733"/>
                </a:lnTo>
                <a:lnTo>
                  <a:pt x="10909652" y="2376309"/>
                </a:lnTo>
                <a:lnTo>
                  <a:pt x="10907182" y="2381595"/>
                </a:lnTo>
                <a:cubicBezTo>
                  <a:pt x="10905818" y="2379982"/>
                  <a:pt x="10904649" y="2378598"/>
                  <a:pt x="10904649" y="2378598"/>
                </a:cubicBezTo>
                <a:cubicBezTo>
                  <a:pt x="10903586" y="2384634"/>
                  <a:pt x="10905246" y="2383232"/>
                  <a:pt x="10907182" y="2381595"/>
                </a:cubicBezTo>
                <a:lnTo>
                  <a:pt x="10914666" y="2385314"/>
                </a:lnTo>
                <a:lnTo>
                  <a:pt x="10891386" y="2382647"/>
                </a:lnTo>
                <a:lnTo>
                  <a:pt x="10884348" y="2380699"/>
                </a:lnTo>
                <a:cubicBezTo>
                  <a:pt x="10882112" y="2379958"/>
                  <a:pt x="10880852" y="2379343"/>
                  <a:pt x="10881267" y="2378993"/>
                </a:cubicBezTo>
                <a:lnTo>
                  <a:pt x="10881354" y="2381497"/>
                </a:lnTo>
                <a:lnTo>
                  <a:pt x="10850204" y="2377929"/>
                </a:lnTo>
                <a:lnTo>
                  <a:pt x="10841601" y="2374178"/>
                </a:lnTo>
                <a:cubicBezTo>
                  <a:pt x="10836176" y="2371697"/>
                  <a:pt x="10830029" y="2368740"/>
                  <a:pt x="10822304" y="2364793"/>
                </a:cubicBezTo>
                <a:cubicBezTo>
                  <a:pt x="10818306" y="2363429"/>
                  <a:pt x="10786240" y="2346258"/>
                  <a:pt x="10797646" y="2356383"/>
                </a:cubicBezTo>
                <a:cubicBezTo>
                  <a:pt x="10806518" y="2363512"/>
                  <a:pt x="10831372" y="2372151"/>
                  <a:pt x="10837710" y="2376281"/>
                </a:cubicBezTo>
                <a:lnTo>
                  <a:pt x="10838132" y="2376545"/>
                </a:lnTo>
                <a:lnTo>
                  <a:pt x="10829640" y="2375573"/>
                </a:lnTo>
                <a:cubicBezTo>
                  <a:pt x="10804514" y="2373798"/>
                  <a:pt x="10780816" y="2368351"/>
                  <a:pt x="10756928" y="2363156"/>
                </a:cubicBezTo>
                <a:lnTo>
                  <a:pt x="10731812" y="2358218"/>
                </a:lnTo>
                <a:lnTo>
                  <a:pt x="10737302" y="2360455"/>
                </a:lnTo>
                <a:lnTo>
                  <a:pt x="10809642" y="2394007"/>
                </a:lnTo>
                <a:lnTo>
                  <a:pt x="10794698" y="2390486"/>
                </a:lnTo>
                <a:cubicBezTo>
                  <a:pt x="10765418" y="2380591"/>
                  <a:pt x="10734754" y="2370695"/>
                  <a:pt x="10705277" y="2361394"/>
                </a:cubicBezTo>
                <a:lnTo>
                  <a:pt x="10697420" y="2358958"/>
                </a:lnTo>
                <a:lnTo>
                  <a:pt x="10691954" y="2359963"/>
                </a:lnTo>
                <a:lnTo>
                  <a:pt x="10668390" y="2349952"/>
                </a:lnTo>
                <a:lnTo>
                  <a:pt x="10658754" y="2346964"/>
                </a:lnTo>
                <a:lnTo>
                  <a:pt x="10680116" y="2358710"/>
                </a:lnTo>
                <a:lnTo>
                  <a:pt x="10677923" y="2358425"/>
                </a:lnTo>
                <a:cubicBezTo>
                  <a:pt x="10660742" y="2355838"/>
                  <a:pt x="10634396" y="2351522"/>
                  <a:pt x="10626430" y="2353605"/>
                </a:cubicBezTo>
                <a:cubicBezTo>
                  <a:pt x="10656058" y="2366051"/>
                  <a:pt x="10670346" y="2365543"/>
                  <a:pt x="10697774" y="2373178"/>
                </a:cubicBezTo>
                <a:cubicBezTo>
                  <a:pt x="10716829" y="2377348"/>
                  <a:pt x="10718280" y="2378247"/>
                  <a:pt x="10713222" y="2378561"/>
                </a:cubicBezTo>
                <a:lnTo>
                  <a:pt x="10692004" y="2380241"/>
                </a:lnTo>
                <a:lnTo>
                  <a:pt x="10695798" y="2381412"/>
                </a:lnTo>
                <a:cubicBezTo>
                  <a:pt x="10734143" y="2392771"/>
                  <a:pt x="10771516" y="2403170"/>
                  <a:pt x="10811836" y="2415656"/>
                </a:cubicBezTo>
                <a:lnTo>
                  <a:pt x="10846709" y="2427313"/>
                </a:lnTo>
                <a:lnTo>
                  <a:pt x="10824338" y="2421847"/>
                </a:lnTo>
                <a:cubicBezTo>
                  <a:pt x="10808198" y="2417740"/>
                  <a:pt x="10789290" y="2412688"/>
                  <a:pt x="10765193" y="2405785"/>
                </a:cubicBezTo>
                <a:cubicBezTo>
                  <a:pt x="10739664" y="2398814"/>
                  <a:pt x="10720340" y="2391475"/>
                  <a:pt x="10698653" y="2387341"/>
                </a:cubicBezTo>
                <a:cubicBezTo>
                  <a:pt x="10648766" y="2381191"/>
                  <a:pt x="10730678" y="2410983"/>
                  <a:pt x="10749528" y="2418961"/>
                </a:cubicBezTo>
                <a:cubicBezTo>
                  <a:pt x="10779375" y="2428130"/>
                  <a:pt x="10814422" y="2430252"/>
                  <a:pt x="10809754" y="2444618"/>
                </a:cubicBezTo>
                <a:cubicBezTo>
                  <a:pt x="10811172" y="2442697"/>
                  <a:pt x="10795910" y="2440584"/>
                  <a:pt x="10778083" y="2438928"/>
                </a:cubicBezTo>
                <a:lnTo>
                  <a:pt x="10762435" y="2437729"/>
                </a:lnTo>
                <a:lnTo>
                  <a:pt x="10607114" y="2400509"/>
                </a:lnTo>
                <a:lnTo>
                  <a:pt x="10596000" y="2405187"/>
                </a:lnTo>
                <a:cubicBezTo>
                  <a:pt x="10581964" y="2405358"/>
                  <a:pt x="10570040" y="2395014"/>
                  <a:pt x="10554171" y="2394049"/>
                </a:cubicBezTo>
                <a:cubicBezTo>
                  <a:pt x="10556004" y="2395185"/>
                  <a:pt x="10550288" y="2406912"/>
                  <a:pt x="10548148" y="2405588"/>
                </a:cubicBezTo>
                <a:cubicBezTo>
                  <a:pt x="10539667" y="2409691"/>
                  <a:pt x="10503607" y="2387351"/>
                  <a:pt x="10493918" y="2396617"/>
                </a:cubicBezTo>
                <a:cubicBezTo>
                  <a:pt x="10493918" y="2396617"/>
                  <a:pt x="10493712" y="2396889"/>
                  <a:pt x="10493454" y="2397230"/>
                </a:cubicBezTo>
                <a:lnTo>
                  <a:pt x="10492876" y="2397997"/>
                </a:lnTo>
                <a:lnTo>
                  <a:pt x="10492528" y="2398457"/>
                </a:lnTo>
                <a:cubicBezTo>
                  <a:pt x="10492374" y="2398662"/>
                  <a:pt x="10492478" y="2398525"/>
                  <a:pt x="10492683" y="2398253"/>
                </a:cubicBezTo>
                <a:lnTo>
                  <a:pt x="10492876" y="2397997"/>
                </a:lnTo>
                <a:lnTo>
                  <a:pt x="10493918" y="2396617"/>
                </a:lnTo>
                <a:cubicBezTo>
                  <a:pt x="10508892" y="2405894"/>
                  <a:pt x="10522867" y="2402237"/>
                  <a:pt x="10537833" y="2408555"/>
                </a:cubicBezTo>
                <a:cubicBezTo>
                  <a:pt x="10548067" y="2413416"/>
                  <a:pt x="10558286" y="2417408"/>
                  <a:pt x="10569304" y="2420786"/>
                </a:cubicBezTo>
                <a:lnTo>
                  <a:pt x="10571208" y="2421235"/>
                </a:lnTo>
                <a:lnTo>
                  <a:pt x="10572172" y="2419682"/>
                </a:lnTo>
                <a:cubicBezTo>
                  <a:pt x="10573840" y="2418402"/>
                  <a:pt x="10575844" y="2417623"/>
                  <a:pt x="10577180" y="2417846"/>
                </a:cubicBezTo>
                <a:cubicBezTo>
                  <a:pt x="10578070" y="2417994"/>
                  <a:pt x="10578664" y="2418586"/>
                  <a:pt x="10578663" y="2419775"/>
                </a:cubicBezTo>
                <a:cubicBezTo>
                  <a:pt x="10581432" y="2419775"/>
                  <a:pt x="10580246" y="2420962"/>
                  <a:pt x="10577773" y="2422149"/>
                </a:cubicBezTo>
                <a:lnTo>
                  <a:pt x="10576534" y="2422491"/>
                </a:lnTo>
                <a:lnTo>
                  <a:pt x="10605571" y="2429340"/>
                </a:lnTo>
                <a:cubicBezTo>
                  <a:pt x="10649180" y="2441088"/>
                  <a:pt x="10553486" y="2424654"/>
                  <a:pt x="10551966" y="2426668"/>
                </a:cubicBezTo>
                <a:lnTo>
                  <a:pt x="10555849" y="2429619"/>
                </a:lnTo>
                <a:lnTo>
                  <a:pt x="10662546" y="2468853"/>
                </a:lnTo>
                <a:cubicBezTo>
                  <a:pt x="10682328" y="2478353"/>
                  <a:pt x="10701320" y="2478353"/>
                  <a:pt x="10725852" y="2488643"/>
                </a:cubicBezTo>
                <a:cubicBezTo>
                  <a:pt x="10735744" y="2491018"/>
                  <a:pt x="10750532" y="2495272"/>
                  <a:pt x="10766532" y="2500158"/>
                </a:cubicBezTo>
                <a:lnTo>
                  <a:pt x="10781777" y="2505023"/>
                </a:lnTo>
                <a:lnTo>
                  <a:pt x="10777156" y="2513336"/>
                </a:lnTo>
                <a:lnTo>
                  <a:pt x="10758308" y="2509348"/>
                </a:lnTo>
                <a:lnTo>
                  <a:pt x="10734383" y="2500804"/>
                </a:lnTo>
                <a:cubicBezTo>
                  <a:pt x="10711754" y="2493253"/>
                  <a:pt x="10687935" y="2486308"/>
                  <a:pt x="10686518" y="2488229"/>
                </a:cubicBezTo>
                <a:lnTo>
                  <a:pt x="10691144" y="2491928"/>
                </a:lnTo>
                <a:lnTo>
                  <a:pt x="10642762" y="2478352"/>
                </a:lnTo>
                <a:lnTo>
                  <a:pt x="10597518" y="2466518"/>
                </a:lnTo>
                <a:lnTo>
                  <a:pt x="10613718" y="2473791"/>
                </a:lnTo>
                <a:cubicBezTo>
                  <a:pt x="10614635" y="2474359"/>
                  <a:pt x="10613212" y="2474832"/>
                  <a:pt x="10610557" y="2475165"/>
                </a:cubicBezTo>
                <a:lnTo>
                  <a:pt x="10608755" y="2475256"/>
                </a:lnTo>
                <a:lnTo>
                  <a:pt x="10573112" y="2460223"/>
                </a:lnTo>
                <a:lnTo>
                  <a:pt x="10574754" y="2460564"/>
                </a:lnTo>
                <a:lnTo>
                  <a:pt x="10531810" y="2449332"/>
                </a:lnTo>
                <a:lnTo>
                  <a:pt x="10538402" y="2451757"/>
                </a:lnTo>
                <a:lnTo>
                  <a:pt x="10541963" y="2452734"/>
                </a:lnTo>
                <a:lnTo>
                  <a:pt x="10561938" y="2462179"/>
                </a:lnTo>
                <a:cubicBezTo>
                  <a:pt x="10570707" y="2466652"/>
                  <a:pt x="10579354" y="2471549"/>
                  <a:pt x="10587762" y="2477288"/>
                </a:cubicBezTo>
                <a:cubicBezTo>
                  <a:pt x="10564274" y="2470263"/>
                  <a:pt x="10543210" y="2458813"/>
                  <a:pt x="10520406" y="2449232"/>
                </a:cubicBezTo>
                <a:cubicBezTo>
                  <a:pt x="10502574" y="2442166"/>
                  <a:pt x="10515446" y="2450658"/>
                  <a:pt x="10521978" y="2455019"/>
                </a:cubicBezTo>
                <a:lnTo>
                  <a:pt x="10564208" y="2474970"/>
                </a:lnTo>
                <a:lnTo>
                  <a:pt x="10612648" y="2488368"/>
                </a:lnTo>
                <a:lnTo>
                  <a:pt x="10674972" y="2505607"/>
                </a:lnTo>
                <a:lnTo>
                  <a:pt x="10660829" y="2497898"/>
                </a:lnTo>
                <a:lnTo>
                  <a:pt x="10635642" y="2486656"/>
                </a:lnTo>
                <a:lnTo>
                  <a:pt x="10647013" y="2488507"/>
                </a:lnTo>
                <a:cubicBezTo>
                  <a:pt x="10663630" y="2494123"/>
                  <a:pt x="10680628" y="2499236"/>
                  <a:pt x="10698426" y="2503735"/>
                </a:cubicBezTo>
                <a:lnTo>
                  <a:pt x="10724186" y="2509028"/>
                </a:lnTo>
                <a:lnTo>
                  <a:pt x="10723637" y="2509353"/>
                </a:lnTo>
                <a:cubicBezTo>
                  <a:pt x="10725107" y="2510495"/>
                  <a:pt x="10728822" y="2512716"/>
                  <a:pt x="10735790" y="2516610"/>
                </a:cubicBezTo>
                <a:lnTo>
                  <a:pt x="10740381" y="2519239"/>
                </a:lnTo>
                <a:lnTo>
                  <a:pt x="10732170" y="2517929"/>
                </a:lnTo>
                <a:lnTo>
                  <a:pt x="10689307" y="2509738"/>
                </a:lnTo>
                <a:lnTo>
                  <a:pt x="10740293" y="2525057"/>
                </a:lnTo>
                <a:cubicBezTo>
                  <a:pt x="10759286" y="2530005"/>
                  <a:pt x="10777684" y="2534951"/>
                  <a:pt x="10794698" y="2542472"/>
                </a:cubicBezTo>
                <a:cubicBezTo>
                  <a:pt x="10794698" y="2542472"/>
                  <a:pt x="10790939" y="2543659"/>
                  <a:pt x="10787875" y="2545441"/>
                </a:cubicBezTo>
                <a:lnTo>
                  <a:pt x="10787805" y="2545609"/>
                </a:lnTo>
                <a:lnTo>
                  <a:pt x="10782806" y="2542953"/>
                </a:lnTo>
                <a:cubicBezTo>
                  <a:pt x="10766056" y="2536989"/>
                  <a:pt x="10727013" y="2526536"/>
                  <a:pt x="10727768" y="2531547"/>
                </a:cubicBezTo>
                <a:cubicBezTo>
                  <a:pt x="10729780" y="2544909"/>
                  <a:pt x="10808676" y="2554659"/>
                  <a:pt x="10843537" y="2574458"/>
                </a:cubicBezTo>
                <a:cubicBezTo>
                  <a:pt x="10863794" y="2584217"/>
                  <a:pt x="10871021" y="2588254"/>
                  <a:pt x="10889272" y="2596392"/>
                </a:cubicBezTo>
                <a:lnTo>
                  <a:pt x="10890152" y="2596772"/>
                </a:lnTo>
                <a:lnTo>
                  <a:pt x="10859093" y="2590857"/>
                </a:lnTo>
                <a:cubicBezTo>
                  <a:pt x="10842574" y="2586602"/>
                  <a:pt x="10826748" y="2581656"/>
                  <a:pt x="10809734" y="2576510"/>
                </a:cubicBezTo>
                <a:cubicBezTo>
                  <a:pt x="10785203" y="2567011"/>
                  <a:pt x="10657798" y="2537721"/>
                  <a:pt x="10725852" y="2561470"/>
                </a:cubicBezTo>
                <a:lnTo>
                  <a:pt x="10759566" y="2571078"/>
                </a:lnTo>
                <a:lnTo>
                  <a:pt x="10773522" y="2576329"/>
                </a:lnTo>
                <a:cubicBezTo>
                  <a:pt x="10809013" y="2589871"/>
                  <a:pt x="10870294" y="2614622"/>
                  <a:pt x="10809204" y="2603541"/>
                </a:cubicBezTo>
                <a:cubicBezTo>
                  <a:pt x="10794837" y="2598874"/>
                  <a:pt x="10756664" y="2583557"/>
                  <a:pt x="10736624" y="2586576"/>
                </a:cubicBezTo>
                <a:cubicBezTo>
                  <a:pt x="10711626" y="2586925"/>
                  <a:pt x="10770846" y="2605902"/>
                  <a:pt x="10800219" y="2615712"/>
                </a:cubicBezTo>
                <a:cubicBezTo>
                  <a:pt x="10826222" y="2622042"/>
                  <a:pt x="10855596" y="2631852"/>
                  <a:pt x="10867766" y="2640835"/>
                </a:cubicBezTo>
                <a:cubicBezTo>
                  <a:pt x="10878288" y="2642666"/>
                  <a:pt x="10883779" y="2652657"/>
                  <a:pt x="10895308" y="2661168"/>
                </a:cubicBezTo>
                <a:lnTo>
                  <a:pt x="10920656" y="2670525"/>
                </a:lnTo>
                <a:lnTo>
                  <a:pt x="10707491" y="2617179"/>
                </a:lnTo>
                <a:lnTo>
                  <a:pt x="10540312" y="2569215"/>
                </a:lnTo>
                <a:lnTo>
                  <a:pt x="10541558" y="2572908"/>
                </a:lnTo>
                <a:cubicBezTo>
                  <a:pt x="10541558" y="2572908"/>
                  <a:pt x="10539724" y="2571771"/>
                  <a:pt x="10537585" y="2570446"/>
                </a:cubicBezTo>
                <a:lnTo>
                  <a:pt x="10539251" y="2568911"/>
                </a:lnTo>
                <a:lnTo>
                  <a:pt x="10521219" y="2563737"/>
                </a:lnTo>
                <a:lnTo>
                  <a:pt x="10518790" y="2563789"/>
                </a:lnTo>
                <a:cubicBezTo>
                  <a:pt x="10517775" y="2564269"/>
                  <a:pt x="10517358" y="2565303"/>
                  <a:pt x="10518050" y="2567209"/>
                </a:cubicBezTo>
                <a:cubicBezTo>
                  <a:pt x="10518050" y="2567209"/>
                  <a:pt x="10530564" y="2569052"/>
                  <a:pt x="10537585" y="2570446"/>
                </a:cubicBezTo>
                <a:lnTo>
                  <a:pt x="10536512" y="2576042"/>
                </a:lnTo>
                <a:lnTo>
                  <a:pt x="10719508" y="2629089"/>
                </a:lnTo>
                <a:cubicBezTo>
                  <a:pt x="10824916" y="2662298"/>
                  <a:pt x="10927642" y="2698217"/>
                  <a:pt x="11025768" y="2738786"/>
                </a:cubicBezTo>
                <a:cubicBezTo>
                  <a:pt x="10995698" y="2748286"/>
                  <a:pt x="10941886" y="2703956"/>
                  <a:pt x="10927642" y="2723746"/>
                </a:cubicBezTo>
                <a:cubicBezTo>
                  <a:pt x="10922102" y="2723747"/>
                  <a:pt x="11000446" y="2753034"/>
                  <a:pt x="11000446" y="2753034"/>
                </a:cubicBezTo>
                <a:cubicBezTo>
                  <a:pt x="11015480" y="2763325"/>
                  <a:pt x="11010732" y="2768075"/>
                  <a:pt x="11015480" y="2772824"/>
                </a:cubicBezTo>
                <a:cubicBezTo>
                  <a:pt x="11059796" y="2792615"/>
                  <a:pt x="11138138" y="2787865"/>
                  <a:pt x="11153174" y="2821903"/>
                </a:cubicBezTo>
                <a:lnTo>
                  <a:pt x="11126626" y="2818584"/>
                </a:lnTo>
                <a:lnTo>
                  <a:pt x="11123560" y="2817080"/>
                </a:lnTo>
                <a:lnTo>
                  <a:pt x="11118340" y="2816578"/>
                </a:lnTo>
                <a:lnTo>
                  <a:pt x="11108661" y="2813889"/>
                </a:lnTo>
                <a:cubicBezTo>
                  <a:pt x="11102826" y="2812107"/>
                  <a:pt x="11096396" y="2810030"/>
                  <a:pt x="11089076" y="2807654"/>
                </a:cubicBezTo>
                <a:cubicBezTo>
                  <a:pt x="11084328" y="2807654"/>
                  <a:pt x="11035265" y="2783115"/>
                  <a:pt x="11020228" y="2792615"/>
                </a:cubicBezTo>
                <a:cubicBezTo>
                  <a:pt x="11020228" y="2792615"/>
                  <a:pt x="11059795" y="2812403"/>
                  <a:pt x="11074039" y="2812404"/>
                </a:cubicBezTo>
                <a:cubicBezTo>
                  <a:pt x="11079184" y="2814779"/>
                  <a:pt x="11092834" y="2814779"/>
                  <a:pt x="11105793" y="2815372"/>
                </a:cubicBezTo>
                <a:lnTo>
                  <a:pt x="11118340" y="2816578"/>
                </a:lnTo>
                <a:lnTo>
                  <a:pt x="11124685" y="2818341"/>
                </a:lnTo>
                <a:lnTo>
                  <a:pt x="11126626" y="2818584"/>
                </a:lnTo>
                <a:lnTo>
                  <a:pt x="11133390" y="2821903"/>
                </a:lnTo>
                <a:cubicBezTo>
                  <a:pt x="11145754" y="2837240"/>
                  <a:pt x="11108043" y="2829695"/>
                  <a:pt x="11089998" y="2825360"/>
                </a:cubicBezTo>
                <a:lnTo>
                  <a:pt x="11083130" y="2823615"/>
                </a:lnTo>
                <a:lnTo>
                  <a:pt x="11082248" y="2823364"/>
                </a:lnTo>
                <a:cubicBezTo>
                  <a:pt x="11080479" y="2822884"/>
                  <a:pt x="11080611" y="2822948"/>
                  <a:pt x="11082090" y="2823350"/>
                </a:cubicBezTo>
                <a:lnTo>
                  <a:pt x="11083130" y="2823615"/>
                </a:lnTo>
                <a:lnTo>
                  <a:pt x="11093824" y="2826653"/>
                </a:lnTo>
                <a:cubicBezTo>
                  <a:pt x="11128640" y="2841693"/>
                  <a:pt x="11162669" y="2851192"/>
                  <a:pt x="11196696" y="2870981"/>
                </a:cubicBezTo>
                <a:cubicBezTo>
                  <a:pt x="11223998" y="2885627"/>
                  <a:pt x="11199467" y="2883251"/>
                  <a:pt x="11168110" y="2877809"/>
                </a:cubicBezTo>
                <a:lnTo>
                  <a:pt x="11160450" y="2876375"/>
                </a:lnTo>
                <a:lnTo>
                  <a:pt x="11123768" y="2866441"/>
                </a:lnTo>
                <a:cubicBezTo>
                  <a:pt x="11123768" y="2866441"/>
                  <a:pt x="11059059" y="2837475"/>
                  <a:pt x="11057760" y="2855318"/>
                </a:cubicBezTo>
                <a:cubicBezTo>
                  <a:pt x="11060506" y="2860313"/>
                  <a:pt x="11087393" y="2867793"/>
                  <a:pt x="11114076" y="2874377"/>
                </a:cubicBezTo>
                <a:lnTo>
                  <a:pt x="11116531" y="2874963"/>
                </a:lnTo>
                <a:lnTo>
                  <a:pt x="11118948" y="2876127"/>
                </a:lnTo>
                <a:cubicBezTo>
                  <a:pt x="11129434" y="2881075"/>
                  <a:pt x="11140512" y="2886022"/>
                  <a:pt x="11142886" y="2886022"/>
                </a:cubicBezTo>
                <a:cubicBezTo>
                  <a:pt x="11162670" y="2890773"/>
                  <a:pt x="11160296" y="2894334"/>
                  <a:pt x="11151097" y="2896115"/>
                </a:cubicBezTo>
                <a:lnTo>
                  <a:pt x="11145257" y="2896548"/>
                </a:lnTo>
                <a:lnTo>
                  <a:pt x="10980147" y="2846512"/>
                </a:lnTo>
                <a:cubicBezTo>
                  <a:pt x="10980147" y="2846512"/>
                  <a:pt x="10909763" y="2825231"/>
                  <a:pt x="10918456" y="2837585"/>
                </a:cubicBezTo>
                <a:cubicBezTo>
                  <a:pt x="10930626" y="2846570"/>
                  <a:pt x="10969988" y="2850888"/>
                  <a:pt x="10988838" y="2858866"/>
                </a:cubicBezTo>
                <a:cubicBezTo>
                  <a:pt x="10983074" y="2854611"/>
                  <a:pt x="11026784" y="2866281"/>
                  <a:pt x="11045208" y="2877517"/>
                </a:cubicBezTo>
                <a:lnTo>
                  <a:pt x="11050782" y="2885604"/>
                </a:lnTo>
                <a:lnTo>
                  <a:pt x="11025867" y="2879863"/>
                </a:lnTo>
                <a:cubicBezTo>
                  <a:pt x="10950640" y="2857377"/>
                  <a:pt x="10859390" y="2819529"/>
                  <a:pt x="10804194" y="2812403"/>
                </a:cubicBezTo>
                <a:cubicBezTo>
                  <a:pt x="10755922" y="2807655"/>
                  <a:pt x="10740887" y="2812403"/>
                  <a:pt x="10779663" y="2821903"/>
                </a:cubicBezTo>
                <a:cubicBezTo>
                  <a:pt x="10814480" y="2836943"/>
                  <a:pt x="10971166" y="2875732"/>
                  <a:pt x="10986202" y="2886023"/>
                </a:cubicBezTo>
                <a:lnTo>
                  <a:pt x="10984744" y="2888082"/>
                </a:lnTo>
                <a:lnTo>
                  <a:pt x="10984018" y="2887872"/>
                </a:lnTo>
                <a:cubicBezTo>
                  <a:pt x="10952032" y="2879319"/>
                  <a:pt x="10920786" y="2871963"/>
                  <a:pt x="10890970" y="2866775"/>
                </a:cubicBezTo>
                <a:cubicBezTo>
                  <a:pt x="10920003" y="2879054"/>
                  <a:pt x="10951796" y="2890278"/>
                  <a:pt x="10985248" y="2900888"/>
                </a:cubicBezTo>
                <a:lnTo>
                  <a:pt x="11048924" y="2919472"/>
                </a:lnTo>
                <a:lnTo>
                  <a:pt x="11050300" y="2920060"/>
                </a:lnTo>
                <a:cubicBezTo>
                  <a:pt x="10995698" y="2905812"/>
                  <a:pt x="10937138" y="2900270"/>
                  <a:pt x="10922102" y="2895522"/>
                </a:cubicBezTo>
                <a:cubicBezTo>
                  <a:pt x="10907859" y="2890772"/>
                  <a:pt x="10829518" y="2870981"/>
                  <a:pt x="10883327" y="2890772"/>
                </a:cubicBezTo>
                <a:cubicBezTo>
                  <a:pt x="10907859" y="2895521"/>
                  <a:pt x="10941887" y="2900271"/>
                  <a:pt x="10956922" y="2910562"/>
                </a:cubicBezTo>
                <a:cubicBezTo>
                  <a:pt x="10966418" y="2915312"/>
                  <a:pt x="10971166" y="2935101"/>
                  <a:pt x="10971166" y="2935101"/>
                </a:cubicBezTo>
                <a:cubicBezTo>
                  <a:pt x="10990950" y="2944601"/>
                  <a:pt x="11015480" y="2944601"/>
                  <a:pt x="11035265" y="2949350"/>
                </a:cubicBezTo>
                <a:cubicBezTo>
                  <a:pt x="11044760" y="2954099"/>
                  <a:pt x="11069290" y="2969139"/>
                  <a:pt x="11069290" y="2964390"/>
                </a:cubicBezTo>
                <a:cubicBezTo>
                  <a:pt x="11069290" y="2969139"/>
                  <a:pt x="11055048" y="2973889"/>
                  <a:pt x="11059796" y="2973888"/>
                </a:cubicBezTo>
                <a:cubicBezTo>
                  <a:pt x="11074038" y="2984180"/>
                  <a:pt x="11104110" y="2984180"/>
                  <a:pt x="11133390" y="2998429"/>
                </a:cubicBezTo>
                <a:cubicBezTo>
                  <a:pt x="11147634" y="3003177"/>
                  <a:pt x="11167417" y="3022968"/>
                  <a:pt x="11177704" y="3027718"/>
                </a:cubicBezTo>
                <a:cubicBezTo>
                  <a:pt x="11206984" y="3038007"/>
                  <a:pt x="11191948" y="3033258"/>
                  <a:pt x="11177704" y="3033259"/>
                </a:cubicBezTo>
                <a:cubicBezTo>
                  <a:pt x="11113606" y="3033258"/>
                  <a:pt x="11206984" y="3052257"/>
                  <a:pt x="11236264" y="3072046"/>
                </a:cubicBezTo>
                <a:cubicBezTo>
                  <a:pt x="11216480" y="3082337"/>
                  <a:pt x="11202236" y="3057798"/>
                  <a:pt x="11187201" y="3067297"/>
                </a:cubicBezTo>
                <a:lnTo>
                  <a:pt x="11236264" y="3087087"/>
                </a:lnTo>
                <a:cubicBezTo>
                  <a:pt x="11226767" y="3111626"/>
                  <a:pt x="11162668" y="3082336"/>
                  <a:pt x="11153174" y="3082336"/>
                </a:cubicBezTo>
                <a:cubicBezTo>
                  <a:pt x="10952174" y="3033259"/>
                  <a:pt x="10725852" y="2964391"/>
                  <a:pt x="10554132" y="2920061"/>
                </a:cubicBezTo>
                <a:cubicBezTo>
                  <a:pt x="10618230" y="2944600"/>
                  <a:pt x="10687076" y="2969139"/>
                  <a:pt x="10760670" y="2988929"/>
                </a:cubicBezTo>
                <a:cubicBezTo>
                  <a:pt x="10834266" y="3013469"/>
                  <a:pt x="10917354" y="3027718"/>
                  <a:pt x="10971166" y="3057798"/>
                </a:cubicBezTo>
                <a:cubicBezTo>
                  <a:pt x="10975914" y="3062547"/>
                  <a:pt x="11040012" y="3091836"/>
                  <a:pt x="11040012" y="3091836"/>
                </a:cubicBezTo>
                <a:cubicBezTo>
                  <a:pt x="11044760" y="3111626"/>
                  <a:pt x="11020228" y="3096586"/>
                  <a:pt x="11005984" y="3091836"/>
                </a:cubicBezTo>
                <a:cubicBezTo>
                  <a:pt x="11030516" y="3096586"/>
                  <a:pt x="10986202" y="3087087"/>
                  <a:pt x="10952174" y="3077588"/>
                </a:cubicBezTo>
                <a:cubicBezTo>
                  <a:pt x="10843761" y="3047506"/>
                  <a:pt x="10716356" y="3008720"/>
                  <a:pt x="10633266" y="2984180"/>
                </a:cubicBezTo>
                <a:cubicBezTo>
                  <a:pt x="10341262" y="2903041"/>
                  <a:pt x="10054205" y="2819528"/>
                  <a:pt x="9765961" y="2740963"/>
                </a:cubicBezTo>
                <a:lnTo>
                  <a:pt x="9644010" y="2709150"/>
                </a:lnTo>
                <a:lnTo>
                  <a:pt x="9636044" y="2708450"/>
                </a:lnTo>
                <a:lnTo>
                  <a:pt x="9640501" y="2711002"/>
                </a:lnTo>
                <a:cubicBezTo>
                  <a:pt x="9654197" y="2719435"/>
                  <a:pt x="9666131" y="2728697"/>
                  <a:pt x="9640397" y="2718785"/>
                </a:cubicBezTo>
                <a:lnTo>
                  <a:pt x="9620389" y="2710784"/>
                </a:lnTo>
                <a:lnTo>
                  <a:pt x="9618074" y="2711840"/>
                </a:lnTo>
                <a:lnTo>
                  <a:pt x="9624629" y="2715868"/>
                </a:lnTo>
                <a:lnTo>
                  <a:pt x="9625495" y="2715998"/>
                </a:lnTo>
                <a:lnTo>
                  <a:pt x="9626141" y="2716797"/>
                </a:lnTo>
                <a:lnTo>
                  <a:pt x="9630049" y="2719200"/>
                </a:lnTo>
                <a:cubicBezTo>
                  <a:pt x="9636498" y="2722425"/>
                  <a:pt x="9645613" y="2726483"/>
                  <a:pt x="9658013" y="2731559"/>
                </a:cubicBezTo>
                <a:cubicBezTo>
                  <a:pt x="9723547" y="2762974"/>
                  <a:pt x="9804044" y="2774122"/>
                  <a:pt x="9862316" y="2817140"/>
                </a:cubicBezTo>
                <a:cubicBezTo>
                  <a:pt x="9872450" y="2824622"/>
                  <a:pt x="9782523" y="2815648"/>
                  <a:pt x="9780975" y="2805371"/>
                </a:cubicBezTo>
                <a:cubicBezTo>
                  <a:pt x="9783129" y="2819683"/>
                  <a:pt x="9867917" y="2844353"/>
                  <a:pt x="9918519" y="2858654"/>
                </a:cubicBezTo>
                <a:lnTo>
                  <a:pt x="9941613" y="2865323"/>
                </a:lnTo>
                <a:lnTo>
                  <a:pt x="9919581" y="2861279"/>
                </a:lnTo>
                <a:cubicBezTo>
                  <a:pt x="9822547" y="2841447"/>
                  <a:pt x="9951927" y="2887371"/>
                  <a:pt x="9958187" y="2887371"/>
                </a:cubicBezTo>
                <a:cubicBezTo>
                  <a:pt x="9976969" y="2893634"/>
                  <a:pt x="9996793" y="2912421"/>
                  <a:pt x="10009315" y="2919727"/>
                </a:cubicBezTo>
                <a:lnTo>
                  <a:pt x="10027331" y="2927887"/>
                </a:lnTo>
                <a:lnTo>
                  <a:pt x="9827400" y="2864436"/>
                </a:lnTo>
                <a:lnTo>
                  <a:pt x="9806266" y="2857388"/>
                </a:lnTo>
                <a:lnTo>
                  <a:pt x="9768716" y="2852046"/>
                </a:lnTo>
                <a:lnTo>
                  <a:pt x="9783851" y="2860462"/>
                </a:lnTo>
                <a:cubicBezTo>
                  <a:pt x="9786783" y="2865440"/>
                  <a:pt x="9735166" y="2848864"/>
                  <a:pt x="9717685" y="2848682"/>
                </a:cubicBezTo>
                <a:cubicBezTo>
                  <a:pt x="9722752" y="2852422"/>
                  <a:pt x="9727820" y="2856162"/>
                  <a:pt x="9732887" y="2859904"/>
                </a:cubicBezTo>
                <a:cubicBezTo>
                  <a:pt x="9730354" y="2858033"/>
                  <a:pt x="9735571" y="2867757"/>
                  <a:pt x="9740877" y="2878687"/>
                </a:cubicBezTo>
                <a:lnTo>
                  <a:pt x="9747217" y="2893044"/>
                </a:lnTo>
                <a:lnTo>
                  <a:pt x="9764067" y="2893995"/>
                </a:lnTo>
                <a:cubicBezTo>
                  <a:pt x="9779279" y="2894408"/>
                  <a:pt x="9790929" y="2894644"/>
                  <a:pt x="9788965" y="2899596"/>
                </a:cubicBezTo>
                <a:cubicBezTo>
                  <a:pt x="9788965" y="2899596"/>
                  <a:pt x="9777703" y="2900413"/>
                  <a:pt x="9768858" y="2902727"/>
                </a:cubicBezTo>
                <a:lnTo>
                  <a:pt x="9770110" y="2901427"/>
                </a:lnTo>
                <a:lnTo>
                  <a:pt x="9773280" y="2901570"/>
                </a:lnTo>
                <a:cubicBezTo>
                  <a:pt x="9772071" y="2900820"/>
                  <a:pt x="9771467" y="2900446"/>
                  <a:pt x="9770915" y="2900591"/>
                </a:cubicBezTo>
                <a:lnTo>
                  <a:pt x="9770110" y="2901427"/>
                </a:lnTo>
                <a:lnTo>
                  <a:pt x="9764281" y="2901164"/>
                </a:lnTo>
                <a:lnTo>
                  <a:pt x="9760688" y="2899937"/>
                </a:lnTo>
                <a:cubicBezTo>
                  <a:pt x="9758239" y="2899558"/>
                  <a:pt x="9756445" y="2899582"/>
                  <a:pt x="9756445" y="2899582"/>
                </a:cubicBezTo>
                <a:cubicBezTo>
                  <a:pt x="9756445" y="2899582"/>
                  <a:pt x="9750431" y="2907546"/>
                  <a:pt x="9742855" y="2907398"/>
                </a:cubicBezTo>
                <a:cubicBezTo>
                  <a:pt x="9726768" y="2909121"/>
                  <a:pt x="9688184" y="2897558"/>
                  <a:pt x="9674101" y="2896627"/>
                </a:cubicBezTo>
                <a:cubicBezTo>
                  <a:pt x="9671684" y="2895128"/>
                  <a:pt x="9667339" y="2900880"/>
                  <a:pt x="9662918" y="2902037"/>
                </a:cubicBezTo>
                <a:cubicBezTo>
                  <a:pt x="9655227" y="2903118"/>
                  <a:pt x="9645219" y="2901758"/>
                  <a:pt x="9634465" y="2899514"/>
                </a:cubicBezTo>
                <a:lnTo>
                  <a:pt x="9629285" y="2898281"/>
                </a:lnTo>
                <a:lnTo>
                  <a:pt x="9636175" y="2901212"/>
                </a:lnTo>
                <a:lnTo>
                  <a:pt x="9655947" y="2909437"/>
                </a:lnTo>
                <a:lnTo>
                  <a:pt x="9767701" y="2932451"/>
                </a:lnTo>
                <a:lnTo>
                  <a:pt x="9870606" y="2948291"/>
                </a:lnTo>
                <a:lnTo>
                  <a:pt x="9876683" y="2952410"/>
                </a:lnTo>
                <a:lnTo>
                  <a:pt x="9891473" y="2961195"/>
                </a:lnTo>
                <a:lnTo>
                  <a:pt x="9858712" y="2958393"/>
                </a:lnTo>
                <a:cubicBezTo>
                  <a:pt x="9848639" y="2952152"/>
                  <a:pt x="9838645" y="2950507"/>
                  <a:pt x="9832217" y="2954317"/>
                </a:cubicBezTo>
                <a:cubicBezTo>
                  <a:pt x="9839873" y="2959061"/>
                  <a:pt x="9849131" y="2960899"/>
                  <a:pt x="9858712" y="2958393"/>
                </a:cubicBezTo>
                <a:lnTo>
                  <a:pt x="9889601" y="2965746"/>
                </a:lnTo>
                <a:lnTo>
                  <a:pt x="9886344" y="2972715"/>
                </a:lnTo>
                <a:cubicBezTo>
                  <a:pt x="9884545" y="2970588"/>
                  <a:pt x="9883004" y="2968764"/>
                  <a:pt x="9883004" y="2968764"/>
                </a:cubicBezTo>
                <a:cubicBezTo>
                  <a:pt x="9881603" y="2976723"/>
                  <a:pt x="9883791" y="2974874"/>
                  <a:pt x="9886344" y="2972715"/>
                </a:cubicBezTo>
                <a:lnTo>
                  <a:pt x="9896212" y="2977620"/>
                </a:lnTo>
                <a:lnTo>
                  <a:pt x="9865515" y="2974102"/>
                </a:lnTo>
                <a:lnTo>
                  <a:pt x="9856237" y="2971534"/>
                </a:lnTo>
                <a:cubicBezTo>
                  <a:pt x="9853289" y="2970557"/>
                  <a:pt x="9851627" y="2969746"/>
                  <a:pt x="9852174" y="2969285"/>
                </a:cubicBezTo>
                <a:lnTo>
                  <a:pt x="9852289" y="2972586"/>
                </a:lnTo>
                <a:lnTo>
                  <a:pt x="9811217" y="2967881"/>
                </a:lnTo>
                <a:lnTo>
                  <a:pt x="9799873" y="2962936"/>
                </a:lnTo>
                <a:cubicBezTo>
                  <a:pt x="9792721" y="2959665"/>
                  <a:pt x="9784615" y="2955766"/>
                  <a:pt x="9774430" y="2950561"/>
                </a:cubicBezTo>
                <a:cubicBezTo>
                  <a:pt x="9769159" y="2948763"/>
                  <a:pt x="9726879" y="2926123"/>
                  <a:pt x="9741917" y="2939473"/>
                </a:cubicBezTo>
                <a:cubicBezTo>
                  <a:pt x="9753617" y="2948872"/>
                  <a:pt x="9786387" y="2960264"/>
                  <a:pt x="9794743" y="2965709"/>
                </a:cubicBezTo>
                <a:lnTo>
                  <a:pt x="9795299" y="2966057"/>
                </a:lnTo>
                <a:lnTo>
                  <a:pt x="9784102" y="2964775"/>
                </a:lnTo>
                <a:cubicBezTo>
                  <a:pt x="9750973" y="2962434"/>
                  <a:pt x="9719727" y="2955253"/>
                  <a:pt x="9688230" y="2948404"/>
                </a:cubicBezTo>
                <a:lnTo>
                  <a:pt x="9655113" y="2941893"/>
                </a:lnTo>
                <a:lnTo>
                  <a:pt x="9662353" y="2944841"/>
                </a:lnTo>
                <a:lnTo>
                  <a:pt x="9757735" y="2989081"/>
                </a:lnTo>
                <a:lnTo>
                  <a:pt x="9738031" y="2984439"/>
                </a:lnTo>
                <a:cubicBezTo>
                  <a:pt x="9699425" y="2971391"/>
                  <a:pt x="9658994" y="2958344"/>
                  <a:pt x="9620127" y="2946080"/>
                </a:cubicBezTo>
                <a:lnTo>
                  <a:pt x="9609769" y="2942868"/>
                </a:lnTo>
                <a:lnTo>
                  <a:pt x="9602559" y="2944193"/>
                </a:lnTo>
                <a:lnTo>
                  <a:pt x="9571490" y="2930994"/>
                </a:lnTo>
                <a:lnTo>
                  <a:pt x="9558786" y="2927053"/>
                </a:lnTo>
                <a:lnTo>
                  <a:pt x="9586952" y="2942541"/>
                </a:lnTo>
                <a:lnTo>
                  <a:pt x="9584061" y="2942165"/>
                </a:lnTo>
                <a:cubicBezTo>
                  <a:pt x="9561407" y="2938754"/>
                  <a:pt x="9526669" y="2933063"/>
                  <a:pt x="9516166" y="2935810"/>
                </a:cubicBezTo>
                <a:cubicBezTo>
                  <a:pt x="9555231" y="2952220"/>
                  <a:pt x="9574069" y="2951551"/>
                  <a:pt x="9610235" y="2961617"/>
                </a:cubicBezTo>
                <a:cubicBezTo>
                  <a:pt x="9635359" y="2967116"/>
                  <a:pt x="9637273" y="2968301"/>
                  <a:pt x="9630603" y="2968715"/>
                </a:cubicBezTo>
                <a:lnTo>
                  <a:pt x="9602627" y="2970930"/>
                </a:lnTo>
                <a:lnTo>
                  <a:pt x="9607628" y="2972474"/>
                </a:lnTo>
                <a:cubicBezTo>
                  <a:pt x="9658188" y="2987451"/>
                  <a:pt x="9707464" y="3001163"/>
                  <a:pt x="9760629" y="3017625"/>
                </a:cubicBezTo>
                <a:lnTo>
                  <a:pt x="9806609" y="3032995"/>
                </a:lnTo>
                <a:lnTo>
                  <a:pt x="9777112" y="3025788"/>
                </a:lnTo>
                <a:cubicBezTo>
                  <a:pt x="9755831" y="3020373"/>
                  <a:pt x="9730900" y="3013712"/>
                  <a:pt x="9699128" y="3004610"/>
                </a:cubicBezTo>
                <a:cubicBezTo>
                  <a:pt x="9665467" y="2995418"/>
                  <a:pt x="9639988" y="2985743"/>
                  <a:pt x="9611393" y="2980291"/>
                </a:cubicBezTo>
                <a:cubicBezTo>
                  <a:pt x="9545617" y="2972182"/>
                  <a:pt x="9653619" y="3011464"/>
                  <a:pt x="9678473" y="3021984"/>
                </a:cubicBezTo>
                <a:cubicBezTo>
                  <a:pt x="9717827" y="3034073"/>
                  <a:pt x="9764037" y="3036871"/>
                  <a:pt x="9757883" y="3055813"/>
                </a:cubicBezTo>
                <a:cubicBezTo>
                  <a:pt x="9759753" y="3053280"/>
                  <a:pt x="9739629" y="3050494"/>
                  <a:pt x="9716123" y="3048310"/>
                </a:cubicBezTo>
                <a:lnTo>
                  <a:pt x="9695491" y="3046729"/>
                </a:lnTo>
                <a:lnTo>
                  <a:pt x="9490697" y="2997654"/>
                </a:lnTo>
                <a:lnTo>
                  <a:pt x="9476043" y="3003822"/>
                </a:lnTo>
                <a:cubicBezTo>
                  <a:pt x="9457537" y="3004047"/>
                  <a:pt x="9441813" y="2990409"/>
                  <a:pt x="9420891" y="2989136"/>
                </a:cubicBezTo>
                <a:cubicBezTo>
                  <a:pt x="9423307" y="2990634"/>
                  <a:pt x="9415771" y="3006097"/>
                  <a:pt x="9412950" y="3004350"/>
                </a:cubicBezTo>
                <a:cubicBezTo>
                  <a:pt x="9401767" y="3009760"/>
                  <a:pt x="9354221" y="2980304"/>
                  <a:pt x="9341445" y="2992522"/>
                </a:cubicBezTo>
                <a:cubicBezTo>
                  <a:pt x="9341445" y="2992522"/>
                  <a:pt x="9341173" y="2992881"/>
                  <a:pt x="9340835" y="2993330"/>
                </a:cubicBezTo>
                <a:lnTo>
                  <a:pt x="9340071" y="2994342"/>
                </a:lnTo>
                <a:lnTo>
                  <a:pt x="9339613" y="2994949"/>
                </a:lnTo>
                <a:cubicBezTo>
                  <a:pt x="9339409" y="2995218"/>
                  <a:pt x="9339547" y="2995038"/>
                  <a:pt x="9339817" y="2994679"/>
                </a:cubicBezTo>
                <a:lnTo>
                  <a:pt x="9340071" y="2994342"/>
                </a:lnTo>
                <a:lnTo>
                  <a:pt x="9341445" y="2992522"/>
                </a:lnTo>
                <a:cubicBezTo>
                  <a:pt x="9361189" y="3004755"/>
                  <a:pt x="9379615" y="2999933"/>
                  <a:pt x="9399349" y="3008262"/>
                </a:cubicBezTo>
                <a:cubicBezTo>
                  <a:pt x="9412842" y="3014673"/>
                  <a:pt x="9426316" y="3019936"/>
                  <a:pt x="9440843" y="3024390"/>
                </a:cubicBezTo>
                <a:lnTo>
                  <a:pt x="9443354" y="3024982"/>
                </a:lnTo>
                <a:lnTo>
                  <a:pt x="9444625" y="3022934"/>
                </a:lnTo>
                <a:cubicBezTo>
                  <a:pt x="9446825" y="3021247"/>
                  <a:pt x="9449467" y="3020219"/>
                  <a:pt x="9451228" y="3020513"/>
                </a:cubicBezTo>
                <a:cubicBezTo>
                  <a:pt x="9452401" y="3020708"/>
                  <a:pt x="9453185" y="3021489"/>
                  <a:pt x="9453184" y="3023056"/>
                </a:cubicBezTo>
                <a:cubicBezTo>
                  <a:pt x="9456835" y="3023056"/>
                  <a:pt x="9455271" y="3024621"/>
                  <a:pt x="9452011" y="3026187"/>
                </a:cubicBezTo>
                <a:lnTo>
                  <a:pt x="9450377" y="3026638"/>
                </a:lnTo>
                <a:lnTo>
                  <a:pt x="9488662" y="3035668"/>
                </a:lnTo>
                <a:cubicBezTo>
                  <a:pt x="9546163" y="3051159"/>
                  <a:pt x="9419987" y="3029490"/>
                  <a:pt x="9417983" y="3032146"/>
                </a:cubicBezTo>
                <a:lnTo>
                  <a:pt x="9423103" y="3036036"/>
                </a:lnTo>
                <a:lnTo>
                  <a:pt x="9563785" y="3087767"/>
                </a:lnTo>
                <a:cubicBezTo>
                  <a:pt x="9589869" y="3100293"/>
                  <a:pt x="9614911" y="3100293"/>
                  <a:pt x="9647255" y="3113860"/>
                </a:cubicBezTo>
                <a:cubicBezTo>
                  <a:pt x="9660299" y="3116992"/>
                  <a:pt x="9679797" y="3122602"/>
                  <a:pt x="9700893" y="3129044"/>
                </a:cubicBezTo>
                <a:lnTo>
                  <a:pt x="9720995" y="3135458"/>
                </a:lnTo>
                <a:lnTo>
                  <a:pt x="9714901" y="3146419"/>
                </a:lnTo>
                <a:lnTo>
                  <a:pt x="9690050" y="3141161"/>
                </a:lnTo>
                <a:lnTo>
                  <a:pt x="9658504" y="3129896"/>
                </a:lnTo>
                <a:cubicBezTo>
                  <a:pt x="9628667" y="3119939"/>
                  <a:pt x="9597261" y="3110782"/>
                  <a:pt x="9595393" y="3113315"/>
                </a:cubicBezTo>
                <a:lnTo>
                  <a:pt x="9601493" y="3118193"/>
                </a:lnTo>
                <a:lnTo>
                  <a:pt x="9537701" y="3100292"/>
                </a:lnTo>
                <a:lnTo>
                  <a:pt x="9478043" y="3084688"/>
                </a:lnTo>
                <a:lnTo>
                  <a:pt x="9499405" y="3094278"/>
                </a:lnTo>
                <a:cubicBezTo>
                  <a:pt x="9500613" y="3095027"/>
                  <a:pt x="9498738" y="3095651"/>
                  <a:pt x="9495237" y="3096089"/>
                </a:cubicBezTo>
                <a:lnTo>
                  <a:pt x="9492861" y="3096210"/>
                </a:lnTo>
                <a:lnTo>
                  <a:pt x="9445865" y="3076388"/>
                </a:lnTo>
                <a:lnTo>
                  <a:pt x="9448029" y="3076838"/>
                </a:lnTo>
                <a:lnTo>
                  <a:pt x="9391407" y="3062028"/>
                </a:lnTo>
                <a:lnTo>
                  <a:pt x="9400098" y="3065226"/>
                </a:lnTo>
                <a:lnTo>
                  <a:pt x="9404794" y="3066513"/>
                </a:lnTo>
                <a:lnTo>
                  <a:pt x="9431132" y="3078967"/>
                </a:lnTo>
                <a:cubicBezTo>
                  <a:pt x="9442693" y="3084865"/>
                  <a:pt x="9454095" y="3091322"/>
                  <a:pt x="9465182" y="3098889"/>
                </a:cubicBezTo>
                <a:cubicBezTo>
                  <a:pt x="9434211" y="3089627"/>
                  <a:pt x="9406438" y="3074530"/>
                  <a:pt x="9376370" y="3061896"/>
                </a:cubicBezTo>
                <a:cubicBezTo>
                  <a:pt x="9352859" y="3052580"/>
                  <a:pt x="9369831" y="3063776"/>
                  <a:pt x="9378443" y="3069526"/>
                </a:cubicBezTo>
                <a:lnTo>
                  <a:pt x="9434125" y="3095832"/>
                </a:lnTo>
                <a:lnTo>
                  <a:pt x="9497993" y="3113498"/>
                </a:lnTo>
                <a:lnTo>
                  <a:pt x="9580169" y="3136228"/>
                </a:lnTo>
                <a:lnTo>
                  <a:pt x="9561521" y="3126064"/>
                </a:lnTo>
                <a:lnTo>
                  <a:pt x="9528312" y="3111240"/>
                </a:lnTo>
                <a:lnTo>
                  <a:pt x="9543305" y="3113681"/>
                </a:lnTo>
                <a:cubicBezTo>
                  <a:pt x="9565215" y="3121086"/>
                  <a:pt x="9587627" y="3127827"/>
                  <a:pt x="9611093" y="3133760"/>
                </a:cubicBezTo>
                <a:lnTo>
                  <a:pt x="9645059" y="3140739"/>
                </a:lnTo>
                <a:lnTo>
                  <a:pt x="9644335" y="3141168"/>
                </a:lnTo>
                <a:cubicBezTo>
                  <a:pt x="9646273" y="3142673"/>
                  <a:pt x="9651172" y="3145602"/>
                  <a:pt x="9660359" y="3150735"/>
                </a:cubicBezTo>
                <a:lnTo>
                  <a:pt x="9666413" y="3154202"/>
                </a:lnTo>
                <a:lnTo>
                  <a:pt x="9655586" y="3152475"/>
                </a:lnTo>
                <a:lnTo>
                  <a:pt x="9599071" y="3141675"/>
                </a:lnTo>
                <a:lnTo>
                  <a:pt x="9666297" y="3161873"/>
                </a:lnTo>
                <a:cubicBezTo>
                  <a:pt x="9691339" y="3168397"/>
                  <a:pt x="9715597" y="3174919"/>
                  <a:pt x="9738031" y="3184835"/>
                </a:cubicBezTo>
                <a:cubicBezTo>
                  <a:pt x="9738031" y="3184835"/>
                  <a:pt x="9733075" y="3186400"/>
                  <a:pt x="9729035" y="3188750"/>
                </a:cubicBezTo>
                <a:lnTo>
                  <a:pt x="9728942" y="3188971"/>
                </a:lnTo>
                <a:lnTo>
                  <a:pt x="9722350" y="3185470"/>
                </a:lnTo>
                <a:cubicBezTo>
                  <a:pt x="9700265" y="3177607"/>
                  <a:pt x="9648787" y="3163824"/>
                  <a:pt x="9649783" y="3170430"/>
                </a:cubicBezTo>
                <a:cubicBezTo>
                  <a:pt x="9652435" y="3188049"/>
                  <a:pt x="9756461" y="3200905"/>
                  <a:pt x="9802427" y="3227010"/>
                </a:cubicBezTo>
                <a:cubicBezTo>
                  <a:pt x="9829135" y="3239878"/>
                  <a:pt x="9838665" y="3245200"/>
                  <a:pt x="9862729" y="3255931"/>
                </a:cubicBezTo>
                <a:lnTo>
                  <a:pt x="9863889" y="3256431"/>
                </a:lnTo>
                <a:lnTo>
                  <a:pt x="9822937" y="3248633"/>
                </a:lnTo>
                <a:cubicBezTo>
                  <a:pt x="9801157" y="3243022"/>
                  <a:pt x="9780289" y="3236500"/>
                  <a:pt x="9757855" y="3229715"/>
                </a:cubicBezTo>
                <a:cubicBezTo>
                  <a:pt x="9725511" y="3217191"/>
                  <a:pt x="9557525" y="3178572"/>
                  <a:pt x="9647255" y="3209885"/>
                </a:cubicBezTo>
                <a:lnTo>
                  <a:pt x="9691708" y="3222553"/>
                </a:lnTo>
                <a:lnTo>
                  <a:pt x="9710109" y="3229477"/>
                </a:lnTo>
                <a:cubicBezTo>
                  <a:pt x="9756906" y="3247332"/>
                  <a:pt x="9837706" y="3279967"/>
                  <a:pt x="9757157" y="3265356"/>
                </a:cubicBezTo>
                <a:cubicBezTo>
                  <a:pt x="9738215" y="3259202"/>
                  <a:pt x="9687882" y="3239007"/>
                  <a:pt x="9661459" y="3242988"/>
                </a:cubicBezTo>
                <a:cubicBezTo>
                  <a:pt x="9628498" y="3243447"/>
                  <a:pt x="9706581" y="3268469"/>
                  <a:pt x="9745311" y="3281404"/>
                </a:cubicBezTo>
                <a:cubicBezTo>
                  <a:pt x="9779597" y="3289750"/>
                  <a:pt x="9818326" y="3302685"/>
                  <a:pt x="9834373" y="3314530"/>
                </a:cubicBezTo>
                <a:cubicBezTo>
                  <a:pt x="9848247" y="3316944"/>
                  <a:pt x="9855487" y="3330117"/>
                  <a:pt x="9870687" y="3341339"/>
                </a:cubicBezTo>
                <a:lnTo>
                  <a:pt x="9904109" y="3353676"/>
                </a:lnTo>
                <a:lnTo>
                  <a:pt x="9623047" y="3283338"/>
                </a:lnTo>
                <a:lnTo>
                  <a:pt x="9402617" y="3220097"/>
                </a:lnTo>
                <a:lnTo>
                  <a:pt x="9404259" y="3224966"/>
                </a:lnTo>
                <a:cubicBezTo>
                  <a:pt x="9404259" y="3224966"/>
                  <a:pt x="9401842" y="3223467"/>
                  <a:pt x="9399021" y="3221720"/>
                </a:cubicBezTo>
                <a:lnTo>
                  <a:pt x="9401219" y="3219696"/>
                </a:lnTo>
                <a:lnTo>
                  <a:pt x="9377442" y="3212874"/>
                </a:lnTo>
                <a:lnTo>
                  <a:pt x="9374239" y="3212943"/>
                </a:lnTo>
                <a:cubicBezTo>
                  <a:pt x="9372901" y="3213575"/>
                  <a:pt x="9372353" y="3214939"/>
                  <a:pt x="9373263" y="3217452"/>
                </a:cubicBezTo>
                <a:cubicBezTo>
                  <a:pt x="9373263" y="3217452"/>
                  <a:pt x="9389764" y="3219882"/>
                  <a:pt x="9399021" y="3221720"/>
                </a:cubicBezTo>
                <a:lnTo>
                  <a:pt x="9397607" y="3229098"/>
                </a:lnTo>
                <a:lnTo>
                  <a:pt x="9638892" y="3299041"/>
                </a:lnTo>
                <a:cubicBezTo>
                  <a:pt x="9777875" y="3342830"/>
                  <a:pt x="9913321" y="3390189"/>
                  <a:pt x="10042701" y="3443680"/>
                </a:cubicBezTo>
                <a:cubicBezTo>
                  <a:pt x="10003053" y="3456206"/>
                  <a:pt x="9932103" y="3397756"/>
                  <a:pt x="9913321" y="3423850"/>
                </a:cubicBezTo>
                <a:cubicBezTo>
                  <a:pt x="9906017" y="3423851"/>
                  <a:pt x="10009315" y="3462466"/>
                  <a:pt x="10009315" y="3462466"/>
                </a:cubicBezTo>
                <a:cubicBezTo>
                  <a:pt x="10029137" y="3476035"/>
                  <a:pt x="10022877" y="3482299"/>
                  <a:pt x="10029137" y="3488560"/>
                </a:cubicBezTo>
                <a:cubicBezTo>
                  <a:pt x="10087568" y="3514655"/>
                  <a:pt x="10190865" y="3508393"/>
                  <a:pt x="10210689" y="3553272"/>
                </a:cubicBezTo>
                <a:lnTo>
                  <a:pt x="10175685" y="3548895"/>
                </a:lnTo>
                <a:lnTo>
                  <a:pt x="10171643" y="3546913"/>
                </a:lnTo>
                <a:lnTo>
                  <a:pt x="10164761" y="3546251"/>
                </a:lnTo>
                <a:lnTo>
                  <a:pt x="10151999" y="3542705"/>
                </a:lnTo>
                <a:cubicBezTo>
                  <a:pt x="10144304" y="3540356"/>
                  <a:pt x="10135826" y="3537617"/>
                  <a:pt x="10126175" y="3534485"/>
                </a:cubicBezTo>
                <a:cubicBezTo>
                  <a:pt x="10119914" y="3534485"/>
                  <a:pt x="10055224" y="3502129"/>
                  <a:pt x="10035399" y="3514655"/>
                </a:cubicBezTo>
                <a:cubicBezTo>
                  <a:pt x="10035399" y="3514655"/>
                  <a:pt x="10087567" y="3540747"/>
                  <a:pt x="10106349" y="3540747"/>
                </a:cubicBezTo>
                <a:cubicBezTo>
                  <a:pt x="10113131" y="3543879"/>
                  <a:pt x="10131130" y="3543878"/>
                  <a:pt x="10148217" y="3544661"/>
                </a:cubicBezTo>
                <a:lnTo>
                  <a:pt x="10164761" y="3546251"/>
                </a:lnTo>
                <a:lnTo>
                  <a:pt x="10173127" y="3548576"/>
                </a:lnTo>
                <a:lnTo>
                  <a:pt x="10175685" y="3548895"/>
                </a:lnTo>
                <a:lnTo>
                  <a:pt x="10184604" y="3553272"/>
                </a:lnTo>
                <a:cubicBezTo>
                  <a:pt x="10200907" y="3573494"/>
                  <a:pt x="10151183" y="3563546"/>
                  <a:pt x="10127391" y="3557829"/>
                </a:cubicBezTo>
                <a:lnTo>
                  <a:pt x="10118335" y="3555529"/>
                </a:lnTo>
                <a:lnTo>
                  <a:pt x="10117173" y="3555198"/>
                </a:lnTo>
                <a:cubicBezTo>
                  <a:pt x="10114840" y="3554565"/>
                  <a:pt x="10115014" y="3554650"/>
                  <a:pt x="10116963" y="3555180"/>
                </a:cubicBezTo>
                <a:lnTo>
                  <a:pt x="10118335" y="3555529"/>
                </a:lnTo>
                <a:lnTo>
                  <a:pt x="10132435" y="3559535"/>
                </a:lnTo>
                <a:cubicBezTo>
                  <a:pt x="10178341" y="3579366"/>
                  <a:pt x="10223209" y="3591890"/>
                  <a:pt x="10268075" y="3617983"/>
                </a:cubicBezTo>
                <a:cubicBezTo>
                  <a:pt x="10304073" y="3637293"/>
                  <a:pt x="10271729" y="3634161"/>
                  <a:pt x="10230384" y="3626986"/>
                </a:cubicBezTo>
                <a:lnTo>
                  <a:pt x="10220285" y="3625094"/>
                </a:lnTo>
                <a:lnTo>
                  <a:pt x="10171918" y="3611997"/>
                </a:lnTo>
                <a:cubicBezTo>
                  <a:pt x="10171918" y="3611997"/>
                  <a:pt x="10086597" y="3573803"/>
                  <a:pt x="10084885" y="3597330"/>
                </a:cubicBezTo>
                <a:cubicBezTo>
                  <a:pt x="10088505" y="3603917"/>
                  <a:pt x="10123956" y="3613779"/>
                  <a:pt x="10159138" y="3622460"/>
                </a:cubicBezTo>
                <a:lnTo>
                  <a:pt x="10162375" y="3623233"/>
                </a:lnTo>
                <a:lnTo>
                  <a:pt x="10165561" y="3624768"/>
                </a:lnTo>
                <a:cubicBezTo>
                  <a:pt x="10179389" y="3631291"/>
                  <a:pt x="10193995" y="3637814"/>
                  <a:pt x="10197125" y="3637814"/>
                </a:cubicBezTo>
                <a:cubicBezTo>
                  <a:pt x="10223210" y="3644079"/>
                  <a:pt x="10220081" y="3648774"/>
                  <a:pt x="10207951" y="3651122"/>
                </a:cubicBezTo>
                <a:lnTo>
                  <a:pt x="10200251" y="3651694"/>
                </a:lnTo>
                <a:lnTo>
                  <a:pt x="9982549" y="3585720"/>
                </a:lnTo>
                <a:cubicBezTo>
                  <a:pt x="9982549" y="3585720"/>
                  <a:pt x="9889747" y="3557659"/>
                  <a:pt x="9901208" y="3573949"/>
                </a:cubicBezTo>
                <a:cubicBezTo>
                  <a:pt x="9917255" y="3585796"/>
                  <a:pt x="9969155" y="3591489"/>
                  <a:pt x="9994009" y="3602009"/>
                </a:cubicBezTo>
                <a:cubicBezTo>
                  <a:pt x="9986409" y="3596399"/>
                  <a:pt x="10044041" y="3611786"/>
                  <a:pt x="10068335" y="3626601"/>
                </a:cubicBezTo>
                <a:lnTo>
                  <a:pt x="10075684" y="3637263"/>
                </a:lnTo>
                <a:lnTo>
                  <a:pt x="10042833" y="3629694"/>
                </a:lnTo>
                <a:cubicBezTo>
                  <a:pt x="9943643" y="3600045"/>
                  <a:pt x="9823329" y="3550142"/>
                  <a:pt x="9750551" y="3540747"/>
                </a:cubicBezTo>
                <a:cubicBezTo>
                  <a:pt x="9686905" y="3534486"/>
                  <a:pt x="9667079" y="3540747"/>
                  <a:pt x="9718207" y="3553272"/>
                </a:cubicBezTo>
                <a:cubicBezTo>
                  <a:pt x="9764115" y="3573103"/>
                  <a:pt x="9970707" y="3624246"/>
                  <a:pt x="9990533" y="3637815"/>
                </a:cubicBezTo>
                <a:lnTo>
                  <a:pt x="9988610" y="3640530"/>
                </a:lnTo>
                <a:lnTo>
                  <a:pt x="9987653" y="3640253"/>
                </a:lnTo>
                <a:cubicBezTo>
                  <a:pt x="9945480" y="3628976"/>
                  <a:pt x="9904281" y="3619277"/>
                  <a:pt x="9864967" y="3612436"/>
                </a:cubicBezTo>
                <a:cubicBezTo>
                  <a:pt x="9848679" y="3623898"/>
                  <a:pt x="9864967" y="3612436"/>
                  <a:pt x="9864967" y="3612436"/>
                </a:cubicBezTo>
                <a:cubicBezTo>
                  <a:pt x="9903249" y="3628627"/>
                  <a:pt x="9945167" y="3643426"/>
                  <a:pt x="9989276" y="3657415"/>
                </a:cubicBezTo>
                <a:lnTo>
                  <a:pt x="10073233" y="3681920"/>
                </a:lnTo>
                <a:lnTo>
                  <a:pt x="10075047" y="3682694"/>
                </a:lnTo>
                <a:cubicBezTo>
                  <a:pt x="10003053" y="3663908"/>
                  <a:pt x="9925843" y="3656601"/>
                  <a:pt x="9906017" y="3650340"/>
                </a:cubicBezTo>
                <a:cubicBezTo>
                  <a:pt x="9887237" y="3644077"/>
                  <a:pt x="9783941" y="3617983"/>
                  <a:pt x="9854891" y="3644077"/>
                </a:cubicBezTo>
                <a:cubicBezTo>
                  <a:pt x="9887237" y="3650339"/>
                  <a:pt x="9932103" y="3656602"/>
                  <a:pt x="9951927" y="3670171"/>
                </a:cubicBezTo>
                <a:cubicBezTo>
                  <a:pt x="9964447" y="3676433"/>
                  <a:pt x="9970709" y="3702526"/>
                  <a:pt x="9970709" y="3702526"/>
                </a:cubicBezTo>
                <a:cubicBezTo>
                  <a:pt x="9996793" y="3715052"/>
                  <a:pt x="10029137" y="3715052"/>
                  <a:pt x="10055224" y="3721314"/>
                </a:cubicBezTo>
                <a:cubicBezTo>
                  <a:pt x="10067745" y="3727575"/>
                  <a:pt x="10100087" y="3747406"/>
                  <a:pt x="10100087" y="3741145"/>
                </a:cubicBezTo>
                <a:cubicBezTo>
                  <a:pt x="10100087" y="3747406"/>
                  <a:pt x="10081308" y="3753669"/>
                  <a:pt x="10087568" y="3753668"/>
                </a:cubicBezTo>
                <a:cubicBezTo>
                  <a:pt x="10106348" y="3767238"/>
                  <a:pt x="10145998" y="3767238"/>
                  <a:pt x="10184603" y="3786025"/>
                </a:cubicBezTo>
                <a:cubicBezTo>
                  <a:pt x="10203385" y="3792286"/>
                  <a:pt x="10229469" y="3818380"/>
                  <a:pt x="10243033" y="3824644"/>
                </a:cubicBezTo>
                <a:cubicBezTo>
                  <a:pt x="10281639" y="3838211"/>
                  <a:pt x="10261815" y="3831949"/>
                  <a:pt x="10243033" y="3831950"/>
                </a:cubicBezTo>
                <a:cubicBezTo>
                  <a:pt x="10158519" y="3831949"/>
                  <a:pt x="10281639" y="3856998"/>
                  <a:pt x="10320246" y="3883092"/>
                </a:cubicBezTo>
                <a:cubicBezTo>
                  <a:pt x="10294161" y="3896660"/>
                  <a:pt x="10275380" y="3864305"/>
                  <a:pt x="10255555" y="3876830"/>
                </a:cubicBezTo>
                <a:lnTo>
                  <a:pt x="10320246" y="3902924"/>
                </a:lnTo>
                <a:cubicBezTo>
                  <a:pt x="10307724" y="3935279"/>
                  <a:pt x="10223209" y="3896660"/>
                  <a:pt x="10210690" y="3896660"/>
                </a:cubicBezTo>
                <a:cubicBezTo>
                  <a:pt x="9945667" y="3831950"/>
                  <a:pt x="9647257" y="3741145"/>
                  <a:pt x="9420839" y="3682695"/>
                </a:cubicBezTo>
                <a:cubicBezTo>
                  <a:pt x="9420839" y="3676433"/>
                  <a:pt x="9408318" y="3676433"/>
                  <a:pt x="9402059" y="3676433"/>
                </a:cubicBezTo>
                <a:cubicBezTo>
                  <a:pt x="9395797" y="3656602"/>
                  <a:pt x="9369713" y="3682694"/>
                  <a:pt x="9402059" y="3676433"/>
                </a:cubicBezTo>
                <a:cubicBezTo>
                  <a:pt x="9402057" y="3682694"/>
                  <a:pt x="9414579" y="3682694"/>
                  <a:pt x="9420839" y="3682695"/>
                </a:cubicBezTo>
                <a:cubicBezTo>
                  <a:pt x="9505353" y="3715051"/>
                  <a:pt x="9596129" y="3747406"/>
                  <a:pt x="9693165" y="3773499"/>
                </a:cubicBezTo>
                <a:cubicBezTo>
                  <a:pt x="9790201" y="3805856"/>
                  <a:pt x="9899757" y="3824644"/>
                  <a:pt x="9970709" y="3864305"/>
                </a:cubicBezTo>
                <a:cubicBezTo>
                  <a:pt x="9976969" y="3870567"/>
                  <a:pt x="10061483" y="3909185"/>
                  <a:pt x="10061483" y="3909185"/>
                </a:cubicBezTo>
                <a:cubicBezTo>
                  <a:pt x="10067743" y="3935279"/>
                  <a:pt x="10035397" y="3915448"/>
                  <a:pt x="10016617" y="3909185"/>
                </a:cubicBezTo>
                <a:cubicBezTo>
                  <a:pt x="10048961" y="3915448"/>
                  <a:pt x="9990533" y="3902924"/>
                  <a:pt x="9945667" y="3890399"/>
                </a:cubicBezTo>
                <a:cubicBezTo>
                  <a:pt x="9802721" y="3850735"/>
                  <a:pt x="9634735" y="3799594"/>
                  <a:pt x="9525179" y="3767238"/>
                </a:cubicBezTo>
                <a:cubicBezTo>
                  <a:pt x="8755152" y="3553272"/>
                  <a:pt x="8011211" y="3326782"/>
                  <a:pt x="7228667" y="3165005"/>
                </a:cubicBezTo>
                <a:cubicBezTo>
                  <a:pt x="7028334" y="3126385"/>
                  <a:pt x="6814439" y="3100292"/>
                  <a:pt x="6607846" y="3067937"/>
                </a:cubicBezTo>
                <a:cubicBezTo>
                  <a:pt x="6076757" y="2984438"/>
                  <a:pt x="5520629" y="2906158"/>
                  <a:pt x="4925894" y="2880065"/>
                </a:cubicBezTo>
                <a:cubicBezTo>
                  <a:pt x="4570095" y="2867540"/>
                  <a:pt x="4175693" y="2855016"/>
                  <a:pt x="3838676" y="2887371"/>
                </a:cubicBezTo>
                <a:cubicBezTo>
                  <a:pt x="3800070" y="2893634"/>
                  <a:pt x="3599738" y="2925990"/>
                  <a:pt x="3593476" y="2906159"/>
                </a:cubicBezTo>
                <a:cubicBezTo>
                  <a:pt x="3593477" y="2893633"/>
                  <a:pt x="3670689" y="2855015"/>
                  <a:pt x="3670689" y="2855015"/>
                </a:cubicBezTo>
                <a:cubicBezTo>
                  <a:pt x="3696774" y="2847710"/>
                  <a:pt x="3741639" y="2841447"/>
                  <a:pt x="3787549" y="2835186"/>
                </a:cubicBezTo>
                <a:cubicBezTo>
                  <a:pt x="3903366" y="2815353"/>
                  <a:pt x="4065092" y="2809091"/>
                  <a:pt x="4194472" y="2802828"/>
                </a:cubicBezTo>
                <a:cubicBezTo>
                  <a:pt x="4570095" y="2782998"/>
                  <a:pt x="4879984" y="2802828"/>
                  <a:pt x="5190915" y="2822660"/>
                </a:cubicBezTo>
                <a:cubicBezTo>
                  <a:pt x="5235782" y="2822660"/>
                  <a:pt x="5508107" y="2841447"/>
                  <a:pt x="5455937" y="2835185"/>
                </a:cubicBezTo>
                <a:cubicBezTo>
                  <a:pt x="5417331" y="2828922"/>
                  <a:pt x="5443417" y="2828922"/>
                  <a:pt x="5404811" y="2828922"/>
                </a:cubicBezTo>
                <a:cubicBezTo>
                  <a:pt x="4938415" y="2776735"/>
                  <a:pt x="4323855" y="2770473"/>
                  <a:pt x="3852239" y="2802828"/>
                </a:cubicBezTo>
                <a:cubicBezTo>
                  <a:pt x="3755203" y="2809091"/>
                  <a:pt x="3658169" y="2847709"/>
                  <a:pt x="3593477" y="2815353"/>
                </a:cubicBezTo>
                <a:cubicBezTo>
                  <a:pt x="3587216" y="2809092"/>
                  <a:pt x="3567391" y="2802828"/>
                  <a:pt x="3561133" y="2802829"/>
                </a:cubicBezTo>
                <a:cubicBezTo>
                  <a:pt x="3567391" y="2802828"/>
                  <a:pt x="3541308" y="2770473"/>
                  <a:pt x="3535047" y="2776735"/>
                </a:cubicBezTo>
                <a:cubicBezTo>
                  <a:pt x="3541307" y="2764210"/>
                  <a:pt x="3561132" y="2770473"/>
                  <a:pt x="3573654" y="2764210"/>
                </a:cubicBezTo>
                <a:cubicBezTo>
                  <a:pt x="3593477" y="2757948"/>
                  <a:pt x="3599738" y="2744380"/>
                  <a:pt x="3605999" y="2738117"/>
                </a:cubicBezTo>
                <a:cubicBezTo>
                  <a:pt x="3664428" y="2725593"/>
                  <a:pt x="3593477" y="2731854"/>
                  <a:pt x="3554872" y="2738117"/>
                </a:cubicBezTo>
                <a:lnTo>
                  <a:pt x="3574615" y="2733441"/>
                </a:lnTo>
                <a:lnTo>
                  <a:pt x="3545930" y="2738117"/>
                </a:lnTo>
                <a:lnTo>
                  <a:pt x="3554872" y="2738117"/>
                </a:lnTo>
                <a:cubicBezTo>
                  <a:pt x="3544959" y="2741249"/>
                  <a:pt x="3533482" y="2744380"/>
                  <a:pt x="3524483" y="2745945"/>
                </a:cubicBezTo>
                <a:lnTo>
                  <a:pt x="3516940" y="2745185"/>
                </a:lnTo>
                <a:lnTo>
                  <a:pt x="3502924" y="2749129"/>
                </a:lnTo>
                <a:cubicBezTo>
                  <a:pt x="3491984" y="2752266"/>
                  <a:pt x="3481280" y="2755033"/>
                  <a:pt x="3470568" y="2756414"/>
                </a:cubicBezTo>
                <a:lnTo>
                  <a:pt x="3452281" y="2756932"/>
                </a:lnTo>
                <a:lnTo>
                  <a:pt x="3453580" y="2753653"/>
                </a:lnTo>
                <a:cubicBezTo>
                  <a:pt x="3489406" y="2747835"/>
                  <a:pt x="3519421" y="2741977"/>
                  <a:pt x="3476929" y="2746715"/>
                </a:cubicBezTo>
                <a:lnTo>
                  <a:pt x="3453794" y="2749615"/>
                </a:lnTo>
                <a:lnTo>
                  <a:pt x="3453795" y="2749597"/>
                </a:lnTo>
                <a:lnTo>
                  <a:pt x="3453617" y="2749637"/>
                </a:lnTo>
                <a:lnTo>
                  <a:pt x="3407798" y="2755380"/>
                </a:lnTo>
                <a:cubicBezTo>
                  <a:pt x="3412947" y="2755755"/>
                  <a:pt x="3424913" y="2754934"/>
                  <a:pt x="3435358" y="2753707"/>
                </a:cubicBezTo>
                <a:lnTo>
                  <a:pt x="3453617" y="2749637"/>
                </a:lnTo>
                <a:lnTo>
                  <a:pt x="3453794" y="2749615"/>
                </a:lnTo>
                <a:lnTo>
                  <a:pt x="3453580" y="2753653"/>
                </a:lnTo>
                <a:cubicBezTo>
                  <a:pt x="3426346" y="2757758"/>
                  <a:pt x="3395164" y="2760918"/>
                  <a:pt x="3393296" y="2758419"/>
                </a:cubicBezTo>
                <a:cubicBezTo>
                  <a:pt x="3395164" y="2760918"/>
                  <a:pt x="3405932" y="2752878"/>
                  <a:pt x="3405932" y="2752878"/>
                </a:cubicBezTo>
                <a:cubicBezTo>
                  <a:pt x="3412184" y="2748211"/>
                  <a:pt x="3402198" y="2747877"/>
                  <a:pt x="3410882" y="2741394"/>
                </a:cubicBezTo>
                <a:cubicBezTo>
                  <a:pt x="3419003" y="2739225"/>
                  <a:pt x="3442283" y="2734176"/>
                  <a:pt x="3458870" y="2729580"/>
                </a:cubicBezTo>
                <a:cubicBezTo>
                  <a:pt x="3509162" y="2718318"/>
                  <a:pt x="3563436" y="2705868"/>
                  <a:pt x="3617928" y="2694796"/>
                </a:cubicBezTo>
                <a:lnTo>
                  <a:pt x="3626204" y="2693427"/>
                </a:lnTo>
                <a:lnTo>
                  <a:pt x="3626492" y="2693302"/>
                </a:lnTo>
                <a:cubicBezTo>
                  <a:pt x="3641408" y="2687627"/>
                  <a:pt x="3653212" y="2684365"/>
                  <a:pt x="3658169" y="2685930"/>
                </a:cubicBezTo>
                <a:lnTo>
                  <a:pt x="3674445" y="2685451"/>
                </a:lnTo>
                <a:lnTo>
                  <a:pt x="3745600" y="2673688"/>
                </a:lnTo>
                <a:lnTo>
                  <a:pt x="3701991" y="2674972"/>
                </a:lnTo>
                <a:cubicBezTo>
                  <a:pt x="3685817" y="2676537"/>
                  <a:pt x="3671211" y="2679668"/>
                  <a:pt x="3658169" y="2685930"/>
                </a:cubicBezTo>
                <a:lnTo>
                  <a:pt x="3640084" y="2683931"/>
                </a:lnTo>
                <a:lnTo>
                  <a:pt x="3597822" y="2691146"/>
                </a:lnTo>
                <a:cubicBezTo>
                  <a:pt x="3544649" y="2701720"/>
                  <a:pt x="3491939" y="2713002"/>
                  <a:pt x="3434503" y="2723756"/>
                </a:cubicBezTo>
                <a:cubicBezTo>
                  <a:pt x="3400672" y="2732790"/>
                  <a:pt x="3379822" y="2736024"/>
                  <a:pt x="3340173" y="2741614"/>
                </a:cubicBezTo>
                <a:cubicBezTo>
                  <a:pt x="3317456" y="2742348"/>
                  <a:pt x="3332486" y="2735669"/>
                  <a:pt x="3353373" y="2731758"/>
                </a:cubicBezTo>
                <a:cubicBezTo>
                  <a:pt x="3361492" y="2729591"/>
                  <a:pt x="3363670" y="2732507"/>
                  <a:pt x="3378391" y="2725411"/>
                </a:cubicBezTo>
                <a:cubicBezTo>
                  <a:pt x="3395975" y="2708387"/>
                  <a:pt x="3437710" y="2701241"/>
                  <a:pt x="3471542" y="2692208"/>
                </a:cubicBezTo>
                <a:cubicBezTo>
                  <a:pt x="3515904" y="2681155"/>
                  <a:pt x="3560505" y="2671464"/>
                  <a:pt x="3605266" y="2663052"/>
                </a:cubicBezTo>
                <a:lnTo>
                  <a:pt x="3610996" y="2662139"/>
                </a:lnTo>
                <a:lnTo>
                  <a:pt x="3612260" y="2660881"/>
                </a:lnTo>
                <a:lnTo>
                  <a:pt x="3623560" y="2653010"/>
                </a:lnTo>
                <a:lnTo>
                  <a:pt x="3606762" y="2655749"/>
                </a:lnTo>
                <a:cubicBezTo>
                  <a:pt x="3552508" y="2665508"/>
                  <a:pt x="3498786" y="2675438"/>
                  <a:pt x="3444652" y="2683727"/>
                </a:cubicBezTo>
                <a:cubicBezTo>
                  <a:pt x="3487927" y="2669590"/>
                  <a:pt x="3533092" y="2655989"/>
                  <a:pt x="3579582" y="2644888"/>
                </a:cubicBezTo>
                <a:lnTo>
                  <a:pt x="3620059" y="2636563"/>
                </a:lnTo>
                <a:lnTo>
                  <a:pt x="3612260" y="2634787"/>
                </a:lnTo>
                <a:lnTo>
                  <a:pt x="3611788" y="2634528"/>
                </a:lnTo>
                <a:lnTo>
                  <a:pt x="3554459" y="2646202"/>
                </a:lnTo>
                <a:lnTo>
                  <a:pt x="3449584" y="2666797"/>
                </a:lnTo>
                <a:lnTo>
                  <a:pt x="3449804" y="2666900"/>
                </a:lnTo>
                <a:cubicBezTo>
                  <a:pt x="3456597" y="2674128"/>
                  <a:pt x="3454250" y="2687301"/>
                  <a:pt x="3425491" y="2679669"/>
                </a:cubicBezTo>
                <a:lnTo>
                  <a:pt x="3425490" y="2673406"/>
                </a:lnTo>
                <a:cubicBezTo>
                  <a:pt x="3430186" y="2665317"/>
                  <a:pt x="3435729" y="2662513"/>
                  <a:pt x="3440603" y="2662643"/>
                </a:cubicBezTo>
                <a:lnTo>
                  <a:pt x="3448443" y="2666269"/>
                </a:lnTo>
                <a:lnTo>
                  <a:pt x="3550738" y="2639406"/>
                </a:lnTo>
                <a:lnTo>
                  <a:pt x="3601232" y="2628721"/>
                </a:lnTo>
                <a:lnTo>
                  <a:pt x="3596608" y="2626177"/>
                </a:lnTo>
                <a:cubicBezTo>
                  <a:pt x="3595043" y="2623828"/>
                  <a:pt x="3596608" y="2622262"/>
                  <a:pt x="3599738" y="2622262"/>
                </a:cubicBezTo>
                <a:cubicBezTo>
                  <a:pt x="3567391" y="2614957"/>
                  <a:pt x="3496442" y="2653574"/>
                  <a:pt x="3482877" y="2641050"/>
                </a:cubicBezTo>
                <a:lnTo>
                  <a:pt x="3484219" y="2636080"/>
                </a:lnTo>
                <a:lnTo>
                  <a:pt x="3444812" y="2643365"/>
                </a:lnTo>
                <a:lnTo>
                  <a:pt x="3440474" y="2644516"/>
                </a:lnTo>
                <a:lnTo>
                  <a:pt x="3438429" y="2643652"/>
                </a:lnTo>
                <a:lnTo>
                  <a:pt x="3423423" y="2641795"/>
                </a:lnTo>
                <a:lnTo>
                  <a:pt x="3426265" y="2640985"/>
                </a:lnTo>
                <a:lnTo>
                  <a:pt x="3496100" y="2625149"/>
                </a:lnTo>
                <a:lnTo>
                  <a:pt x="3503256" y="2621122"/>
                </a:lnTo>
                <a:cubicBezTo>
                  <a:pt x="3533840" y="2608140"/>
                  <a:pt x="3586467" y="2596855"/>
                  <a:pt x="3589402" y="2593789"/>
                </a:cubicBezTo>
                <a:lnTo>
                  <a:pt x="3585725" y="2593496"/>
                </a:lnTo>
                <a:lnTo>
                  <a:pt x="3441397" y="2623846"/>
                </a:lnTo>
                <a:lnTo>
                  <a:pt x="3440703" y="2623996"/>
                </a:lnTo>
                <a:lnTo>
                  <a:pt x="3422733" y="2623978"/>
                </a:lnTo>
                <a:cubicBezTo>
                  <a:pt x="3417116" y="2624158"/>
                  <a:pt x="3413800" y="2624529"/>
                  <a:pt x="3414903" y="2625107"/>
                </a:cubicBezTo>
                <a:cubicBezTo>
                  <a:pt x="3409020" y="2619484"/>
                  <a:pt x="3410217" y="2607016"/>
                  <a:pt x="3419767" y="2612030"/>
                </a:cubicBezTo>
                <a:cubicBezTo>
                  <a:pt x="3405809" y="2604702"/>
                  <a:pt x="3422699" y="2611035"/>
                  <a:pt x="3400928" y="2610166"/>
                </a:cubicBezTo>
                <a:cubicBezTo>
                  <a:pt x="3372554" y="2608365"/>
                  <a:pt x="3390639" y="2602230"/>
                  <a:pt x="3390639" y="2602230"/>
                </a:cubicBezTo>
                <a:cubicBezTo>
                  <a:pt x="3402861" y="2598085"/>
                  <a:pt x="3436132" y="2602035"/>
                  <a:pt x="3441998" y="2600045"/>
                </a:cubicBezTo>
                <a:cubicBezTo>
                  <a:pt x="3441998" y="2600045"/>
                  <a:pt x="3441982" y="2592432"/>
                  <a:pt x="3442454" y="2584653"/>
                </a:cubicBezTo>
                <a:cubicBezTo>
                  <a:pt x="3452728" y="2584978"/>
                  <a:pt x="3470830" y="2586455"/>
                  <a:pt x="3470830" y="2586455"/>
                </a:cubicBezTo>
                <a:cubicBezTo>
                  <a:pt x="3477169" y="2576687"/>
                  <a:pt x="3454187" y="2580674"/>
                  <a:pt x="3454187" y="2580674"/>
                </a:cubicBezTo>
                <a:lnTo>
                  <a:pt x="3445790" y="2578206"/>
                </a:lnTo>
                <a:lnTo>
                  <a:pt x="3431713" y="2579657"/>
                </a:lnTo>
                <a:lnTo>
                  <a:pt x="3437919" y="2575893"/>
                </a:lnTo>
                <a:lnTo>
                  <a:pt x="3421973" y="2571207"/>
                </a:lnTo>
                <a:cubicBezTo>
                  <a:pt x="3409706" y="2567987"/>
                  <a:pt x="3399123" y="2565706"/>
                  <a:pt x="3399860" y="2567359"/>
                </a:cubicBezTo>
                <a:cubicBezTo>
                  <a:pt x="3398370" y="2556438"/>
                  <a:pt x="3422354" y="2563538"/>
                  <a:pt x="3443635" y="2564574"/>
                </a:cubicBezTo>
                <a:lnTo>
                  <a:pt x="3457489" y="2564024"/>
                </a:lnTo>
                <a:lnTo>
                  <a:pt x="3457837" y="2563814"/>
                </a:lnTo>
                <a:cubicBezTo>
                  <a:pt x="3467488" y="2560422"/>
                  <a:pt x="3476357" y="2559118"/>
                  <a:pt x="3484737" y="2558758"/>
                </a:cubicBezTo>
                <a:lnTo>
                  <a:pt x="3489506" y="2558882"/>
                </a:lnTo>
                <a:lnTo>
                  <a:pt x="3481771" y="2555447"/>
                </a:lnTo>
                <a:cubicBezTo>
                  <a:pt x="3466601" y="2552973"/>
                  <a:pt x="3452661" y="2553258"/>
                  <a:pt x="3434559" y="2551780"/>
                </a:cubicBezTo>
                <a:cubicBezTo>
                  <a:pt x="3417434" y="2550605"/>
                  <a:pt x="3404042" y="2549436"/>
                  <a:pt x="3392631" y="2548295"/>
                </a:cubicBezTo>
                <a:lnTo>
                  <a:pt x="3366050" y="2545379"/>
                </a:lnTo>
                <a:lnTo>
                  <a:pt x="3373774" y="2543873"/>
                </a:lnTo>
                <a:lnTo>
                  <a:pt x="3429065" y="2530633"/>
                </a:lnTo>
                <a:lnTo>
                  <a:pt x="3458723" y="2527713"/>
                </a:lnTo>
                <a:cubicBezTo>
                  <a:pt x="3477676" y="2527315"/>
                  <a:pt x="3469297" y="2526188"/>
                  <a:pt x="3456177" y="2524211"/>
                </a:cubicBezTo>
                <a:lnTo>
                  <a:pt x="3456008" y="2524182"/>
                </a:lnTo>
                <a:lnTo>
                  <a:pt x="3458396" y="2523609"/>
                </a:lnTo>
                <a:cubicBezTo>
                  <a:pt x="3487085" y="2517200"/>
                  <a:pt x="3516758" y="2511109"/>
                  <a:pt x="3548918" y="2505271"/>
                </a:cubicBezTo>
                <a:cubicBezTo>
                  <a:pt x="3551350" y="2503455"/>
                  <a:pt x="3584617" y="2498739"/>
                  <a:pt x="3580883" y="2493736"/>
                </a:cubicBezTo>
                <a:cubicBezTo>
                  <a:pt x="3576837" y="2488318"/>
                  <a:pt x="3537064" y="2502437"/>
                  <a:pt x="3528633" y="2504189"/>
                </a:cubicBezTo>
                <a:lnTo>
                  <a:pt x="3442145" y="2521721"/>
                </a:lnTo>
                <a:lnTo>
                  <a:pt x="3435765" y="2520591"/>
                </a:lnTo>
                <a:cubicBezTo>
                  <a:pt x="3429660" y="2519161"/>
                  <a:pt x="3425192" y="2517501"/>
                  <a:pt x="3425188" y="2515598"/>
                </a:cubicBezTo>
                <a:cubicBezTo>
                  <a:pt x="3421993" y="2508429"/>
                  <a:pt x="3539158" y="2512490"/>
                  <a:pt x="3499513" y="2501813"/>
                </a:cubicBezTo>
                <a:cubicBezTo>
                  <a:pt x="3488750" y="2501655"/>
                  <a:pt x="3420503" y="2497508"/>
                  <a:pt x="3417553" y="2490889"/>
                </a:cubicBezTo>
                <a:cubicBezTo>
                  <a:pt x="3415833" y="2487029"/>
                  <a:pt x="3432919" y="2469806"/>
                  <a:pt x="3429985" y="2470801"/>
                </a:cubicBezTo>
                <a:cubicBezTo>
                  <a:pt x="3432919" y="2469806"/>
                  <a:pt x="3435851" y="2468812"/>
                  <a:pt x="3438784" y="2467816"/>
                </a:cubicBezTo>
                <a:cubicBezTo>
                  <a:pt x="3426790" y="2463632"/>
                  <a:pt x="3381052" y="2463277"/>
                  <a:pt x="3417488" y="2459169"/>
                </a:cubicBezTo>
                <a:cubicBezTo>
                  <a:pt x="3458818" y="2457211"/>
                  <a:pt x="3402072" y="2456146"/>
                  <a:pt x="3381037" y="2455662"/>
                </a:cubicBezTo>
                <a:lnTo>
                  <a:pt x="3376222" y="2455478"/>
                </a:lnTo>
                <a:lnTo>
                  <a:pt x="3501687" y="2428246"/>
                </a:lnTo>
                <a:cubicBezTo>
                  <a:pt x="3512238" y="2424262"/>
                  <a:pt x="3532995" y="2416554"/>
                  <a:pt x="3505762" y="2420660"/>
                </a:cubicBezTo>
                <a:cubicBezTo>
                  <a:pt x="3470757" y="2426674"/>
                  <a:pt x="3437584" y="2435865"/>
                  <a:pt x="3402448" y="2438082"/>
                </a:cubicBezTo>
                <a:cubicBezTo>
                  <a:pt x="3416072" y="2432778"/>
                  <a:pt x="3429754" y="2428729"/>
                  <a:pt x="3443469" y="2425315"/>
                </a:cubicBezTo>
                <a:lnTo>
                  <a:pt x="3474472" y="2418573"/>
                </a:lnTo>
                <a:lnTo>
                  <a:pt x="3479771" y="2418362"/>
                </a:lnTo>
                <a:cubicBezTo>
                  <a:pt x="3493405" y="2417706"/>
                  <a:pt x="3499929" y="2416722"/>
                  <a:pt x="3502025" y="2415564"/>
                </a:cubicBezTo>
                <a:lnTo>
                  <a:pt x="3499358" y="2413195"/>
                </a:lnTo>
                <a:lnTo>
                  <a:pt x="3525971" y="2407467"/>
                </a:lnTo>
                <a:cubicBezTo>
                  <a:pt x="3539725" y="2404105"/>
                  <a:pt x="3553464" y="2400134"/>
                  <a:pt x="3567166" y="2394935"/>
                </a:cubicBezTo>
                <a:cubicBezTo>
                  <a:pt x="3573078" y="2402853"/>
                  <a:pt x="3573983" y="2385949"/>
                  <a:pt x="3567166" y="2394935"/>
                </a:cubicBezTo>
                <a:lnTo>
                  <a:pt x="3541117" y="2399445"/>
                </a:lnTo>
                <a:lnTo>
                  <a:pt x="3486911" y="2408835"/>
                </a:lnTo>
                <a:lnTo>
                  <a:pt x="3482878" y="2407755"/>
                </a:lnTo>
                <a:cubicBezTo>
                  <a:pt x="3477972" y="2406514"/>
                  <a:pt x="3473994" y="2405402"/>
                  <a:pt x="3473626" y="2404575"/>
                </a:cubicBezTo>
                <a:cubicBezTo>
                  <a:pt x="3472152" y="2401265"/>
                  <a:pt x="3528163" y="2401947"/>
                  <a:pt x="3540383" y="2397801"/>
                </a:cubicBezTo>
                <a:cubicBezTo>
                  <a:pt x="3520562" y="2392463"/>
                  <a:pt x="3512748" y="2398922"/>
                  <a:pt x="3487306" y="2396125"/>
                </a:cubicBezTo>
                <a:cubicBezTo>
                  <a:pt x="3487306" y="2396125"/>
                  <a:pt x="3435701" y="2397759"/>
                  <a:pt x="3434226" y="2394450"/>
                </a:cubicBezTo>
                <a:lnTo>
                  <a:pt x="3468924" y="2378872"/>
                </a:lnTo>
                <a:cubicBezTo>
                  <a:pt x="3467451" y="2375562"/>
                  <a:pt x="3328264" y="2367544"/>
                  <a:pt x="3393075" y="2365240"/>
                </a:cubicBezTo>
                <a:cubicBezTo>
                  <a:pt x="3432212" y="2367199"/>
                  <a:pt x="3462781" y="2365083"/>
                  <a:pt x="3494563" y="2358112"/>
                </a:cubicBezTo>
                <a:cubicBezTo>
                  <a:pt x="3517546" y="2354126"/>
                  <a:pt x="3535909" y="2363768"/>
                  <a:pt x="3559862" y="2355643"/>
                </a:cubicBezTo>
                <a:cubicBezTo>
                  <a:pt x="3559862" y="2355643"/>
                  <a:pt x="3560061" y="2356090"/>
                  <a:pt x="3560310" y="2356650"/>
                </a:cubicBezTo>
                <a:lnTo>
                  <a:pt x="3560873" y="2357911"/>
                </a:lnTo>
                <a:lnTo>
                  <a:pt x="3561060" y="2358331"/>
                </a:lnTo>
                <a:cubicBezTo>
                  <a:pt x="3561259" y="2358779"/>
                  <a:pt x="3561359" y="2359003"/>
                  <a:pt x="3561210" y="2358667"/>
                </a:cubicBezTo>
                <a:lnTo>
                  <a:pt x="3560873" y="2357911"/>
                </a:lnTo>
                <a:lnTo>
                  <a:pt x="3559862" y="2355643"/>
                </a:lnTo>
                <a:cubicBezTo>
                  <a:pt x="3549310" y="2339541"/>
                  <a:pt x="3491630" y="2359108"/>
                  <a:pt x="3481094" y="2350619"/>
                </a:cubicBezTo>
                <a:cubicBezTo>
                  <a:pt x="3480239" y="2350910"/>
                  <a:pt x="3479335" y="2349986"/>
                  <a:pt x="3478506" y="2348422"/>
                </a:cubicBezTo>
                <a:lnTo>
                  <a:pt x="3476898" y="2343876"/>
                </a:lnTo>
                <a:lnTo>
                  <a:pt x="3414140" y="2356207"/>
                </a:lnTo>
                <a:lnTo>
                  <a:pt x="3420030" y="2348315"/>
                </a:lnTo>
                <a:lnTo>
                  <a:pt x="3470117" y="2334348"/>
                </a:lnTo>
                <a:lnTo>
                  <a:pt x="3472968" y="2333759"/>
                </a:lnTo>
                <a:lnTo>
                  <a:pt x="3476340" y="2332769"/>
                </a:lnTo>
                <a:lnTo>
                  <a:pt x="3476409" y="2332528"/>
                </a:lnTo>
                <a:cubicBezTo>
                  <a:pt x="3453898" y="2328736"/>
                  <a:pt x="3433866" y="2339340"/>
                  <a:pt x="3414289" y="2334554"/>
                </a:cubicBezTo>
                <a:cubicBezTo>
                  <a:pt x="3406704" y="2332684"/>
                  <a:pt x="3405228" y="2329375"/>
                  <a:pt x="3399346" y="2323751"/>
                </a:cubicBezTo>
                <a:cubicBezTo>
                  <a:pt x="3380983" y="2314109"/>
                  <a:pt x="3358489" y="2317931"/>
                  <a:pt x="3336718" y="2317062"/>
                </a:cubicBezTo>
                <a:cubicBezTo>
                  <a:pt x="3289994" y="2313232"/>
                  <a:pt x="3250385" y="2319050"/>
                  <a:pt x="3205119" y="2310915"/>
                </a:cubicBezTo>
                <a:cubicBezTo>
                  <a:pt x="3255002" y="2305421"/>
                  <a:pt x="3291453" y="2308928"/>
                  <a:pt x="3341582" y="2303985"/>
                </a:cubicBezTo>
                <a:cubicBezTo>
                  <a:pt x="3353803" y="2299840"/>
                  <a:pt x="3379247" y="2302636"/>
                  <a:pt x="3411289" y="2303829"/>
                </a:cubicBezTo>
                <a:cubicBezTo>
                  <a:pt x="3427918" y="2301998"/>
                  <a:pt x="3517445" y="2307181"/>
                  <a:pt x="3462630" y="2294032"/>
                </a:cubicBezTo>
                <a:cubicBezTo>
                  <a:pt x="3451869" y="2293873"/>
                  <a:pt x="3405145" y="2290042"/>
                  <a:pt x="3397316" y="2288889"/>
                </a:cubicBezTo>
                <a:cubicBezTo>
                  <a:pt x="3392910" y="2286575"/>
                  <a:pt x="3389713" y="2279406"/>
                  <a:pt x="3389713" y="2279406"/>
                </a:cubicBezTo>
                <a:cubicBezTo>
                  <a:pt x="3370138" y="2274618"/>
                  <a:pt x="3350576" y="2277445"/>
                  <a:pt x="3333702" y="2278725"/>
                </a:cubicBezTo>
                <a:cubicBezTo>
                  <a:pt x="3318534" y="2276252"/>
                  <a:pt x="3286752" y="2283224"/>
                  <a:pt x="3279150" y="2273741"/>
                </a:cubicBezTo>
                <a:cubicBezTo>
                  <a:pt x="3271549" y="2264257"/>
                  <a:pt x="3305327" y="2276923"/>
                  <a:pt x="3291370" y="2269595"/>
                </a:cubicBezTo>
                <a:cubicBezTo>
                  <a:pt x="3273006" y="2259954"/>
                  <a:pt x="3226282" y="2256121"/>
                  <a:pt x="3282293" y="2256803"/>
                </a:cubicBezTo>
                <a:cubicBezTo>
                  <a:pt x="3323135" y="2255011"/>
                  <a:pt x="3342958" y="2260349"/>
                  <a:pt x="3388435" y="2252541"/>
                </a:cubicBezTo>
                <a:cubicBezTo>
                  <a:pt x="3377967" y="2247045"/>
                  <a:pt x="3339715" y="2244546"/>
                  <a:pt x="3314843" y="2242598"/>
                </a:cubicBezTo>
                <a:lnTo>
                  <a:pt x="3311682" y="2242287"/>
                </a:lnTo>
                <a:lnTo>
                  <a:pt x="3359298" y="2228845"/>
                </a:lnTo>
                <a:lnTo>
                  <a:pt x="3294718" y="2240203"/>
                </a:lnTo>
                <a:lnTo>
                  <a:pt x="3283640" y="2235396"/>
                </a:lnTo>
                <a:cubicBezTo>
                  <a:pt x="3279504" y="2231918"/>
                  <a:pt x="3296979" y="2233252"/>
                  <a:pt x="3309635" y="2232291"/>
                </a:cubicBezTo>
                <a:cubicBezTo>
                  <a:pt x="3236719" y="2217666"/>
                  <a:pt x="3168503" y="2228744"/>
                  <a:pt x="3097059" y="2217426"/>
                </a:cubicBezTo>
                <a:lnTo>
                  <a:pt x="3084866" y="2216035"/>
                </a:lnTo>
                <a:lnTo>
                  <a:pt x="3085541" y="2215803"/>
                </a:lnTo>
                <a:cubicBezTo>
                  <a:pt x="3095745" y="2212078"/>
                  <a:pt x="3133311" y="2208047"/>
                  <a:pt x="3148032" y="2200949"/>
                </a:cubicBezTo>
                <a:cubicBezTo>
                  <a:pt x="3167267" y="2190483"/>
                  <a:pt x="3116847" y="2204113"/>
                  <a:pt x="3110813" y="2204724"/>
                </a:cubicBezTo>
                <a:cubicBezTo>
                  <a:pt x="3098729" y="2207742"/>
                  <a:pt x="3089172" y="2209887"/>
                  <a:pt x="3080779" y="2211599"/>
                </a:cubicBezTo>
                <a:lnTo>
                  <a:pt x="3067530" y="2214058"/>
                </a:lnTo>
                <a:lnTo>
                  <a:pt x="3022801" y="2208958"/>
                </a:lnTo>
                <a:lnTo>
                  <a:pt x="3023733" y="2205482"/>
                </a:lnTo>
                <a:cubicBezTo>
                  <a:pt x="3024200" y="2206108"/>
                  <a:pt x="3022238" y="2206559"/>
                  <a:pt x="3018871" y="2206872"/>
                </a:cubicBezTo>
                <a:lnTo>
                  <a:pt x="3008394" y="2207315"/>
                </a:lnTo>
                <a:lnTo>
                  <a:pt x="2974964" y="2203503"/>
                </a:lnTo>
                <a:lnTo>
                  <a:pt x="2986639" y="2200725"/>
                </a:lnTo>
                <a:cubicBezTo>
                  <a:pt x="2988816" y="2203641"/>
                  <a:pt x="2990684" y="2206142"/>
                  <a:pt x="2991153" y="2197354"/>
                </a:cubicBezTo>
                <a:cubicBezTo>
                  <a:pt x="2991153" y="2197354"/>
                  <a:pt x="2989071" y="2198910"/>
                  <a:pt x="2986639" y="2200725"/>
                </a:cubicBezTo>
                <a:lnTo>
                  <a:pt x="2984897" y="2192531"/>
                </a:lnTo>
                <a:lnTo>
                  <a:pt x="3019474" y="2192321"/>
                </a:lnTo>
                <a:lnTo>
                  <a:pt x="2984028" y="2187243"/>
                </a:lnTo>
                <a:lnTo>
                  <a:pt x="3001879" y="2181557"/>
                </a:lnTo>
                <a:lnTo>
                  <a:pt x="3009339" y="2178680"/>
                </a:lnTo>
                <a:lnTo>
                  <a:pt x="3122402" y="2187165"/>
                </a:lnTo>
                <a:cubicBezTo>
                  <a:pt x="3196308" y="2191695"/>
                  <a:pt x="3269933" y="2194337"/>
                  <a:pt x="3344283" y="2192606"/>
                </a:cubicBezTo>
                <a:cubicBezTo>
                  <a:pt x="3351131" y="2192187"/>
                  <a:pt x="3371191" y="2194271"/>
                  <a:pt x="3390331" y="2195238"/>
                </a:cubicBezTo>
                <a:lnTo>
                  <a:pt x="3392766" y="2195251"/>
                </a:lnTo>
                <a:lnTo>
                  <a:pt x="3418230" y="2185954"/>
                </a:lnTo>
                <a:lnTo>
                  <a:pt x="3401286" y="2184845"/>
                </a:lnTo>
                <a:lnTo>
                  <a:pt x="3389586" y="2187478"/>
                </a:lnTo>
                <a:lnTo>
                  <a:pt x="3371299" y="2187998"/>
                </a:lnTo>
                <a:lnTo>
                  <a:pt x="3372597" y="2184718"/>
                </a:lnTo>
                <a:lnTo>
                  <a:pt x="3374655" y="2184374"/>
                </a:lnTo>
                <a:lnTo>
                  <a:pt x="3372930" y="2184368"/>
                </a:lnTo>
                <a:lnTo>
                  <a:pt x="3372597" y="2184718"/>
                </a:lnTo>
                <a:cubicBezTo>
                  <a:pt x="3345363" y="2188824"/>
                  <a:pt x="3314181" y="2191985"/>
                  <a:pt x="3312314" y="2189485"/>
                </a:cubicBezTo>
                <a:cubicBezTo>
                  <a:pt x="3313248" y="2190735"/>
                  <a:pt x="3316406" y="2189350"/>
                  <a:pt x="3319331" y="2187652"/>
                </a:cubicBezTo>
                <a:lnTo>
                  <a:pt x="3322795" y="2185444"/>
                </a:lnTo>
                <a:lnTo>
                  <a:pt x="3308706" y="2184746"/>
                </a:lnTo>
                <a:cubicBezTo>
                  <a:pt x="3284847" y="2184714"/>
                  <a:pt x="3256832" y="2186718"/>
                  <a:pt x="3241043" y="2180647"/>
                </a:cubicBezTo>
                <a:cubicBezTo>
                  <a:pt x="3236634" y="2178333"/>
                  <a:pt x="3233441" y="2171163"/>
                  <a:pt x="3230507" y="2172158"/>
                </a:cubicBezTo>
                <a:cubicBezTo>
                  <a:pt x="3215338" y="2169686"/>
                  <a:pt x="3171563" y="2172472"/>
                  <a:pt x="3154920" y="2166692"/>
                </a:cubicBezTo>
                <a:cubicBezTo>
                  <a:pt x="3146845" y="2164985"/>
                  <a:pt x="3142421" y="2155060"/>
                  <a:pt x="3142421" y="2155060"/>
                </a:cubicBezTo>
                <a:cubicBezTo>
                  <a:pt x="3142421" y="2155060"/>
                  <a:pt x="3140524" y="2154592"/>
                  <a:pt x="3137834" y="2154393"/>
                </a:cubicBezTo>
                <a:lnTo>
                  <a:pt x="3133721" y="2154812"/>
                </a:lnTo>
                <a:lnTo>
                  <a:pt x="3127471" y="2153657"/>
                </a:lnTo>
                <a:lnTo>
                  <a:pt x="3126823" y="2152574"/>
                </a:lnTo>
                <a:cubicBezTo>
                  <a:pt x="3126274" y="2152284"/>
                  <a:pt x="3125539" y="2152533"/>
                  <a:pt x="3124073" y="2153031"/>
                </a:cubicBezTo>
                <a:lnTo>
                  <a:pt x="3127471" y="2153657"/>
                </a:lnTo>
                <a:lnTo>
                  <a:pt x="3128480" y="2155344"/>
                </a:lnTo>
                <a:cubicBezTo>
                  <a:pt x="3119665" y="2150717"/>
                  <a:pt x="3107918" y="2147083"/>
                  <a:pt x="3107918" y="2147083"/>
                </a:cubicBezTo>
                <a:cubicBezTo>
                  <a:pt x="3106182" y="2135609"/>
                  <a:pt x="3157591" y="2157532"/>
                  <a:pt x="3186439" y="2151555"/>
                </a:cubicBezTo>
                <a:cubicBezTo>
                  <a:pt x="3189372" y="2150561"/>
                  <a:pt x="3197185" y="2144101"/>
                  <a:pt x="3200117" y="2143107"/>
                </a:cubicBezTo>
                <a:cubicBezTo>
                  <a:pt x="3219678" y="2140280"/>
                  <a:pt x="3244382" y="2140154"/>
                  <a:pt x="3271282" y="2138647"/>
                </a:cubicBezTo>
                <a:cubicBezTo>
                  <a:pt x="3276664" y="2138726"/>
                  <a:pt x="3301736" y="2140062"/>
                  <a:pt x="3325830" y="2141252"/>
                </a:cubicBezTo>
                <a:lnTo>
                  <a:pt x="3325908" y="2141256"/>
                </a:lnTo>
                <a:lnTo>
                  <a:pt x="3337891" y="2136879"/>
                </a:lnTo>
                <a:lnTo>
                  <a:pt x="3363356" y="2130300"/>
                </a:lnTo>
                <a:lnTo>
                  <a:pt x="3361270" y="2128735"/>
                </a:lnTo>
                <a:cubicBezTo>
                  <a:pt x="3359203" y="2127353"/>
                  <a:pt x="3357351" y="2126275"/>
                  <a:pt x="3356127" y="2125738"/>
                </a:cubicBezTo>
                <a:cubicBezTo>
                  <a:pt x="3348786" y="2124418"/>
                  <a:pt x="3284945" y="2122584"/>
                  <a:pt x="3326030" y="2120075"/>
                </a:cubicBezTo>
                <a:cubicBezTo>
                  <a:pt x="3369805" y="2117289"/>
                  <a:pt x="3288106" y="2113260"/>
                  <a:pt x="3277343" y="2113102"/>
                </a:cubicBezTo>
                <a:cubicBezTo>
                  <a:pt x="3248233" y="2110914"/>
                  <a:pt x="3222791" y="2108118"/>
                  <a:pt x="3212517" y="2107793"/>
                </a:cubicBezTo>
                <a:cubicBezTo>
                  <a:pt x="3153927" y="2101956"/>
                  <a:pt x="3099682" y="2097660"/>
                  <a:pt x="3046811" y="2093454"/>
                </a:cubicBezTo>
                <a:lnTo>
                  <a:pt x="3035771" y="2092486"/>
                </a:lnTo>
                <a:lnTo>
                  <a:pt x="3046714" y="2087718"/>
                </a:lnTo>
                <a:lnTo>
                  <a:pt x="3050350" y="2085720"/>
                </a:lnTo>
                <a:lnTo>
                  <a:pt x="3084802" y="2087630"/>
                </a:lnTo>
                <a:cubicBezTo>
                  <a:pt x="3106082" y="2088664"/>
                  <a:pt x="3159178" y="2097953"/>
                  <a:pt x="3174331" y="2092813"/>
                </a:cubicBezTo>
                <a:cubicBezTo>
                  <a:pt x="3177263" y="2091818"/>
                  <a:pt x="3177624" y="2088839"/>
                  <a:pt x="3178197" y="2085232"/>
                </a:cubicBezTo>
                <a:lnTo>
                  <a:pt x="3182501" y="2075736"/>
                </a:lnTo>
                <a:lnTo>
                  <a:pt x="2896755" y="2038074"/>
                </a:lnTo>
                <a:cubicBezTo>
                  <a:pt x="2616995" y="2004804"/>
                  <a:pt x="2329279" y="1978711"/>
                  <a:pt x="2031912" y="1965665"/>
                </a:cubicBezTo>
                <a:cubicBezTo>
                  <a:pt x="1676113" y="1953140"/>
                  <a:pt x="1281711" y="1940616"/>
                  <a:pt x="944693" y="1972971"/>
                </a:cubicBezTo>
                <a:cubicBezTo>
                  <a:pt x="906088" y="1979234"/>
                  <a:pt x="705755" y="2011590"/>
                  <a:pt x="699494" y="1991759"/>
                </a:cubicBezTo>
                <a:cubicBezTo>
                  <a:pt x="699494" y="1979233"/>
                  <a:pt x="776706" y="1940615"/>
                  <a:pt x="776706" y="1940615"/>
                </a:cubicBezTo>
                <a:cubicBezTo>
                  <a:pt x="802792" y="1933310"/>
                  <a:pt x="847657" y="1927047"/>
                  <a:pt x="893567" y="1920786"/>
                </a:cubicBezTo>
                <a:cubicBezTo>
                  <a:pt x="1009383" y="1900953"/>
                  <a:pt x="1171110" y="1894691"/>
                  <a:pt x="1300490" y="1888428"/>
                </a:cubicBezTo>
                <a:cubicBezTo>
                  <a:pt x="1676113" y="1868598"/>
                  <a:pt x="1986001" y="1888428"/>
                  <a:pt x="2296933" y="1908260"/>
                </a:cubicBezTo>
                <a:cubicBezTo>
                  <a:pt x="2341799" y="1908260"/>
                  <a:pt x="2614125" y="1927047"/>
                  <a:pt x="2561955" y="1920785"/>
                </a:cubicBezTo>
                <a:cubicBezTo>
                  <a:pt x="2523349" y="1914522"/>
                  <a:pt x="2549435" y="1914522"/>
                  <a:pt x="2510829" y="1914522"/>
                </a:cubicBezTo>
                <a:cubicBezTo>
                  <a:pt x="2044433" y="1862335"/>
                  <a:pt x="1429872" y="1856073"/>
                  <a:pt x="958256" y="1888428"/>
                </a:cubicBezTo>
                <a:cubicBezTo>
                  <a:pt x="861221" y="1894691"/>
                  <a:pt x="764186" y="1933309"/>
                  <a:pt x="699495" y="1900953"/>
                </a:cubicBezTo>
                <a:cubicBezTo>
                  <a:pt x="693233" y="1894692"/>
                  <a:pt x="673409" y="1888428"/>
                  <a:pt x="667150" y="1888429"/>
                </a:cubicBezTo>
                <a:cubicBezTo>
                  <a:pt x="673409" y="1888428"/>
                  <a:pt x="647326" y="1856073"/>
                  <a:pt x="641065" y="1862335"/>
                </a:cubicBezTo>
                <a:cubicBezTo>
                  <a:pt x="647325" y="1849810"/>
                  <a:pt x="667149" y="1856073"/>
                  <a:pt x="679671" y="1849810"/>
                </a:cubicBezTo>
                <a:cubicBezTo>
                  <a:pt x="699495" y="1843548"/>
                  <a:pt x="705756" y="1829980"/>
                  <a:pt x="712016" y="1823717"/>
                </a:cubicBezTo>
                <a:cubicBezTo>
                  <a:pt x="770445" y="1811193"/>
                  <a:pt x="699495" y="1817454"/>
                  <a:pt x="660889" y="1823717"/>
                </a:cubicBezTo>
                <a:lnTo>
                  <a:pt x="680632" y="1819041"/>
                </a:lnTo>
                <a:lnTo>
                  <a:pt x="651948" y="1823717"/>
                </a:lnTo>
                <a:lnTo>
                  <a:pt x="660889" y="1823717"/>
                </a:lnTo>
                <a:cubicBezTo>
                  <a:pt x="650977" y="1826849"/>
                  <a:pt x="639499" y="1829980"/>
                  <a:pt x="630501" y="1831545"/>
                </a:cubicBezTo>
                <a:lnTo>
                  <a:pt x="622958" y="1830785"/>
                </a:lnTo>
                <a:lnTo>
                  <a:pt x="608942" y="1834729"/>
                </a:lnTo>
                <a:cubicBezTo>
                  <a:pt x="598001" y="1837866"/>
                  <a:pt x="587298" y="1840633"/>
                  <a:pt x="576586" y="1842014"/>
                </a:cubicBezTo>
                <a:lnTo>
                  <a:pt x="558299" y="1842532"/>
                </a:lnTo>
                <a:lnTo>
                  <a:pt x="559597" y="1839253"/>
                </a:lnTo>
                <a:cubicBezTo>
                  <a:pt x="595424" y="1833435"/>
                  <a:pt x="625438" y="1827576"/>
                  <a:pt x="582946" y="1832315"/>
                </a:cubicBezTo>
                <a:lnTo>
                  <a:pt x="559811" y="1835215"/>
                </a:lnTo>
                <a:lnTo>
                  <a:pt x="559812" y="1835197"/>
                </a:lnTo>
                <a:lnTo>
                  <a:pt x="559632" y="1835237"/>
                </a:lnTo>
                <a:lnTo>
                  <a:pt x="513816" y="1840980"/>
                </a:lnTo>
                <a:cubicBezTo>
                  <a:pt x="518964" y="1841354"/>
                  <a:pt x="530931" y="1840534"/>
                  <a:pt x="541376" y="1839307"/>
                </a:cubicBezTo>
                <a:lnTo>
                  <a:pt x="559632" y="1835237"/>
                </a:lnTo>
                <a:lnTo>
                  <a:pt x="559811" y="1835215"/>
                </a:lnTo>
                <a:lnTo>
                  <a:pt x="559597" y="1839253"/>
                </a:lnTo>
                <a:cubicBezTo>
                  <a:pt x="532364" y="1843358"/>
                  <a:pt x="501181" y="1846518"/>
                  <a:pt x="499314" y="1844019"/>
                </a:cubicBezTo>
                <a:cubicBezTo>
                  <a:pt x="501181" y="1846518"/>
                  <a:pt x="511949" y="1838478"/>
                  <a:pt x="511949" y="1838478"/>
                </a:cubicBezTo>
                <a:cubicBezTo>
                  <a:pt x="518202" y="1833811"/>
                  <a:pt x="508215" y="1833477"/>
                  <a:pt x="516899" y="1826994"/>
                </a:cubicBezTo>
                <a:cubicBezTo>
                  <a:pt x="525020" y="1824825"/>
                  <a:pt x="548301" y="1819776"/>
                  <a:pt x="564887" y="1815180"/>
                </a:cubicBezTo>
                <a:cubicBezTo>
                  <a:pt x="615180" y="1803918"/>
                  <a:pt x="669454" y="1791468"/>
                  <a:pt x="723946" y="1780396"/>
                </a:cubicBezTo>
                <a:lnTo>
                  <a:pt x="732221" y="1779027"/>
                </a:lnTo>
                <a:lnTo>
                  <a:pt x="732510" y="1778902"/>
                </a:lnTo>
                <a:cubicBezTo>
                  <a:pt x="747426" y="1773227"/>
                  <a:pt x="759230" y="1769965"/>
                  <a:pt x="764186" y="1771530"/>
                </a:cubicBezTo>
                <a:lnTo>
                  <a:pt x="780463" y="1771051"/>
                </a:lnTo>
                <a:lnTo>
                  <a:pt x="851618" y="1759288"/>
                </a:lnTo>
                <a:lnTo>
                  <a:pt x="808009" y="1760572"/>
                </a:lnTo>
                <a:cubicBezTo>
                  <a:pt x="791835" y="1762137"/>
                  <a:pt x="777229" y="1765268"/>
                  <a:pt x="764186" y="1771530"/>
                </a:cubicBezTo>
                <a:lnTo>
                  <a:pt x="746101" y="1769531"/>
                </a:lnTo>
                <a:lnTo>
                  <a:pt x="703840" y="1776746"/>
                </a:lnTo>
                <a:cubicBezTo>
                  <a:pt x="650666" y="1787320"/>
                  <a:pt x="597956" y="1798602"/>
                  <a:pt x="540521" y="1809356"/>
                </a:cubicBezTo>
                <a:cubicBezTo>
                  <a:pt x="506689" y="1818390"/>
                  <a:pt x="485840" y="1821624"/>
                  <a:pt x="446190" y="1827214"/>
                </a:cubicBezTo>
                <a:cubicBezTo>
                  <a:pt x="423474" y="1827948"/>
                  <a:pt x="438504" y="1821269"/>
                  <a:pt x="459390" y="1817358"/>
                </a:cubicBezTo>
                <a:cubicBezTo>
                  <a:pt x="467510" y="1815191"/>
                  <a:pt x="469688" y="1818107"/>
                  <a:pt x="484409" y="1811011"/>
                </a:cubicBezTo>
                <a:cubicBezTo>
                  <a:pt x="501993" y="1793987"/>
                  <a:pt x="543728" y="1786841"/>
                  <a:pt x="577559" y="1777808"/>
                </a:cubicBezTo>
                <a:cubicBezTo>
                  <a:pt x="621921" y="1766755"/>
                  <a:pt x="666523" y="1757064"/>
                  <a:pt x="711284" y="1748652"/>
                </a:cubicBezTo>
                <a:lnTo>
                  <a:pt x="717014" y="1747739"/>
                </a:lnTo>
                <a:lnTo>
                  <a:pt x="718277" y="1746481"/>
                </a:lnTo>
                <a:lnTo>
                  <a:pt x="729578" y="1738610"/>
                </a:lnTo>
                <a:lnTo>
                  <a:pt x="712780" y="1741349"/>
                </a:lnTo>
                <a:cubicBezTo>
                  <a:pt x="658526" y="1751108"/>
                  <a:pt x="604804" y="1761038"/>
                  <a:pt x="550670" y="1769327"/>
                </a:cubicBezTo>
                <a:cubicBezTo>
                  <a:pt x="593944" y="1755190"/>
                  <a:pt x="639110" y="1741589"/>
                  <a:pt x="685600" y="1730488"/>
                </a:cubicBezTo>
                <a:lnTo>
                  <a:pt x="726076" y="1722163"/>
                </a:lnTo>
                <a:lnTo>
                  <a:pt x="718277" y="1720387"/>
                </a:lnTo>
                <a:lnTo>
                  <a:pt x="717806" y="1720128"/>
                </a:lnTo>
                <a:lnTo>
                  <a:pt x="660477" y="1731802"/>
                </a:lnTo>
                <a:lnTo>
                  <a:pt x="555602" y="1752397"/>
                </a:lnTo>
                <a:lnTo>
                  <a:pt x="555821" y="1752500"/>
                </a:lnTo>
                <a:cubicBezTo>
                  <a:pt x="562614" y="1759728"/>
                  <a:pt x="560267" y="1772901"/>
                  <a:pt x="531508" y="1765269"/>
                </a:cubicBezTo>
                <a:lnTo>
                  <a:pt x="531508" y="1759006"/>
                </a:lnTo>
                <a:cubicBezTo>
                  <a:pt x="536203" y="1750917"/>
                  <a:pt x="541747" y="1748113"/>
                  <a:pt x="546620" y="1748243"/>
                </a:cubicBezTo>
                <a:lnTo>
                  <a:pt x="554461" y="1751869"/>
                </a:lnTo>
                <a:lnTo>
                  <a:pt x="656756" y="1725006"/>
                </a:lnTo>
                <a:lnTo>
                  <a:pt x="707249" y="1714321"/>
                </a:lnTo>
                <a:lnTo>
                  <a:pt x="702625" y="1711777"/>
                </a:lnTo>
                <a:cubicBezTo>
                  <a:pt x="701060" y="1709428"/>
                  <a:pt x="702626" y="1707862"/>
                  <a:pt x="705756" y="1707862"/>
                </a:cubicBezTo>
                <a:cubicBezTo>
                  <a:pt x="673409" y="1700557"/>
                  <a:pt x="602459" y="1739174"/>
                  <a:pt x="588895" y="1726650"/>
                </a:cubicBezTo>
                <a:lnTo>
                  <a:pt x="590237" y="1721680"/>
                </a:lnTo>
                <a:lnTo>
                  <a:pt x="550830" y="1728965"/>
                </a:lnTo>
                <a:lnTo>
                  <a:pt x="546492" y="1730116"/>
                </a:lnTo>
                <a:lnTo>
                  <a:pt x="544447" y="1729252"/>
                </a:lnTo>
                <a:lnTo>
                  <a:pt x="529441" y="1727395"/>
                </a:lnTo>
                <a:lnTo>
                  <a:pt x="532282" y="1726585"/>
                </a:lnTo>
                <a:lnTo>
                  <a:pt x="602118" y="1710749"/>
                </a:lnTo>
                <a:lnTo>
                  <a:pt x="609274" y="1706722"/>
                </a:lnTo>
                <a:cubicBezTo>
                  <a:pt x="639858" y="1693740"/>
                  <a:pt x="692485" y="1682455"/>
                  <a:pt x="695420" y="1679389"/>
                </a:cubicBezTo>
                <a:lnTo>
                  <a:pt x="691743" y="1679096"/>
                </a:lnTo>
                <a:lnTo>
                  <a:pt x="547414" y="1709446"/>
                </a:lnTo>
                <a:lnTo>
                  <a:pt x="546721" y="1709596"/>
                </a:lnTo>
                <a:lnTo>
                  <a:pt x="528751" y="1709578"/>
                </a:lnTo>
                <a:cubicBezTo>
                  <a:pt x="523134" y="1709758"/>
                  <a:pt x="519818" y="1710129"/>
                  <a:pt x="520920" y="1710707"/>
                </a:cubicBezTo>
                <a:cubicBezTo>
                  <a:pt x="515038" y="1705084"/>
                  <a:pt x="516235" y="1692616"/>
                  <a:pt x="525784" y="1697630"/>
                </a:cubicBezTo>
                <a:cubicBezTo>
                  <a:pt x="511827" y="1690302"/>
                  <a:pt x="528717" y="1696635"/>
                  <a:pt x="506946" y="1695766"/>
                </a:cubicBezTo>
                <a:cubicBezTo>
                  <a:pt x="478571" y="1693965"/>
                  <a:pt x="496657" y="1687830"/>
                  <a:pt x="496657" y="1687830"/>
                </a:cubicBezTo>
                <a:cubicBezTo>
                  <a:pt x="508879" y="1683685"/>
                  <a:pt x="542150" y="1687635"/>
                  <a:pt x="548016" y="1685645"/>
                </a:cubicBezTo>
                <a:cubicBezTo>
                  <a:pt x="548016" y="1685645"/>
                  <a:pt x="548000" y="1678032"/>
                  <a:pt x="548472" y="1670253"/>
                </a:cubicBezTo>
                <a:cubicBezTo>
                  <a:pt x="558746" y="1670578"/>
                  <a:pt x="576848" y="1672055"/>
                  <a:pt x="576848" y="1672055"/>
                </a:cubicBezTo>
                <a:cubicBezTo>
                  <a:pt x="583186" y="1662287"/>
                  <a:pt x="560204" y="1666274"/>
                  <a:pt x="560204" y="1666274"/>
                </a:cubicBezTo>
                <a:lnTo>
                  <a:pt x="551808" y="1663806"/>
                </a:lnTo>
                <a:lnTo>
                  <a:pt x="537731" y="1665257"/>
                </a:lnTo>
                <a:lnTo>
                  <a:pt x="543936" y="1661493"/>
                </a:lnTo>
                <a:lnTo>
                  <a:pt x="527991" y="1656807"/>
                </a:lnTo>
                <a:cubicBezTo>
                  <a:pt x="515724" y="1653587"/>
                  <a:pt x="505141" y="1651306"/>
                  <a:pt x="505878" y="1652959"/>
                </a:cubicBezTo>
                <a:cubicBezTo>
                  <a:pt x="504387" y="1642038"/>
                  <a:pt x="528372" y="1649138"/>
                  <a:pt x="549653" y="1650174"/>
                </a:cubicBezTo>
                <a:lnTo>
                  <a:pt x="563507" y="1649624"/>
                </a:lnTo>
                <a:lnTo>
                  <a:pt x="563854" y="1649414"/>
                </a:lnTo>
                <a:cubicBezTo>
                  <a:pt x="573505" y="1646022"/>
                  <a:pt x="582375" y="1644718"/>
                  <a:pt x="590755" y="1644358"/>
                </a:cubicBezTo>
                <a:lnTo>
                  <a:pt x="595524" y="1644482"/>
                </a:lnTo>
                <a:lnTo>
                  <a:pt x="587789" y="1641047"/>
                </a:lnTo>
                <a:cubicBezTo>
                  <a:pt x="572619" y="1638573"/>
                  <a:pt x="558679" y="1638858"/>
                  <a:pt x="540577" y="1637380"/>
                </a:cubicBezTo>
                <a:cubicBezTo>
                  <a:pt x="523452" y="1636205"/>
                  <a:pt x="510060" y="1635036"/>
                  <a:pt x="498649" y="1633895"/>
                </a:cubicBezTo>
                <a:lnTo>
                  <a:pt x="472068" y="1630979"/>
                </a:lnTo>
                <a:lnTo>
                  <a:pt x="479791" y="1629473"/>
                </a:lnTo>
                <a:lnTo>
                  <a:pt x="535082" y="1616233"/>
                </a:lnTo>
                <a:lnTo>
                  <a:pt x="564740" y="1613313"/>
                </a:lnTo>
                <a:cubicBezTo>
                  <a:pt x="583694" y="1612915"/>
                  <a:pt x="575314" y="1611788"/>
                  <a:pt x="562194" y="1609811"/>
                </a:cubicBezTo>
                <a:lnTo>
                  <a:pt x="562026" y="1609782"/>
                </a:lnTo>
                <a:lnTo>
                  <a:pt x="564413" y="1609209"/>
                </a:lnTo>
                <a:cubicBezTo>
                  <a:pt x="593103" y="1602800"/>
                  <a:pt x="622775" y="1596709"/>
                  <a:pt x="654936" y="1590871"/>
                </a:cubicBezTo>
                <a:cubicBezTo>
                  <a:pt x="657368" y="1589055"/>
                  <a:pt x="690635" y="1584339"/>
                  <a:pt x="686901" y="1579336"/>
                </a:cubicBezTo>
                <a:cubicBezTo>
                  <a:pt x="682854" y="1573918"/>
                  <a:pt x="643081" y="1588037"/>
                  <a:pt x="634651" y="1589789"/>
                </a:cubicBezTo>
                <a:lnTo>
                  <a:pt x="548162" y="1607321"/>
                </a:lnTo>
                <a:lnTo>
                  <a:pt x="541783" y="1606191"/>
                </a:lnTo>
                <a:cubicBezTo>
                  <a:pt x="535677" y="1604761"/>
                  <a:pt x="531210" y="1603101"/>
                  <a:pt x="531206" y="1601198"/>
                </a:cubicBezTo>
                <a:cubicBezTo>
                  <a:pt x="528011" y="1594029"/>
                  <a:pt x="645176" y="1598090"/>
                  <a:pt x="605531" y="1587413"/>
                </a:cubicBezTo>
                <a:cubicBezTo>
                  <a:pt x="594768" y="1587255"/>
                  <a:pt x="526521" y="1583108"/>
                  <a:pt x="523570" y="1576489"/>
                </a:cubicBezTo>
                <a:cubicBezTo>
                  <a:pt x="521851" y="1572629"/>
                  <a:pt x="538936" y="1555406"/>
                  <a:pt x="536002" y="1556401"/>
                </a:cubicBezTo>
                <a:cubicBezTo>
                  <a:pt x="538936" y="1555406"/>
                  <a:pt x="541869" y="1554412"/>
                  <a:pt x="544802" y="1553416"/>
                </a:cubicBezTo>
                <a:cubicBezTo>
                  <a:pt x="532808" y="1549232"/>
                  <a:pt x="487070" y="1548877"/>
                  <a:pt x="523505" y="1544769"/>
                </a:cubicBezTo>
                <a:cubicBezTo>
                  <a:pt x="564836" y="1542811"/>
                  <a:pt x="508089" y="1541746"/>
                  <a:pt x="487055" y="1541262"/>
                </a:cubicBezTo>
                <a:lnTo>
                  <a:pt x="482240" y="1541078"/>
                </a:lnTo>
                <a:lnTo>
                  <a:pt x="607704" y="1513846"/>
                </a:lnTo>
                <a:cubicBezTo>
                  <a:pt x="618256" y="1509862"/>
                  <a:pt x="639012" y="1502154"/>
                  <a:pt x="611779" y="1506260"/>
                </a:cubicBezTo>
                <a:cubicBezTo>
                  <a:pt x="576775" y="1512274"/>
                  <a:pt x="543601" y="1521465"/>
                  <a:pt x="508466" y="1523682"/>
                </a:cubicBezTo>
                <a:cubicBezTo>
                  <a:pt x="522090" y="1518378"/>
                  <a:pt x="535771" y="1514329"/>
                  <a:pt x="549486" y="1510915"/>
                </a:cubicBezTo>
                <a:lnTo>
                  <a:pt x="580489" y="1504173"/>
                </a:lnTo>
                <a:lnTo>
                  <a:pt x="585788" y="1503962"/>
                </a:lnTo>
                <a:cubicBezTo>
                  <a:pt x="599423" y="1503306"/>
                  <a:pt x="605947" y="1502322"/>
                  <a:pt x="608043" y="1501164"/>
                </a:cubicBezTo>
                <a:lnTo>
                  <a:pt x="605376" y="1498795"/>
                </a:lnTo>
                <a:lnTo>
                  <a:pt x="631988" y="1493067"/>
                </a:lnTo>
                <a:cubicBezTo>
                  <a:pt x="645742" y="1489705"/>
                  <a:pt x="659482" y="1485734"/>
                  <a:pt x="673184" y="1480535"/>
                </a:cubicBezTo>
                <a:cubicBezTo>
                  <a:pt x="679095" y="1488453"/>
                  <a:pt x="680001" y="1471549"/>
                  <a:pt x="673184" y="1480535"/>
                </a:cubicBezTo>
                <a:lnTo>
                  <a:pt x="647135" y="1485045"/>
                </a:lnTo>
                <a:lnTo>
                  <a:pt x="592929" y="1494435"/>
                </a:lnTo>
                <a:lnTo>
                  <a:pt x="588895" y="1493355"/>
                </a:lnTo>
                <a:cubicBezTo>
                  <a:pt x="583990" y="1492114"/>
                  <a:pt x="580012" y="1491002"/>
                  <a:pt x="579644" y="1490175"/>
                </a:cubicBezTo>
                <a:cubicBezTo>
                  <a:pt x="578169" y="1486865"/>
                  <a:pt x="634181" y="1487547"/>
                  <a:pt x="646400" y="1483401"/>
                </a:cubicBezTo>
                <a:cubicBezTo>
                  <a:pt x="626580" y="1478063"/>
                  <a:pt x="618765" y="1484522"/>
                  <a:pt x="593323" y="1481725"/>
                </a:cubicBezTo>
                <a:cubicBezTo>
                  <a:pt x="593323" y="1481725"/>
                  <a:pt x="541719" y="1483359"/>
                  <a:pt x="540244" y="1480050"/>
                </a:cubicBezTo>
                <a:lnTo>
                  <a:pt x="574942" y="1464472"/>
                </a:lnTo>
                <a:cubicBezTo>
                  <a:pt x="573468" y="1461162"/>
                  <a:pt x="434282" y="1453144"/>
                  <a:pt x="499093" y="1450840"/>
                </a:cubicBezTo>
                <a:cubicBezTo>
                  <a:pt x="538229" y="1452799"/>
                  <a:pt x="568799" y="1450683"/>
                  <a:pt x="600581" y="1443712"/>
                </a:cubicBezTo>
                <a:cubicBezTo>
                  <a:pt x="623563" y="1439726"/>
                  <a:pt x="641927" y="1449368"/>
                  <a:pt x="665880" y="1441243"/>
                </a:cubicBezTo>
                <a:cubicBezTo>
                  <a:pt x="665880" y="1441243"/>
                  <a:pt x="666079" y="1441690"/>
                  <a:pt x="666328" y="1442250"/>
                </a:cubicBezTo>
                <a:lnTo>
                  <a:pt x="666890" y="1443511"/>
                </a:lnTo>
                <a:lnTo>
                  <a:pt x="667077" y="1443931"/>
                </a:lnTo>
                <a:cubicBezTo>
                  <a:pt x="667276" y="1444379"/>
                  <a:pt x="667377" y="1444603"/>
                  <a:pt x="667228" y="1444267"/>
                </a:cubicBezTo>
                <a:lnTo>
                  <a:pt x="666890" y="1443511"/>
                </a:lnTo>
                <a:lnTo>
                  <a:pt x="665880" y="1441243"/>
                </a:lnTo>
                <a:cubicBezTo>
                  <a:pt x="655327" y="1425141"/>
                  <a:pt x="597647" y="1444708"/>
                  <a:pt x="587112" y="1436219"/>
                </a:cubicBezTo>
                <a:cubicBezTo>
                  <a:pt x="586257" y="1436510"/>
                  <a:pt x="585353" y="1435586"/>
                  <a:pt x="584524" y="1434022"/>
                </a:cubicBezTo>
                <a:lnTo>
                  <a:pt x="582916" y="1429476"/>
                </a:lnTo>
                <a:lnTo>
                  <a:pt x="520158" y="1441807"/>
                </a:lnTo>
                <a:lnTo>
                  <a:pt x="526048" y="1433915"/>
                </a:lnTo>
                <a:lnTo>
                  <a:pt x="576135" y="1419948"/>
                </a:lnTo>
                <a:lnTo>
                  <a:pt x="578986" y="1419359"/>
                </a:lnTo>
                <a:lnTo>
                  <a:pt x="582358" y="1418369"/>
                </a:lnTo>
                <a:lnTo>
                  <a:pt x="582427" y="1418128"/>
                </a:lnTo>
                <a:cubicBezTo>
                  <a:pt x="559916" y="1414336"/>
                  <a:pt x="539884" y="1424940"/>
                  <a:pt x="520306" y="1420154"/>
                </a:cubicBezTo>
                <a:cubicBezTo>
                  <a:pt x="512721" y="1418284"/>
                  <a:pt x="511246" y="1414975"/>
                  <a:pt x="505364" y="1409351"/>
                </a:cubicBezTo>
                <a:cubicBezTo>
                  <a:pt x="487000" y="1399709"/>
                  <a:pt x="464506" y="1403531"/>
                  <a:pt x="442736" y="1402662"/>
                </a:cubicBezTo>
                <a:cubicBezTo>
                  <a:pt x="396012" y="1398832"/>
                  <a:pt x="356403" y="1404650"/>
                  <a:pt x="311137" y="1396515"/>
                </a:cubicBezTo>
                <a:cubicBezTo>
                  <a:pt x="361020" y="1391021"/>
                  <a:pt x="397471" y="1394528"/>
                  <a:pt x="447600" y="1389585"/>
                </a:cubicBezTo>
                <a:cubicBezTo>
                  <a:pt x="459821" y="1385440"/>
                  <a:pt x="485264" y="1388236"/>
                  <a:pt x="517307" y="1389429"/>
                </a:cubicBezTo>
                <a:cubicBezTo>
                  <a:pt x="533936" y="1387598"/>
                  <a:pt x="623463" y="1392781"/>
                  <a:pt x="568648" y="1379632"/>
                </a:cubicBezTo>
                <a:cubicBezTo>
                  <a:pt x="557887" y="1379473"/>
                  <a:pt x="511163" y="1375642"/>
                  <a:pt x="503334" y="1374489"/>
                </a:cubicBezTo>
                <a:cubicBezTo>
                  <a:pt x="498927" y="1372175"/>
                  <a:pt x="495731" y="1365006"/>
                  <a:pt x="495731" y="1365006"/>
                </a:cubicBezTo>
                <a:cubicBezTo>
                  <a:pt x="476155" y="1360218"/>
                  <a:pt x="456594" y="1363045"/>
                  <a:pt x="439720" y="1364325"/>
                </a:cubicBezTo>
                <a:cubicBezTo>
                  <a:pt x="424551" y="1361852"/>
                  <a:pt x="392770" y="1368824"/>
                  <a:pt x="385168" y="1359341"/>
                </a:cubicBezTo>
                <a:cubicBezTo>
                  <a:pt x="377567" y="1349857"/>
                  <a:pt x="411344" y="1362523"/>
                  <a:pt x="397387" y="1355195"/>
                </a:cubicBezTo>
                <a:cubicBezTo>
                  <a:pt x="379024" y="1345554"/>
                  <a:pt x="332299" y="1341721"/>
                  <a:pt x="388311" y="1342403"/>
                </a:cubicBezTo>
                <a:cubicBezTo>
                  <a:pt x="429153" y="1340611"/>
                  <a:pt x="448975" y="1345949"/>
                  <a:pt x="494453" y="1338141"/>
                </a:cubicBezTo>
                <a:cubicBezTo>
                  <a:pt x="483985" y="1332645"/>
                  <a:pt x="445733" y="1330146"/>
                  <a:pt x="420861" y="1328198"/>
                </a:cubicBezTo>
                <a:lnTo>
                  <a:pt x="417700" y="1327887"/>
                </a:lnTo>
                <a:lnTo>
                  <a:pt x="465316" y="1314445"/>
                </a:lnTo>
                <a:lnTo>
                  <a:pt x="400736" y="1325803"/>
                </a:lnTo>
                <a:lnTo>
                  <a:pt x="389657" y="1320996"/>
                </a:lnTo>
                <a:cubicBezTo>
                  <a:pt x="385522" y="1317518"/>
                  <a:pt x="402997" y="1318852"/>
                  <a:pt x="415652" y="1317891"/>
                </a:cubicBezTo>
                <a:cubicBezTo>
                  <a:pt x="342736" y="1303266"/>
                  <a:pt x="274521" y="1314344"/>
                  <a:pt x="203077" y="1303026"/>
                </a:cubicBezTo>
                <a:lnTo>
                  <a:pt x="190884" y="1301635"/>
                </a:lnTo>
                <a:lnTo>
                  <a:pt x="191559" y="1301403"/>
                </a:lnTo>
                <a:cubicBezTo>
                  <a:pt x="201763" y="1297678"/>
                  <a:pt x="239328" y="1293647"/>
                  <a:pt x="254050" y="1286549"/>
                </a:cubicBezTo>
                <a:cubicBezTo>
                  <a:pt x="273285" y="1276083"/>
                  <a:pt x="222865" y="1289713"/>
                  <a:pt x="216831" y="1290324"/>
                </a:cubicBezTo>
                <a:cubicBezTo>
                  <a:pt x="204747" y="1293342"/>
                  <a:pt x="195190" y="1295487"/>
                  <a:pt x="186797" y="1297199"/>
                </a:cubicBezTo>
                <a:lnTo>
                  <a:pt x="173547" y="1299658"/>
                </a:lnTo>
                <a:lnTo>
                  <a:pt x="128819" y="1294558"/>
                </a:lnTo>
                <a:lnTo>
                  <a:pt x="129751" y="1291082"/>
                </a:lnTo>
                <a:cubicBezTo>
                  <a:pt x="130218" y="1291708"/>
                  <a:pt x="128256" y="1292159"/>
                  <a:pt x="124889" y="1292472"/>
                </a:cubicBezTo>
                <a:lnTo>
                  <a:pt x="114412" y="1292915"/>
                </a:lnTo>
                <a:lnTo>
                  <a:pt x="80982" y="1289103"/>
                </a:lnTo>
                <a:lnTo>
                  <a:pt x="92657" y="1286325"/>
                </a:lnTo>
                <a:cubicBezTo>
                  <a:pt x="94833" y="1289241"/>
                  <a:pt x="96702" y="1291742"/>
                  <a:pt x="97171" y="1282954"/>
                </a:cubicBezTo>
                <a:cubicBezTo>
                  <a:pt x="97171" y="1282954"/>
                  <a:pt x="95088" y="1284510"/>
                  <a:pt x="92657" y="1286325"/>
                </a:cubicBezTo>
                <a:lnTo>
                  <a:pt x="90915" y="1278131"/>
                </a:lnTo>
                <a:lnTo>
                  <a:pt x="125492" y="1277921"/>
                </a:lnTo>
                <a:lnTo>
                  <a:pt x="90046" y="1272843"/>
                </a:lnTo>
                <a:lnTo>
                  <a:pt x="107897" y="1267157"/>
                </a:lnTo>
                <a:lnTo>
                  <a:pt x="115356" y="1264280"/>
                </a:lnTo>
                <a:lnTo>
                  <a:pt x="228420" y="1272765"/>
                </a:lnTo>
                <a:cubicBezTo>
                  <a:pt x="302325" y="1277295"/>
                  <a:pt x="375950" y="1279937"/>
                  <a:pt x="450301" y="1278206"/>
                </a:cubicBezTo>
                <a:cubicBezTo>
                  <a:pt x="457149" y="1277787"/>
                  <a:pt x="477209" y="1279871"/>
                  <a:pt x="496349" y="1280838"/>
                </a:cubicBezTo>
                <a:lnTo>
                  <a:pt x="498783" y="1280851"/>
                </a:lnTo>
                <a:lnTo>
                  <a:pt x="524248" y="1271554"/>
                </a:lnTo>
                <a:lnTo>
                  <a:pt x="507303" y="1270445"/>
                </a:lnTo>
                <a:lnTo>
                  <a:pt x="495604" y="1273078"/>
                </a:lnTo>
                <a:lnTo>
                  <a:pt x="477317" y="1273598"/>
                </a:lnTo>
                <a:lnTo>
                  <a:pt x="478615" y="1270318"/>
                </a:lnTo>
                <a:lnTo>
                  <a:pt x="480672" y="1269974"/>
                </a:lnTo>
                <a:lnTo>
                  <a:pt x="478948" y="1269968"/>
                </a:lnTo>
                <a:lnTo>
                  <a:pt x="478615" y="1270318"/>
                </a:lnTo>
                <a:cubicBezTo>
                  <a:pt x="451381" y="1274424"/>
                  <a:pt x="420198" y="1277585"/>
                  <a:pt x="418332" y="1275085"/>
                </a:cubicBezTo>
                <a:cubicBezTo>
                  <a:pt x="419265" y="1276335"/>
                  <a:pt x="422424" y="1274950"/>
                  <a:pt x="425349" y="1273252"/>
                </a:cubicBezTo>
                <a:lnTo>
                  <a:pt x="428813" y="1271044"/>
                </a:lnTo>
                <a:lnTo>
                  <a:pt x="414724" y="1270346"/>
                </a:lnTo>
                <a:cubicBezTo>
                  <a:pt x="390864" y="1270314"/>
                  <a:pt x="362850" y="1272318"/>
                  <a:pt x="347061" y="1266247"/>
                </a:cubicBezTo>
                <a:cubicBezTo>
                  <a:pt x="342652" y="1263933"/>
                  <a:pt x="339459" y="1256763"/>
                  <a:pt x="336525" y="1257758"/>
                </a:cubicBezTo>
                <a:cubicBezTo>
                  <a:pt x="321356" y="1255286"/>
                  <a:pt x="277581" y="1258072"/>
                  <a:pt x="260937" y="1252292"/>
                </a:cubicBezTo>
                <a:cubicBezTo>
                  <a:pt x="252862" y="1250585"/>
                  <a:pt x="248438" y="1240660"/>
                  <a:pt x="248438" y="1240660"/>
                </a:cubicBezTo>
                <a:cubicBezTo>
                  <a:pt x="248438" y="1240660"/>
                  <a:pt x="246542" y="1240192"/>
                  <a:pt x="243851" y="1239993"/>
                </a:cubicBezTo>
                <a:lnTo>
                  <a:pt x="239739" y="1240412"/>
                </a:lnTo>
                <a:lnTo>
                  <a:pt x="233489" y="1239257"/>
                </a:lnTo>
                <a:lnTo>
                  <a:pt x="232840" y="1238174"/>
                </a:lnTo>
                <a:cubicBezTo>
                  <a:pt x="232291" y="1237884"/>
                  <a:pt x="231557" y="1238133"/>
                  <a:pt x="230091" y="1238631"/>
                </a:cubicBezTo>
                <a:lnTo>
                  <a:pt x="233489" y="1239257"/>
                </a:lnTo>
                <a:lnTo>
                  <a:pt x="234498" y="1240944"/>
                </a:lnTo>
                <a:cubicBezTo>
                  <a:pt x="225683" y="1236317"/>
                  <a:pt x="213936" y="1232683"/>
                  <a:pt x="213936" y="1232683"/>
                </a:cubicBezTo>
                <a:cubicBezTo>
                  <a:pt x="212200" y="1221209"/>
                  <a:pt x="263609" y="1243132"/>
                  <a:pt x="292456" y="1237155"/>
                </a:cubicBezTo>
                <a:cubicBezTo>
                  <a:pt x="295389" y="1236161"/>
                  <a:pt x="303203" y="1229701"/>
                  <a:pt x="306135" y="1228707"/>
                </a:cubicBezTo>
                <a:cubicBezTo>
                  <a:pt x="325696" y="1225880"/>
                  <a:pt x="350400" y="1225754"/>
                  <a:pt x="377299" y="1224247"/>
                </a:cubicBezTo>
                <a:cubicBezTo>
                  <a:pt x="382682" y="1224326"/>
                  <a:pt x="407754" y="1225662"/>
                  <a:pt x="431848" y="1226852"/>
                </a:cubicBezTo>
                <a:lnTo>
                  <a:pt x="431925" y="1226856"/>
                </a:lnTo>
                <a:lnTo>
                  <a:pt x="443909" y="1222479"/>
                </a:lnTo>
                <a:lnTo>
                  <a:pt x="469374" y="1215900"/>
                </a:lnTo>
                <a:lnTo>
                  <a:pt x="467287" y="1214335"/>
                </a:lnTo>
                <a:cubicBezTo>
                  <a:pt x="465221" y="1212953"/>
                  <a:pt x="463369" y="1211875"/>
                  <a:pt x="462145" y="1211338"/>
                </a:cubicBezTo>
                <a:cubicBezTo>
                  <a:pt x="454804" y="1210018"/>
                  <a:pt x="390963" y="1208184"/>
                  <a:pt x="432048" y="1205675"/>
                </a:cubicBezTo>
                <a:cubicBezTo>
                  <a:pt x="475823" y="1202889"/>
                  <a:pt x="394123" y="1198860"/>
                  <a:pt x="383361" y="1198702"/>
                </a:cubicBezTo>
                <a:cubicBezTo>
                  <a:pt x="354251" y="1196514"/>
                  <a:pt x="328808" y="1193718"/>
                  <a:pt x="318535" y="1193393"/>
                </a:cubicBezTo>
                <a:cubicBezTo>
                  <a:pt x="259944" y="1187556"/>
                  <a:pt x="205700" y="1183260"/>
                  <a:pt x="152829" y="1179054"/>
                </a:cubicBezTo>
                <a:lnTo>
                  <a:pt x="141788" y="1178086"/>
                </a:lnTo>
                <a:lnTo>
                  <a:pt x="152732" y="1173318"/>
                </a:lnTo>
                <a:lnTo>
                  <a:pt x="156368" y="1171320"/>
                </a:lnTo>
                <a:lnTo>
                  <a:pt x="190819" y="1173230"/>
                </a:lnTo>
                <a:cubicBezTo>
                  <a:pt x="212100" y="1174264"/>
                  <a:pt x="265195" y="1183553"/>
                  <a:pt x="280349" y="1178413"/>
                </a:cubicBezTo>
                <a:cubicBezTo>
                  <a:pt x="286213" y="1176423"/>
                  <a:pt x="281790" y="1166496"/>
                  <a:pt x="289358" y="1159484"/>
                </a:cubicBezTo>
                <a:cubicBezTo>
                  <a:pt x="300104" y="1152031"/>
                  <a:pt x="309164" y="1157211"/>
                  <a:pt x="330200" y="1157694"/>
                </a:cubicBezTo>
                <a:cubicBezTo>
                  <a:pt x="346827" y="1155862"/>
                  <a:pt x="359048" y="1151716"/>
                  <a:pt x="369811" y="1151876"/>
                </a:cubicBezTo>
                <a:lnTo>
                  <a:pt x="382407" y="1152190"/>
                </a:lnTo>
                <a:lnTo>
                  <a:pt x="381871" y="1151989"/>
                </a:lnTo>
                <a:cubicBezTo>
                  <a:pt x="380993" y="1151481"/>
                  <a:pt x="380584" y="1150955"/>
                  <a:pt x="380765" y="1150418"/>
                </a:cubicBezTo>
                <a:cubicBezTo>
                  <a:pt x="381190" y="1149162"/>
                  <a:pt x="384522" y="1148192"/>
                  <a:pt x="389450" y="1147452"/>
                </a:cubicBezTo>
                <a:lnTo>
                  <a:pt x="398752" y="1146542"/>
                </a:lnTo>
                <a:lnTo>
                  <a:pt x="394252" y="1143902"/>
                </a:lnTo>
                <a:cubicBezTo>
                  <a:pt x="391985" y="1141655"/>
                  <a:pt x="390084" y="1139284"/>
                  <a:pt x="387880" y="1138128"/>
                </a:cubicBezTo>
                <a:cubicBezTo>
                  <a:pt x="380052" y="1136974"/>
                  <a:pt x="363912" y="1138640"/>
                  <a:pt x="348497" y="1135615"/>
                </a:cubicBezTo>
                <a:cubicBezTo>
                  <a:pt x="337735" y="1135458"/>
                  <a:pt x="286114" y="1129478"/>
                  <a:pt x="319371" y="1125816"/>
                </a:cubicBezTo>
                <a:cubicBezTo>
                  <a:pt x="339420" y="1122823"/>
                  <a:pt x="366584" y="1129481"/>
                  <a:pt x="376856" y="1129805"/>
                </a:cubicBezTo>
                <a:cubicBezTo>
                  <a:pt x="387865" y="1130514"/>
                  <a:pt x="395433" y="1123503"/>
                  <a:pt x="398364" y="1122510"/>
                </a:cubicBezTo>
                <a:cubicBezTo>
                  <a:pt x="405951" y="1124379"/>
                  <a:pt x="410847" y="1126527"/>
                  <a:pt x="421120" y="1126852"/>
                </a:cubicBezTo>
                <a:lnTo>
                  <a:pt x="422266" y="1126463"/>
                </a:lnTo>
                <a:lnTo>
                  <a:pt x="417376" y="1125975"/>
                </a:lnTo>
                <a:cubicBezTo>
                  <a:pt x="401828" y="1123592"/>
                  <a:pt x="415675" y="1118896"/>
                  <a:pt x="415675" y="1118896"/>
                </a:cubicBezTo>
                <a:cubicBezTo>
                  <a:pt x="427895" y="1114750"/>
                  <a:pt x="461167" y="1118700"/>
                  <a:pt x="467033" y="1116712"/>
                </a:cubicBezTo>
                <a:cubicBezTo>
                  <a:pt x="467033" y="1116712"/>
                  <a:pt x="467029" y="1114808"/>
                  <a:pt x="467084" y="1111933"/>
                </a:cubicBezTo>
                <a:lnTo>
                  <a:pt x="467140" y="1110480"/>
                </a:lnTo>
                <a:lnTo>
                  <a:pt x="444244" y="1110597"/>
                </a:lnTo>
                <a:cubicBezTo>
                  <a:pt x="433666" y="1110574"/>
                  <a:pt x="423347" y="1110384"/>
                  <a:pt x="413502" y="1109756"/>
                </a:cubicBezTo>
                <a:cubicBezTo>
                  <a:pt x="396014" y="1109657"/>
                  <a:pt x="377789" y="1107904"/>
                  <a:pt x="359409" y="1105805"/>
                </a:cubicBezTo>
                <a:lnTo>
                  <a:pt x="345755" y="1104311"/>
                </a:lnTo>
                <a:lnTo>
                  <a:pt x="348546" y="1103706"/>
                </a:lnTo>
                <a:lnTo>
                  <a:pt x="371677" y="1098594"/>
                </a:lnTo>
                <a:lnTo>
                  <a:pt x="405899" y="1100272"/>
                </a:lnTo>
                <a:cubicBezTo>
                  <a:pt x="431588" y="1103620"/>
                  <a:pt x="471460" y="1105967"/>
                  <a:pt x="440859" y="1092858"/>
                </a:cubicBezTo>
                <a:lnTo>
                  <a:pt x="417387" y="1088758"/>
                </a:lnTo>
                <a:lnTo>
                  <a:pt x="435514" y="1085166"/>
                </a:lnTo>
                <a:lnTo>
                  <a:pt x="431076" y="1084121"/>
                </a:lnTo>
                <a:cubicBezTo>
                  <a:pt x="426987" y="1083355"/>
                  <a:pt x="424527" y="1083199"/>
                  <a:pt x="424896" y="1084026"/>
                </a:cubicBezTo>
                <a:cubicBezTo>
                  <a:pt x="423777" y="1075834"/>
                  <a:pt x="436989" y="1077782"/>
                  <a:pt x="452642" y="1079702"/>
                </a:cubicBezTo>
                <a:lnTo>
                  <a:pt x="459686" y="1080378"/>
                </a:lnTo>
                <a:lnTo>
                  <a:pt x="468526" y="1078627"/>
                </a:lnTo>
                <a:lnTo>
                  <a:pt x="503100" y="1071749"/>
                </a:lnTo>
                <a:lnTo>
                  <a:pt x="484300" y="1069906"/>
                </a:lnTo>
                <a:lnTo>
                  <a:pt x="469935" y="1069057"/>
                </a:lnTo>
                <a:lnTo>
                  <a:pt x="415986" y="1077367"/>
                </a:lnTo>
                <a:cubicBezTo>
                  <a:pt x="386248" y="1081560"/>
                  <a:pt x="401186" y="1074665"/>
                  <a:pt x="417789" y="1069084"/>
                </a:cubicBezTo>
                <a:lnTo>
                  <a:pt x="428256" y="1065934"/>
                </a:lnTo>
                <a:lnTo>
                  <a:pt x="417667" y="1064962"/>
                </a:lnTo>
                <a:lnTo>
                  <a:pt x="391084" y="1062045"/>
                </a:lnTo>
                <a:lnTo>
                  <a:pt x="398809" y="1060538"/>
                </a:lnTo>
                <a:lnTo>
                  <a:pt x="454100" y="1047300"/>
                </a:lnTo>
                <a:lnTo>
                  <a:pt x="483757" y="1044380"/>
                </a:lnTo>
                <a:cubicBezTo>
                  <a:pt x="502711" y="1043980"/>
                  <a:pt x="494332" y="1042854"/>
                  <a:pt x="481213" y="1040877"/>
                </a:cubicBezTo>
                <a:lnTo>
                  <a:pt x="481043" y="1040847"/>
                </a:lnTo>
                <a:lnTo>
                  <a:pt x="483431" y="1040276"/>
                </a:lnTo>
                <a:cubicBezTo>
                  <a:pt x="512121" y="1033866"/>
                  <a:pt x="541792" y="1027776"/>
                  <a:pt x="573953" y="1021937"/>
                </a:cubicBezTo>
                <a:cubicBezTo>
                  <a:pt x="575168" y="1021029"/>
                  <a:pt x="584094" y="1019396"/>
                  <a:pt x="592247" y="1017364"/>
                </a:cubicBezTo>
                <a:lnTo>
                  <a:pt x="598145" y="1015525"/>
                </a:lnTo>
                <a:lnTo>
                  <a:pt x="584899" y="1017232"/>
                </a:lnTo>
                <a:cubicBezTo>
                  <a:pt x="537882" y="1026233"/>
                  <a:pt x="496878" y="1041149"/>
                  <a:pt x="442379" y="1045329"/>
                </a:cubicBezTo>
                <a:lnTo>
                  <a:pt x="473495" y="1037107"/>
                </a:lnTo>
                <a:lnTo>
                  <a:pt x="467180" y="1038389"/>
                </a:lnTo>
                <a:lnTo>
                  <a:pt x="460801" y="1037257"/>
                </a:lnTo>
                <a:lnTo>
                  <a:pt x="458521" y="1036180"/>
                </a:lnTo>
                <a:lnTo>
                  <a:pt x="434236" y="1041978"/>
                </a:lnTo>
                <a:lnTo>
                  <a:pt x="411470" y="1047324"/>
                </a:lnTo>
                <a:lnTo>
                  <a:pt x="394823" y="1040919"/>
                </a:lnTo>
                <a:lnTo>
                  <a:pt x="395520" y="1037588"/>
                </a:lnTo>
                <a:lnTo>
                  <a:pt x="437855" y="1025304"/>
                </a:lnTo>
                <a:lnTo>
                  <a:pt x="433167" y="1024297"/>
                </a:lnTo>
                <a:cubicBezTo>
                  <a:pt x="435426" y="1022610"/>
                  <a:pt x="438063" y="1021614"/>
                  <a:pt x="440630" y="1021158"/>
                </a:cubicBezTo>
                <a:cubicBezTo>
                  <a:pt x="443197" y="1020702"/>
                  <a:pt x="445694" y="1020785"/>
                  <a:pt x="447670" y="1021257"/>
                </a:cubicBezTo>
                <a:lnTo>
                  <a:pt x="443932" y="1023558"/>
                </a:lnTo>
                <a:lnTo>
                  <a:pt x="454529" y="1020516"/>
                </a:lnTo>
                <a:lnTo>
                  <a:pt x="447670" y="1021257"/>
                </a:lnTo>
                <a:cubicBezTo>
                  <a:pt x="453024" y="1019370"/>
                  <a:pt x="457815" y="1017861"/>
                  <a:pt x="462283" y="1016565"/>
                </a:cubicBezTo>
                <a:lnTo>
                  <a:pt x="470662" y="1014299"/>
                </a:lnTo>
                <a:lnTo>
                  <a:pt x="466979" y="1013878"/>
                </a:lnTo>
                <a:lnTo>
                  <a:pt x="456006" y="1012169"/>
                </a:lnTo>
                <a:lnTo>
                  <a:pt x="428870" y="1018337"/>
                </a:lnTo>
                <a:cubicBezTo>
                  <a:pt x="383540" y="1028206"/>
                  <a:pt x="345961" y="1035211"/>
                  <a:pt x="289548" y="1047149"/>
                </a:cubicBezTo>
                <a:cubicBezTo>
                  <a:pt x="289548" y="1047149"/>
                  <a:pt x="288983" y="1047378"/>
                  <a:pt x="287991" y="1047757"/>
                </a:cubicBezTo>
                <a:lnTo>
                  <a:pt x="287577" y="1047909"/>
                </a:lnTo>
                <a:lnTo>
                  <a:pt x="294775" y="1047756"/>
                </a:lnTo>
                <a:cubicBezTo>
                  <a:pt x="316516" y="1048773"/>
                  <a:pt x="344730" y="1053130"/>
                  <a:pt x="354632" y="1052627"/>
                </a:cubicBezTo>
                <a:lnTo>
                  <a:pt x="405316" y="1050959"/>
                </a:lnTo>
                <a:lnTo>
                  <a:pt x="364505" y="1059284"/>
                </a:lnTo>
                <a:lnTo>
                  <a:pt x="359037" y="1058723"/>
                </a:lnTo>
                <a:cubicBezTo>
                  <a:pt x="348575" y="1057816"/>
                  <a:pt x="336605" y="1056997"/>
                  <a:pt x="321378" y="1056290"/>
                </a:cubicBezTo>
                <a:cubicBezTo>
                  <a:pt x="317249" y="1055548"/>
                  <a:pt x="295243" y="1054643"/>
                  <a:pt x="281391" y="1053107"/>
                </a:cubicBezTo>
                <a:lnTo>
                  <a:pt x="274919" y="1051984"/>
                </a:lnTo>
                <a:lnTo>
                  <a:pt x="271263" y="1053094"/>
                </a:lnTo>
                <a:cubicBezTo>
                  <a:pt x="262011" y="1055378"/>
                  <a:pt x="252542" y="1056281"/>
                  <a:pt x="251671" y="1050766"/>
                </a:cubicBezTo>
                <a:cubicBezTo>
                  <a:pt x="254319" y="1044895"/>
                  <a:pt x="312734" y="1037627"/>
                  <a:pt x="314818" y="1036070"/>
                </a:cubicBezTo>
                <a:cubicBezTo>
                  <a:pt x="343201" y="1029158"/>
                  <a:pt x="370377" y="1022984"/>
                  <a:pt x="397775" y="1016566"/>
                </a:cubicBezTo>
                <a:lnTo>
                  <a:pt x="443366" y="1005214"/>
                </a:lnTo>
                <a:lnTo>
                  <a:pt x="444217" y="1002649"/>
                </a:lnTo>
                <a:cubicBezTo>
                  <a:pt x="445532" y="1000507"/>
                  <a:pt x="447414" y="998022"/>
                  <a:pt x="449259" y="995691"/>
                </a:cubicBezTo>
                <a:lnTo>
                  <a:pt x="449802" y="995008"/>
                </a:lnTo>
                <a:lnTo>
                  <a:pt x="438956" y="997489"/>
                </a:lnTo>
                <a:cubicBezTo>
                  <a:pt x="425304" y="1000756"/>
                  <a:pt x="413837" y="1003842"/>
                  <a:pt x="411574" y="1004071"/>
                </a:cubicBezTo>
                <a:cubicBezTo>
                  <a:pt x="349085" y="1018924"/>
                  <a:pt x="281985" y="1032674"/>
                  <a:pt x="206896" y="1052391"/>
                </a:cubicBezTo>
                <a:cubicBezTo>
                  <a:pt x="206896" y="1052391"/>
                  <a:pt x="167029" y="1062036"/>
                  <a:pt x="171415" y="1054868"/>
                </a:cubicBezTo>
                <a:lnTo>
                  <a:pt x="182090" y="1051872"/>
                </a:lnTo>
                <a:lnTo>
                  <a:pt x="198115" y="1051960"/>
                </a:lnTo>
                <a:cubicBezTo>
                  <a:pt x="204366" y="1051783"/>
                  <a:pt x="209295" y="1051322"/>
                  <a:pt x="211330" y="1050363"/>
                </a:cubicBezTo>
                <a:lnTo>
                  <a:pt x="207402" y="1046031"/>
                </a:lnTo>
                <a:lnTo>
                  <a:pt x="211282" y="1045222"/>
                </a:lnTo>
                <a:cubicBezTo>
                  <a:pt x="207113" y="1048334"/>
                  <a:pt x="252669" y="1038336"/>
                  <a:pt x="246757" y="1030419"/>
                </a:cubicBezTo>
                <a:cubicBezTo>
                  <a:pt x="244891" y="1027917"/>
                  <a:pt x="201202" y="1040415"/>
                  <a:pt x="192735" y="1042843"/>
                </a:cubicBezTo>
                <a:lnTo>
                  <a:pt x="189327" y="1043525"/>
                </a:lnTo>
                <a:lnTo>
                  <a:pt x="188833" y="1043463"/>
                </a:lnTo>
                <a:lnTo>
                  <a:pt x="177535" y="1043178"/>
                </a:lnTo>
                <a:lnTo>
                  <a:pt x="253564" y="1022415"/>
                </a:lnTo>
                <a:cubicBezTo>
                  <a:pt x="292226" y="1012697"/>
                  <a:pt x="331919" y="1003181"/>
                  <a:pt x="372829" y="992757"/>
                </a:cubicBezTo>
                <a:cubicBezTo>
                  <a:pt x="372829" y="992757"/>
                  <a:pt x="387209" y="998248"/>
                  <a:pt x="387643" y="990135"/>
                </a:cubicBezTo>
                <a:cubicBezTo>
                  <a:pt x="387549" y="985661"/>
                  <a:pt x="350114" y="993491"/>
                  <a:pt x="370963" y="990256"/>
                </a:cubicBezTo>
                <a:cubicBezTo>
                  <a:pt x="301997" y="1001507"/>
                  <a:pt x="222175" y="1028651"/>
                  <a:pt x="153772" y="1035587"/>
                </a:cubicBezTo>
                <a:cubicBezTo>
                  <a:pt x="218781" y="1011064"/>
                  <a:pt x="310463" y="999080"/>
                  <a:pt x="386247" y="978845"/>
                </a:cubicBezTo>
                <a:cubicBezTo>
                  <a:pt x="389265" y="978538"/>
                  <a:pt x="397635" y="976344"/>
                  <a:pt x="404747" y="973551"/>
                </a:cubicBezTo>
                <a:lnTo>
                  <a:pt x="407124" y="972352"/>
                </a:lnTo>
                <a:lnTo>
                  <a:pt x="406072" y="972330"/>
                </a:lnTo>
                <a:lnTo>
                  <a:pt x="401257" y="972142"/>
                </a:lnTo>
                <a:lnTo>
                  <a:pt x="412299" y="969746"/>
                </a:lnTo>
                <a:lnTo>
                  <a:pt x="413641" y="969070"/>
                </a:lnTo>
                <a:cubicBezTo>
                  <a:pt x="415740" y="967532"/>
                  <a:pt x="416698" y="966007"/>
                  <a:pt x="415686" y="964652"/>
                </a:cubicBezTo>
                <a:lnTo>
                  <a:pt x="380336" y="970926"/>
                </a:lnTo>
                <a:cubicBezTo>
                  <a:pt x="346502" y="979959"/>
                  <a:pt x="309377" y="988205"/>
                  <a:pt x="275763" y="993184"/>
                </a:cubicBezTo>
                <a:cubicBezTo>
                  <a:pt x="303056" y="984811"/>
                  <a:pt x="332957" y="977578"/>
                  <a:pt x="364107" y="970385"/>
                </a:cubicBezTo>
                <a:lnTo>
                  <a:pt x="433192" y="954131"/>
                </a:lnTo>
                <a:lnTo>
                  <a:pt x="427484" y="954747"/>
                </a:lnTo>
                <a:lnTo>
                  <a:pt x="456169" y="945820"/>
                </a:lnTo>
                <a:lnTo>
                  <a:pt x="433854" y="943799"/>
                </a:lnTo>
                <a:lnTo>
                  <a:pt x="406364" y="943789"/>
                </a:lnTo>
                <a:lnTo>
                  <a:pt x="398778" y="945102"/>
                </a:lnTo>
                <a:lnTo>
                  <a:pt x="396286" y="944391"/>
                </a:lnTo>
                <a:cubicBezTo>
                  <a:pt x="392680" y="943066"/>
                  <a:pt x="390844" y="941943"/>
                  <a:pt x="392310" y="941446"/>
                </a:cubicBezTo>
                <a:lnTo>
                  <a:pt x="408331" y="938291"/>
                </a:lnTo>
                <a:lnTo>
                  <a:pt x="416868" y="935659"/>
                </a:lnTo>
                <a:cubicBezTo>
                  <a:pt x="424488" y="933563"/>
                  <a:pt x="434661" y="930938"/>
                  <a:pt x="447873" y="927655"/>
                </a:cubicBezTo>
                <a:cubicBezTo>
                  <a:pt x="467052" y="921810"/>
                  <a:pt x="483822" y="917434"/>
                  <a:pt x="499510" y="913582"/>
                </a:cubicBezTo>
                <a:lnTo>
                  <a:pt x="501825" y="913022"/>
                </a:lnTo>
                <a:lnTo>
                  <a:pt x="486354" y="913194"/>
                </a:lnTo>
                <a:cubicBezTo>
                  <a:pt x="473268" y="913188"/>
                  <a:pt x="459999" y="912771"/>
                  <a:pt x="459262" y="911117"/>
                </a:cubicBezTo>
                <a:lnTo>
                  <a:pt x="493960" y="895537"/>
                </a:lnTo>
                <a:cubicBezTo>
                  <a:pt x="492485" y="892228"/>
                  <a:pt x="353299" y="884210"/>
                  <a:pt x="418110" y="881906"/>
                </a:cubicBezTo>
                <a:lnTo>
                  <a:pt x="453309" y="881764"/>
                </a:lnTo>
                <a:lnTo>
                  <a:pt x="470760" y="876376"/>
                </a:lnTo>
                <a:cubicBezTo>
                  <a:pt x="478874" y="874123"/>
                  <a:pt x="487826" y="871667"/>
                  <a:pt x="495729" y="869004"/>
                </a:cubicBezTo>
                <a:lnTo>
                  <a:pt x="456846" y="874218"/>
                </a:lnTo>
                <a:lnTo>
                  <a:pt x="458585" y="872860"/>
                </a:lnTo>
                <a:cubicBezTo>
                  <a:pt x="468831" y="865888"/>
                  <a:pt x="477281" y="862110"/>
                  <a:pt x="488059" y="859486"/>
                </a:cubicBezTo>
                <a:lnTo>
                  <a:pt x="501183" y="857540"/>
                </a:lnTo>
                <a:lnTo>
                  <a:pt x="500458" y="852602"/>
                </a:lnTo>
                <a:cubicBezTo>
                  <a:pt x="500424" y="850770"/>
                  <a:pt x="500711" y="849442"/>
                  <a:pt x="501443" y="849194"/>
                </a:cubicBezTo>
                <a:cubicBezTo>
                  <a:pt x="478936" y="845402"/>
                  <a:pt x="458901" y="856006"/>
                  <a:pt x="439324" y="851221"/>
                </a:cubicBezTo>
                <a:cubicBezTo>
                  <a:pt x="431738" y="849349"/>
                  <a:pt x="430263" y="846040"/>
                  <a:pt x="424381" y="840417"/>
                </a:cubicBezTo>
                <a:cubicBezTo>
                  <a:pt x="406018" y="830775"/>
                  <a:pt x="383523" y="834596"/>
                  <a:pt x="361754" y="833728"/>
                </a:cubicBezTo>
                <a:cubicBezTo>
                  <a:pt x="315029" y="829897"/>
                  <a:pt x="275420" y="835715"/>
                  <a:pt x="230154" y="827580"/>
                </a:cubicBezTo>
                <a:cubicBezTo>
                  <a:pt x="280038" y="822086"/>
                  <a:pt x="316489" y="825592"/>
                  <a:pt x="366617" y="820651"/>
                </a:cubicBezTo>
                <a:cubicBezTo>
                  <a:pt x="378838" y="816505"/>
                  <a:pt x="404281" y="819301"/>
                  <a:pt x="436324" y="820495"/>
                </a:cubicBezTo>
                <a:cubicBezTo>
                  <a:pt x="440482" y="820037"/>
                  <a:pt x="449194" y="820018"/>
                  <a:pt x="459069" y="820041"/>
                </a:cubicBezTo>
                <a:lnTo>
                  <a:pt x="466982" y="819988"/>
                </a:lnTo>
                <a:lnTo>
                  <a:pt x="462468" y="809056"/>
                </a:lnTo>
                <a:lnTo>
                  <a:pt x="453909" y="808499"/>
                </a:lnTo>
                <a:cubicBezTo>
                  <a:pt x="439905" y="807378"/>
                  <a:pt x="426267" y="806131"/>
                  <a:pt x="422351" y="805555"/>
                </a:cubicBezTo>
                <a:cubicBezTo>
                  <a:pt x="420149" y="804397"/>
                  <a:pt x="418247" y="802027"/>
                  <a:pt x="416897" y="799945"/>
                </a:cubicBezTo>
                <a:lnTo>
                  <a:pt x="416732" y="799645"/>
                </a:lnTo>
                <a:lnTo>
                  <a:pt x="395537" y="804906"/>
                </a:lnTo>
                <a:lnTo>
                  <a:pt x="380997" y="805907"/>
                </a:lnTo>
                <a:lnTo>
                  <a:pt x="375293" y="796047"/>
                </a:lnTo>
                <a:lnTo>
                  <a:pt x="374248" y="794279"/>
                </a:lnTo>
                <a:lnTo>
                  <a:pt x="358737" y="795390"/>
                </a:lnTo>
                <a:cubicBezTo>
                  <a:pt x="343569" y="792918"/>
                  <a:pt x="311787" y="799889"/>
                  <a:pt x="304185" y="790406"/>
                </a:cubicBezTo>
                <a:cubicBezTo>
                  <a:pt x="296583" y="780922"/>
                  <a:pt x="330363" y="793588"/>
                  <a:pt x="316406" y="786261"/>
                </a:cubicBezTo>
                <a:cubicBezTo>
                  <a:pt x="298041" y="776618"/>
                  <a:pt x="251317" y="772788"/>
                  <a:pt x="307330" y="773468"/>
                </a:cubicBezTo>
                <a:cubicBezTo>
                  <a:pt x="327750" y="772573"/>
                  <a:pt x="342916" y="773459"/>
                  <a:pt x="358661" y="773593"/>
                </a:cubicBezTo>
                <a:lnTo>
                  <a:pt x="361876" y="773336"/>
                </a:lnTo>
                <a:lnTo>
                  <a:pt x="359870" y="769939"/>
                </a:lnTo>
                <a:lnTo>
                  <a:pt x="353974" y="760479"/>
                </a:lnTo>
                <a:lnTo>
                  <a:pt x="339879" y="759263"/>
                </a:lnTo>
                <a:lnTo>
                  <a:pt x="336717" y="758952"/>
                </a:lnTo>
                <a:lnTo>
                  <a:pt x="350582" y="755039"/>
                </a:lnTo>
                <a:lnTo>
                  <a:pt x="348564" y="751802"/>
                </a:lnTo>
                <a:lnTo>
                  <a:pt x="319753" y="756869"/>
                </a:lnTo>
                <a:lnTo>
                  <a:pt x="308674" y="752061"/>
                </a:lnTo>
                <a:cubicBezTo>
                  <a:pt x="304540" y="748584"/>
                  <a:pt x="322015" y="749917"/>
                  <a:pt x="334670" y="748957"/>
                </a:cubicBezTo>
                <a:cubicBezTo>
                  <a:pt x="261754" y="734330"/>
                  <a:pt x="193539" y="745407"/>
                  <a:pt x="122095" y="734090"/>
                </a:cubicBezTo>
                <a:lnTo>
                  <a:pt x="109900" y="732701"/>
                </a:lnTo>
                <a:lnTo>
                  <a:pt x="110577" y="732468"/>
                </a:lnTo>
                <a:cubicBezTo>
                  <a:pt x="120781" y="728744"/>
                  <a:pt x="158346" y="724712"/>
                  <a:pt x="173067" y="717616"/>
                </a:cubicBezTo>
                <a:cubicBezTo>
                  <a:pt x="192302" y="707149"/>
                  <a:pt x="141883" y="720778"/>
                  <a:pt x="135848" y="721389"/>
                </a:cubicBezTo>
                <a:cubicBezTo>
                  <a:pt x="123764" y="724407"/>
                  <a:pt x="114207" y="726553"/>
                  <a:pt x="105816" y="728265"/>
                </a:cubicBezTo>
                <a:lnTo>
                  <a:pt x="92565" y="730725"/>
                </a:lnTo>
                <a:lnTo>
                  <a:pt x="47836" y="725624"/>
                </a:lnTo>
                <a:lnTo>
                  <a:pt x="48768" y="722149"/>
                </a:lnTo>
                <a:cubicBezTo>
                  <a:pt x="49236" y="722772"/>
                  <a:pt x="47274" y="723224"/>
                  <a:pt x="43906" y="723537"/>
                </a:cubicBezTo>
                <a:lnTo>
                  <a:pt x="33430" y="723982"/>
                </a:lnTo>
                <a:lnTo>
                  <a:pt x="0" y="720169"/>
                </a:lnTo>
                <a:lnTo>
                  <a:pt x="11674" y="717390"/>
                </a:lnTo>
                <a:cubicBezTo>
                  <a:pt x="13852" y="720307"/>
                  <a:pt x="15718" y="722809"/>
                  <a:pt x="16189" y="714020"/>
                </a:cubicBezTo>
                <a:cubicBezTo>
                  <a:pt x="16189" y="714020"/>
                  <a:pt x="14105" y="715575"/>
                  <a:pt x="11674" y="717390"/>
                </a:cubicBezTo>
                <a:lnTo>
                  <a:pt x="9931" y="709196"/>
                </a:lnTo>
                <a:lnTo>
                  <a:pt x="44508" y="708986"/>
                </a:lnTo>
                <a:lnTo>
                  <a:pt x="9063" y="703908"/>
                </a:lnTo>
                <a:lnTo>
                  <a:pt x="26915" y="698223"/>
                </a:lnTo>
                <a:lnTo>
                  <a:pt x="34373" y="695346"/>
                </a:lnTo>
                <a:lnTo>
                  <a:pt x="147436" y="703831"/>
                </a:lnTo>
                <a:cubicBezTo>
                  <a:pt x="221342" y="708361"/>
                  <a:pt x="294968" y="711002"/>
                  <a:pt x="369317" y="709270"/>
                </a:cubicBezTo>
                <a:cubicBezTo>
                  <a:pt x="376165" y="708853"/>
                  <a:pt x="396225" y="710936"/>
                  <a:pt x="415366" y="711903"/>
                </a:cubicBezTo>
                <a:lnTo>
                  <a:pt x="423885" y="711954"/>
                </a:lnTo>
                <a:lnTo>
                  <a:pt x="447681" y="706788"/>
                </a:lnTo>
                <a:lnTo>
                  <a:pt x="452120" y="705853"/>
                </a:lnTo>
                <a:lnTo>
                  <a:pt x="446348" y="702821"/>
                </a:lnTo>
                <a:cubicBezTo>
                  <a:pt x="410387" y="699149"/>
                  <a:pt x="380064" y="701818"/>
                  <a:pt x="355606" y="702495"/>
                </a:cubicBezTo>
                <a:cubicBezTo>
                  <a:pt x="329919" y="699146"/>
                  <a:pt x="287129" y="705408"/>
                  <a:pt x="266078" y="697313"/>
                </a:cubicBezTo>
                <a:cubicBezTo>
                  <a:pt x="261670" y="694998"/>
                  <a:pt x="258477" y="687829"/>
                  <a:pt x="255542" y="688824"/>
                </a:cubicBezTo>
                <a:cubicBezTo>
                  <a:pt x="240374" y="686351"/>
                  <a:pt x="196598" y="689138"/>
                  <a:pt x="179955" y="683356"/>
                </a:cubicBezTo>
                <a:cubicBezTo>
                  <a:pt x="171880" y="681651"/>
                  <a:pt x="167456" y="671725"/>
                  <a:pt x="167456" y="671725"/>
                </a:cubicBezTo>
                <a:cubicBezTo>
                  <a:pt x="167456" y="671725"/>
                  <a:pt x="165560" y="671258"/>
                  <a:pt x="162868" y="671059"/>
                </a:cubicBezTo>
                <a:lnTo>
                  <a:pt x="158755" y="671478"/>
                </a:lnTo>
                <a:lnTo>
                  <a:pt x="152507" y="670324"/>
                </a:lnTo>
                <a:lnTo>
                  <a:pt x="151858" y="669238"/>
                </a:lnTo>
                <a:cubicBezTo>
                  <a:pt x="151308" y="668949"/>
                  <a:pt x="150575" y="669199"/>
                  <a:pt x="149109" y="669696"/>
                </a:cubicBezTo>
                <a:lnTo>
                  <a:pt x="152507" y="670324"/>
                </a:lnTo>
                <a:lnTo>
                  <a:pt x="153515" y="672010"/>
                </a:lnTo>
                <a:cubicBezTo>
                  <a:pt x="144701" y="667381"/>
                  <a:pt x="132952" y="663749"/>
                  <a:pt x="132952" y="663749"/>
                </a:cubicBezTo>
                <a:cubicBezTo>
                  <a:pt x="131217" y="652275"/>
                  <a:pt x="182626" y="674197"/>
                  <a:pt x="211474" y="668221"/>
                </a:cubicBezTo>
                <a:cubicBezTo>
                  <a:pt x="214407" y="667226"/>
                  <a:pt x="222220" y="660767"/>
                  <a:pt x="225153" y="659772"/>
                </a:cubicBezTo>
                <a:cubicBezTo>
                  <a:pt x="244713" y="656946"/>
                  <a:pt x="269416" y="656819"/>
                  <a:pt x="296318" y="655313"/>
                </a:cubicBezTo>
                <a:cubicBezTo>
                  <a:pt x="307080" y="655470"/>
                  <a:pt x="396609" y="660653"/>
                  <a:pt x="399542" y="659658"/>
                </a:cubicBezTo>
                <a:cubicBezTo>
                  <a:pt x="400271" y="657506"/>
                  <a:pt x="396900" y="653729"/>
                  <a:pt x="392734" y="650222"/>
                </a:cubicBezTo>
                <a:lnTo>
                  <a:pt x="385219" y="645144"/>
                </a:lnTo>
                <a:lnTo>
                  <a:pt x="365217" y="645213"/>
                </a:lnTo>
                <a:cubicBezTo>
                  <a:pt x="333785" y="647692"/>
                  <a:pt x="301440" y="652650"/>
                  <a:pt x="297788" y="646387"/>
                </a:cubicBezTo>
                <a:cubicBezTo>
                  <a:pt x="294659" y="642995"/>
                  <a:pt x="299614" y="638885"/>
                  <a:pt x="307896" y="634726"/>
                </a:cubicBezTo>
                <a:lnTo>
                  <a:pt x="318659" y="630447"/>
                </a:lnTo>
                <a:lnTo>
                  <a:pt x="302379" y="629766"/>
                </a:lnTo>
                <a:cubicBezTo>
                  <a:pt x="273269" y="627580"/>
                  <a:pt x="247825" y="624782"/>
                  <a:pt x="237552" y="624458"/>
                </a:cubicBezTo>
                <a:cubicBezTo>
                  <a:pt x="178962" y="618621"/>
                  <a:pt x="124717" y="614327"/>
                  <a:pt x="71847" y="610120"/>
                </a:cubicBezTo>
                <a:lnTo>
                  <a:pt x="60806" y="609153"/>
                </a:lnTo>
                <a:lnTo>
                  <a:pt x="71749" y="604383"/>
                </a:lnTo>
                <a:lnTo>
                  <a:pt x="75385" y="602387"/>
                </a:lnTo>
                <a:lnTo>
                  <a:pt x="109836" y="604296"/>
                </a:lnTo>
                <a:cubicBezTo>
                  <a:pt x="131118" y="605330"/>
                  <a:pt x="184213" y="614618"/>
                  <a:pt x="199366" y="609479"/>
                </a:cubicBezTo>
                <a:cubicBezTo>
                  <a:pt x="205231" y="607489"/>
                  <a:pt x="200807" y="597561"/>
                  <a:pt x="208375" y="590551"/>
                </a:cubicBezTo>
                <a:cubicBezTo>
                  <a:pt x="219121" y="583097"/>
                  <a:pt x="228182" y="588276"/>
                  <a:pt x="249217" y="588759"/>
                </a:cubicBezTo>
                <a:cubicBezTo>
                  <a:pt x="265844" y="586928"/>
                  <a:pt x="278066" y="582782"/>
                  <a:pt x="288828" y="582940"/>
                </a:cubicBezTo>
                <a:lnTo>
                  <a:pt x="386857" y="584703"/>
                </a:lnTo>
                <a:lnTo>
                  <a:pt x="394890" y="582809"/>
                </a:lnTo>
                <a:lnTo>
                  <a:pt x="373150" y="583699"/>
                </a:lnTo>
                <a:cubicBezTo>
                  <a:pt x="352117" y="584485"/>
                  <a:pt x="332733" y="584236"/>
                  <a:pt x="321840" y="579995"/>
                </a:cubicBezTo>
                <a:cubicBezTo>
                  <a:pt x="314500" y="578676"/>
                  <a:pt x="311305" y="571507"/>
                  <a:pt x="306899" y="569193"/>
                </a:cubicBezTo>
                <a:cubicBezTo>
                  <a:pt x="299069" y="568039"/>
                  <a:pt x="282930" y="569706"/>
                  <a:pt x="267515" y="566681"/>
                </a:cubicBezTo>
                <a:cubicBezTo>
                  <a:pt x="256752" y="566522"/>
                  <a:pt x="205132" y="560543"/>
                  <a:pt x="238388" y="556881"/>
                </a:cubicBezTo>
                <a:cubicBezTo>
                  <a:pt x="258437" y="553889"/>
                  <a:pt x="285601" y="560546"/>
                  <a:pt x="295874" y="560870"/>
                </a:cubicBezTo>
                <a:cubicBezTo>
                  <a:pt x="306882" y="561581"/>
                  <a:pt x="314450" y="554569"/>
                  <a:pt x="317382" y="553573"/>
                </a:cubicBezTo>
                <a:cubicBezTo>
                  <a:pt x="324968" y="555445"/>
                  <a:pt x="329864" y="557593"/>
                  <a:pt x="340137" y="557918"/>
                </a:cubicBezTo>
                <a:cubicBezTo>
                  <a:pt x="343071" y="556922"/>
                  <a:pt x="355290" y="552778"/>
                  <a:pt x="361157" y="550786"/>
                </a:cubicBezTo>
                <a:cubicBezTo>
                  <a:pt x="368986" y="551940"/>
                  <a:pt x="396622" y="550819"/>
                  <a:pt x="420591" y="550307"/>
                </a:cubicBezTo>
                <a:cubicBezTo>
                  <a:pt x="444558" y="549795"/>
                  <a:pt x="503991" y="549316"/>
                  <a:pt x="459711" y="544655"/>
                </a:cubicBezTo>
                <a:lnTo>
                  <a:pt x="420562" y="542728"/>
                </a:lnTo>
                <a:lnTo>
                  <a:pt x="395562" y="541498"/>
                </a:lnTo>
                <a:cubicBezTo>
                  <a:pt x="373795" y="541580"/>
                  <a:pt x="352211" y="542077"/>
                  <a:pt x="332518" y="540822"/>
                </a:cubicBezTo>
                <a:cubicBezTo>
                  <a:pt x="315031" y="540723"/>
                  <a:pt x="296806" y="538968"/>
                  <a:pt x="278427" y="536871"/>
                </a:cubicBezTo>
                <a:lnTo>
                  <a:pt x="264772" y="535377"/>
                </a:lnTo>
                <a:lnTo>
                  <a:pt x="267564" y="534771"/>
                </a:lnTo>
                <a:lnTo>
                  <a:pt x="290694" y="529659"/>
                </a:lnTo>
                <a:lnTo>
                  <a:pt x="324918" y="531338"/>
                </a:lnTo>
                <a:cubicBezTo>
                  <a:pt x="350607" y="534687"/>
                  <a:pt x="390478" y="537032"/>
                  <a:pt x="359877" y="523924"/>
                </a:cubicBezTo>
                <a:lnTo>
                  <a:pt x="336406" y="519823"/>
                </a:lnTo>
                <a:lnTo>
                  <a:pt x="387542" y="509691"/>
                </a:lnTo>
                <a:cubicBezTo>
                  <a:pt x="430342" y="501346"/>
                  <a:pt x="474238" y="492750"/>
                  <a:pt x="514106" y="483104"/>
                </a:cubicBezTo>
                <a:cubicBezTo>
                  <a:pt x="556057" y="471902"/>
                  <a:pt x="501904" y="480530"/>
                  <a:pt x="487090" y="483153"/>
                </a:cubicBezTo>
                <a:cubicBezTo>
                  <a:pt x="435153" y="494021"/>
                  <a:pt x="382773" y="500677"/>
                  <a:pt x="335004" y="508433"/>
                </a:cubicBezTo>
                <a:cubicBezTo>
                  <a:pt x="315178" y="511228"/>
                  <a:pt x="315209" y="509096"/>
                  <a:pt x="322352" y="505709"/>
                </a:cubicBezTo>
                <a:lnTo>
                  <a:pt x="333721" y="501829"/>
                </a:lnTo>
                <a:lnTo>
                  <a:pt x="326351" y="503917"/>
                </a:lnTo>
                <a:cubicBezTo>
                  <a:pt x="307701" y="510441"/>
                  <a:pt x="291528" y="516964"/>
                  <a:pt x="285268" y="510701"/>
                </a:cubicBezTo>
                <a:lnTo>
                  <a:pt x="291071" y="505045"/>
                </a:lnTo>
                <a:lnTo>
                  <a:pt x="322038" y="498342"/>
                </a:lnTo>
                <a:cubicBezTo>
                  <a:pt x="363570" y="490099"/>
                  <a:pt x="404474" y="482085"/>
                  <a:pt x="444647" y="472365"/>
                </a:cubicBezTo>
                <a:cubicBezTo>
                  <a:pt x="481342" y="467530"/>
                  <a:pt x="532989" y="457735"/>
                  <a:pt x="531355" y="449281"/>
                </a:cubicBezTo>
                <a:lnTo>
                  <a:pt x="522006" y="445965"/>
                </a:lnTo>
                <a:lnTo>
                  <a:pt x="503917" y="448298"/>
                </a:lnTo>
                <a:cubicBezTo>
                  <a:pt x="456899" y="457298"/>
                  <a:pt x="415895" y="472215"/>
                  <a:pt x="361397" y="476394"/>
                </a:cubicBezTo>
                <a:cubicBezTo>
                  <a:pt x="397139" y="465935"/>
                  <a:pt x="434282" y="457351"/>
                  <a:pt x="472429" y="449476"/>
                </a:cubicBezTo>
                <a:lnTo>
                  <a:pt x="510905" y="442030"/>
                </a:lnTo>
                <a:lnTo>
                  <a:pt x="509433" y="441507"/>
                </a:lnTo>
                <a:cubicBezTo>
                  <a:pt x="462610" y="439299"/>
                  <a:pt x="410685" y="454948"/>
                  <a:pt x="367684" y="459015"/>
                </a:cubicBezTo>
                <a:lnTo>
                  <a:pt x="272662" y="476580"/>
                </a:lnTo>
                <a:lnTo>
                  <a:pt x="259573" y="475869"/>
                </a:lnTo>
                <a:cubicBezTo>
                  <a:pt x="254683" y="474628"/>
                  <a:pt x="252238" y="472769"/>
                  <a:pt x="253885" y="469981"/>
                </a:cubicBezTo>
                <a:lnTo>
                  <a:pt x="256520" y="468377"/>
                </a:lnTo>
                <a:lnTo>
                  <a:pt x="208565" y="478214"/>
                </a:lnTo>
                <a:cubicBezTo>
                  <a:pt x="208565" y="478214"/>
                  <a:pt x="172432" y="492862"/>
                  <a:pt x="170688" y="481831"/>
                </a:cubicBezTo>
                <a:cubicBezTo>
                  <a:pt x="173337" y="475960"/>
                  <a:pt x="231751" y="468691"/>
                  <a:pt x="233836" y="467136"/>
                </a:cubicBezTo>
                <a:cubicBezTo>
                  <a:pt x="262219" y="460223"/>
                  <a:pt x="289394" y="454050"/>
                  <a:pt x="316791" y="447630"/>
                </a:cubicBezTo>
                <a:lnTo>
                  <a:pt x="382046" y="431383"/>
                </a:lnTo>
                <a:lnTo>
                  <a:pt x="380462" y="424969"/>
                </a:lnTo>
                <a:lnTo>
                  <a:pt x="378256" y="424286"/>
                </a:lnTo>
                <a:lnTo>
                  <a:pt x="372094" y="425325"/>
                </a:lnTo>
                <a:cubicBezTo>
                  <a:pt x="352989" y="429447"/>
                  <a:pt x="333610" y="434830"/>
                  <a:pt x="330592" y="435137"/>
                </a:cubicBezTo>
                <a:cubicBezTo>
                  <a:pt x="268101" y="449990"/>
                  <a:pt x="201003" y="463740"/>
                  <a:pt x="125913" y="483457"/>
                </a:cubicBezTo>
                <a:cubicBezTo>
                  <a:pt x="125913" y="483457"/>
                  <a:pt x="86046" y="493102"/>
                  <a:pt x="90432" y="485932"/>
                </a:cubicBezTo>
                <a:lnTo>
                  <a:pt x="101107" y="482938"/>
                </a:lnTo>
                <a:lnTo>
                  <a:pt x="117132" y="483025"/>
                </a:lnTo>
                <a:cubicBezTo>
                  <a:pt x="123384" y="482849"/>
                  <a:pt x="128314" y="482387"/>
                  <a:pt x="130348" y="481429"/>
                </a:cubicBezTo>
                <a:lnTo>
                  <a:pt x="126419" y="477097"/>
                </a:lnTo>
                <a:lnTo>
                  <a:pt x="130300" y="476287"/>
                </a:lnTo>
                <a:cubicBezTo>
                  <a:pt x="126132" y="479400"/>
                  <a:pt x="171687" y="469401"/>
                  <a:pt x="165775" y="461483"/>
                </a:cubicBezTo>
                <a:cubicBezTo>
                  <a:pt x="163907" y="458984"/>
                  <a:pt x="120220" y="471481"/>
                  <a:pt x="111752" y="473909"/>
                </a:cubicBezTo>
                <a:lnTo>
                  <a:pt x="108344" y="474591"/>
                </a:lnTo>
                <a:lnTo>
                  <a:pt x="107851" y="474527"/>
                </a:lnTo>
                <a:lnTo>
                  <a:pt x="96552" y="474243"/>
                </a:lnTo>
                <a:lnTo>
                  <a:pt x="172581" y="453480"/>
                </a:lnTo>
                <a:cubicBezTo>
                  <a:pt x="211244" y="443761"/>
                  <a:pt x="250937" y="434246"/>
                  <a:pt x="291847" y="423821"/>
                </a:cubicBezTo>
                <a:cubicBezTo>
                  <a:pt x="291847" y="423821"/>
                  <a:pt x="306226" y="429313"/>
                  <a:pt x="306661" y="421200"/>
                </a:cubicBezTo>
                <a:cubicBezTo>
                  <a:pt x="306568" y="416726"/>
                  <a:pt x="269131" y="424556"/>
                  <a:pt x="289980" y="421321"/>
                </a:cubicBezTo>
                <a:cubicBezTo>
                  <a:pt x="221013" y="432572"/>
                  <a:pt x="141193" y="459717"/>
                  <a:pt x="72789" y="466652"/>
                </a:cubicBezTo>
                <a:cubicBezTo>
                  <a:pt x="137798" y="442128"/>
                  <a:pt x="229481" y="430144"/>
                  <a:pt x="305265" y="409909"/>
                </a:cubicBezTo>
                <a:cubicBezTo>
                  <a:pt x="308282" y="409604"/>
                  <a:pt x="316652" y="407410"/>
                  <a:pt x="323765" y="404616"/>
                </a:cubicBezTo>
                <a:lnTo>
                  <a:pt x="334252" y="396085"/>
                </a:lnTo>
                <a:lnTo>
                  <a:pt x="334377" y="395775"/>
                </a:lnTo>
                <a:lnTo>
                  <a:pt x="299353" y="401991"/>
                </a:lnTo>
                <a:cubicBezTo>
                  <a:pt x="265520" y="411024"/>
                  <a:pt x="228395" y="419271"/>
                  <a:pt x="194780" y="424249"/>
                </a:cubicBezTo>
                <a:cubicBezTo>
                  <a:pt x="222073" y="415878"/>
                  <a:pt x="251974" y="408643"/>
                  <a:pt x="283124" y="401452"/>
                </a:cubicBezTo>
                <a:lnTo>
                  <a:pt x="349170" y="385912"/>
                </a:lnTo>
                <a:lnTo>
                  <a:pt x="356349" y="382062"/>
                </a:lnTo>
                <a:cubicBezTo>
                  <a:pt x="374217" y="375017"/>
                  <a:pt x="398475" y="368754"/>
                  <a:pt x="420908" y="362492"/>
                </a:cubicBezTo>
                <a:cubicBezTo>
                  <a:pt x="504902" y="340051"/>
                  <a:pt x="584199" y="323874"/>
                  <a:pt x="672366" y="312524"/>
                </a:cubicBezTo>
                <a:lnTo>
                  <a:pt x="684860" y="311316"/>
                </a:lnTo>
                <a:lnTo>
                  <a:pt x="739771" y="300998"/>
                </a:lnTo>
                <a:cubicBezTo>
                  <a:pt x="767237" y="296220"/>
                  <a:pt x="795466" y="291776"/>
                  <a:pt x="825109" y="287818"/>
                </a:cubicBezTo>
                <a:cubicBezTo>
                  <a:pt x="891990" y="278125"/>
                  <a:pt x="943805" y="275786"/>
                  <a:pt x="1014074" y="271351"/>
                </a:cubicBezTo>
                <a:cubicBezTo>
                  <a:pt x="1031640" y="270243"/>
                  <a:pt x="1056016" y="268109"/>
                  <a:pt x="1081201" y="266423"/>
                </a:cubicBezTo>
                <a:lnTo>
                  <a:pt x="1081291" y="266421"/>
                </a:lnTo>
                <a:lnTo>
                  <a:pt x="1015579" y="266500"/>
                </a:lnTo>
                <a:cubicBezTo>
                  <a:pt x="935694" y="268164"/>
                  <a:pt x="856005" y="271687"/>
                  <a:pt x="776706" y="277949"/>
                </a:cubicBezTo>
                <a:cubicBezTo>
                  <a:pt x="673410" y="285255"/>
                  <a:pt x="602459" y="297781"/>
                  <a:pt x="531508" y="297781"/>
                </a:cubicBezTo>
                <a:cubicBezTo>
                  <a:pt x="491860" y="297781"/>
                  <a:pt x="337438" y="342660"/>
                  <a:pt x="317613" y="330135"/>
                </a:cubicBezTo>
                <a:cubicBezTo>
                  <a:pt x="297788" y="311348"/>
                  <a:pt x="323872" y="317611"/>
                  <a:pt x="337438" y="311348"/>
                </a:cubicBezTo>
                <a:cubicBezTo>
                  <a:pt x="356218" y="297781"/>
                  <a:pt x="368739" y="277950"/>
                  <a:pt x="382302" y="277948"/>
                </a:cubicBezTo>
                <a:cubicBezTo>
                  <a:pt x="446994" y="252900"/>
                  <a:pt x="550289" y="252901"/>
                  <a:pt x="660889" y="245594"/>
                </a:cubicBezTo>
                <a:cubicBezTo>
                  <a:pt x="724538" y="245594"/>
                  <a:pt x="796531" y="233068"/>
                  <a:pt x="861221" y="226807"/>
                </a:cubicBezTo>
                <a:cubicBezTo>
                  <a:pt x="993732" y="220283"/>
                  <a:pt x="1124223" y="217021"/>
                  <a:pt x="1252609" y="216092"/>
                </a:cubicBezTo>
                <a:close/>
                <a:moveTo>
                  <a:pt x="550290" y="52503"/>
                </a:moveTo>
                <a:cubicBezTo>
                  <a:pt x="556550" y="58766"/>
                  <a:pt x="537769" y="65028"/>
                  <a:pt x="531508" y="58765"/>
                </a:cubicBezTo>
                <a:close/>
                <a:moveTo>
                  <a:pt x="1529854" y="396"/>
                </a:moveTo>
                <a:cubicBezTo>
                  <a:pt x="1654800" y="1536"/>
                  <a:pt x="1780753" y="5109"/>
                  <a:pt x="1907044" y="10742"/>
                </a:cubicBezTo>
                <a:lnTo>
                  <a:pt x="2252264" y="31415"/>
                </a:lnTo>
                <a:lnTo>
                  <a:pt x="2276764" y="35379"/>
                </a:lnTo>
                <a:cubicBezTo>
                  <a:pt x="2378533" y="49714"/>
                  <a:pt x="2479715" y="63525"/>
                  <a:pt x="2584925" y="82678"/>
                </a:cubicBezTo>
                <a:cubicBezTo>
                  <a:pt x="2784454" y="112696"/>
                  <a:pt x="2988688" y="146902"/>
                  <a:pt x="3208001" y="184691"/>
                </a:cubicBezTo>
                <a:cubicBezTo>
                  <a:pt x="3390264" y="224637"/>
                  <a:pt x="3562331" y="255512"/>
                  <a:pt x="3762465" y="295904"/>
                </a:cubicBezTo>
                <a:cubicBezTo>
                  <a:pt x="3790444" y="303942"/>
                  <a:pt x="3883366" y="316374"/>
                  <a:pt x="3784436" y="290163"/>
                </a:cubicBezTo>
                <a:cubicBezTo>
                  <a:pt x="3738674" y="283163"/>
                  <a:pt x="3687506" y="272758"/>
                  <a:pt x="3644449" y="261140"/>
                </a:cubicBezTo>
                <a:cubicBezTo>
                  <a:pt x="3565304" y="242698"/>
                  <a:pt x="3524425" y="230208"/>
                  <a:pt x="3453476" y="212034"/>
                </a:cubicBezTo>
                <a:cubicBezTo>
                  <a:pt x="3337459" y="186075"/>
                  <a:pt x="3197808" y="175618"/>
                  <a:pt x="3081093" y="150444"/>
                </a:cubicBezTo>
                <a:cubicBezTo>
                  <a:pt x="2941257" y="124013"/>
                  <a:pt x="2806862" y="97683"/>
                  <a:pt x="2661914" y="71445"/>
                </a:cubicBezTo>
                <a:lnTo>
                  <a:pt x="2602221" y="60950"/>
                </a:lnTo>
                <a:lnTo>
                  <a:pt x="2663513" y="66284"/>
                </a:lnTo>
                <a:lnTo>
                  <a:pt x="2848528" y="86579"/>
                </a:lnTo>
                <a:lnTo>
                  <a:pt x="3122512" y="133904"/>
                </a:lnTo>
                <a:cubicBezTo>
                  <a:pt x="3391778" y="173989"/>
                  <a:pt x="3657709" y="246239"/>
                  <a:pt x="3910224" y="305144"/>
                </a:cubicBezTo>
                <a:cubicBezTo>
                  <a:pt x="4036614" y="330500"/>
                  <a:pt x="4171114" y="354639"/>
                  <a:pt x="4306395" y="379475"/>
                </a:cubicBezTo>
                <a:cubicBezTo>
                  <a:pt x="4637538" y="447929"/>
                  <a:pt x="4970571" y="561628"/>
                  <a:pt x="5305084" y="675242"/>
                </a:cubicBezTo>
                <a:lnTo>
                  <a:pt x="5377853" y="707361"/>
                </a:lnTo>
                <a:lnTo>
                  <a:pt x="4987866" y="611112"/>
                </a:lnTo>
                <a:cubicBezTo>
                  <a:pt x="4842949" y="576589"/>
                  <a:pt x="4696481" y="543058"/>
                  <a:pt x="4547536" y="510701"/>
                </a:cubicBezTo>
                <a:cubicBezTo>
                  <a:pt x="4043576" y="393803"/>
                  <a:pt x="3499967" y="330135"/>
                  <a:pt x="2950099" y="259162"/>
                </a:cubicBezTo>
                <a:cubicBezTo>
                  <a:pt x="2768547" y="239331"/>
                  <a:pt x="2575519" y="213238"/>
                  <a:pt x="2387708" y="200714"/>
                </a:cubicBezTo>
                <a:cubicBezTo>
                  <a:pt x="2252068" y="194451"/>
                  <a:pt x="2109123" y="194451"/>
                  <a:pt x="1979742" y="181927"/>
                </a:cubicBezTo>
                <a:cubicBezTo>
                  <a:pt x="1866533" y="172011"/>
                  <a:pt x="1753325" y="173576"/>
                  <a:pt x="1643377" y="178404"/>
                </a:cubicBezTo>
                <a:lnTo>
                  <a:pt x="1546311" y="183590"/>
                </a:lnTo>
                <a:lnTo>
                  <a:pt x="1547718" y="185115"/>
                </a:lnTo>
                <a:cubicBezTo>
                  <a:pt x="1548166" y="186892"/>
                  <a:pt x="1547581" y="188463"/>
                  <a:pt x="1545432" y="188120"/>
                </a:cubicBezTo>
                <a:lnTo>
                  <a:pt x="1544444" y="183689"/>
                </a:lnTo>
                <a:lnTo>
                  <a:pt x="1481308" y="187063"/>
                </a:lnTo>
                <a:cubicBezTo>
                  <a:pt x="1428372" y="190080"/>
                  <a:pt x="1376659" y="192886"/>
                  <a:pt x="1326576" y="194451"/>
                </a:cubicBezTo>
                <a:cubicBezTo>
                  <a:pt x="1184674" y="200714"/>
                  <a:pt x="1041729" y="188189"/>
                  <a:pt x="919652" y="194452"/>
                </a:cubicBezTo>
                <a:cubicBezTo>
                  <a:pt x="853918" y="200714"/>
                  <a:pt x="782967" y="206976"/>
                  <a:pt x="705755" y="213239"/>
                </a:cubicBezTo>
                <a:cubicBezTo>
                  <a:pt x="653586" y="220544"/>
                  <a:pt x="602459" y="233068"/>
                  <a:pt x="570114" y="226806"/>
                </a:cubicBezTo>
                <a:cubicBezTo>
                  <a:pt x="550290" y="226807"/>
                  <a:pt x="544030" y="213238"/>
                  <a:pt x="511685" y="206976"/>
                </a:cubicBezTo>
                <a:cubicBezTo>
                  <a:pt x="485600" y="206976"/>
                  <a:pt x="459514" y="220543"/>
                  <a:pt x="440733" y="213238"/>
                </a:cubicBezTo>
                <a:cubicBezTo>
                  <a:pt x="343697" y="200714"/>
                  <a:pt x="408389" y="136001"/>
                  <a:pt x="479339" y="129738"/>
                </a:cubicBezTo>
                <a:cubicBezTo>
                  <a:pt x="446994" y="129739"/>
                  <a:pt x="420908" y="136001"/>
                  <a:pt x="388563" y="142264"/>
                </a:cubicBezTo>
                <a:cubicBezTo>
                  <a:pt x="362479" y="148527"/>
                  <a:pt x="305092" y="162095"/>
                  <a:pt x="297788" y="162095"/>
                </a:cubicBezTo>
                <a:cubicBezTo>
                  <a:pt x="279008" y="155832"/>
                  <a:pt x="317613" y="136001"/>
                  <a:pt x="323872" y="129739"/>
                </a:cubicBezTo>
                <a:cubicBezTo>
                  <a:pt x="343697" y="109908"/>
                  <a:pt x="285268" y="129738"/>
                  <a:pt x="311353" y="116171"/>
                </a:cubicBezTo>
                <a:cubicBezTo>
                  <a:pt x="317613" y="109908"/>
                  <a:pt x="330134" y="109908"/>
                  <a:pt x="330134" y="109908"/>
                </a:cubicBezTo>
                <a:cubicBezTo>
                  <a:pt x="408389" y="91121"/>
                  <a:pt x="479339" y="83815"/>
                  <a:pt x="550290" y="65028"/>
                </a:cubicBezTo>
                <a:cubicBezTo>
                  <a:pt x="576375" y="65028"/>
                  <a:pt x="596198" y="45197"/>
                  <a:pt x="628544" y="38935"/>
                </a:cubicBezTo>
                <a:cubicBezTo>
                  <a:pt x="770445" y="6580"/>
                  <a:pt x="938433" y="12842"/>
                  <a:pt x="1106419" y="6579"/>
                </a:cubicBezTo>
                <a:cubicBezTo>
                  <a:pt x="1245583" y="970"/>
                  <a:pt x="1387061" y="-906"/>
                  <a:pt x="1529854" y="396"/>
                </a:cubicBez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1171267" y="1887290"/>
            <a:ext cx="1268192" cy="829689"/>
          </a:xfrm>
          <a:custGeom>
            <a:avLst/>
            <a:gdLst/>
            <a:ahLst/>
            <a:cxnLst/>
            <a:rect l="l" t="t" r="r" b="b"/>
            <a:pathLst>
              <a:path w="1268192" h="829689">
                <a:moveTo>
                  <a:pt x="299780" y="138746"/>
                </a:moveTo>
                <a:cubicBezTo>
                  <a:pt x="284550" y="138746"/>
                  <a:pt x="269598" y="142553"/>
                  <a:pt x="254925" y="150168"/>
                </a:cubicBezTo>
                <a:cubicBezTo>
                  <a:pt x="240252" y="157784"/>
                  <a:pt x="227250" y="171807"/>
                  <a:pt x="215920" y="192238"/>
                </a:cubicBezTo>
                <a:cubicBezTo>
                  <a:pt x="204590" y="212669"/>
                  <a:pt x="195489" y="240808"/>
                  <a:pt x="188617" y="276656"/>
                </a:cubicBezTo>
                <a:cubicBezTo>
                  <a:pt x="181744" y="312503"/>
                  <a:pt x="178308" y="358473"/>
                  <a:pt x="178308" y="414566"/>
                </a:cubicBezTo>
                <a:cubicBezTo>
                  <a:pt x="178308" y="471030"/>
                  <a:pt x="181744" y="517093"/>
                  <a:pt x="188617" y="552754"/>
                </a:cubicBezTo>
                <a:cubicBezTo>
                  <a:pt x="195489" y="588416"/>
                  <a:pt x="204590" y="616555"/>
                  <a:pt x="215920" y="637172"/>
                </a:cubicBezTo>
                <a:cubicBezTo>
                  <a:pt x="227250" y="657789"/>
                  <a:pt x="240252" y="671905"/>
                  <a:pt x="254925" y="679520"/>
                </a:cubicBezTo>
                <a:cubicBezTo>
                  <a:pt x="269598" y="687136"/>
                  <a:pt x="284550" y="690943"/>
                  <a:pt x="299780" y="690943"/>
                </a:cubicBezTo>
                <a:cubicBezTo>
                  <a:pt x="315011" y="690943"/>
                  <a:pt x="330056" y="687136"/>
                  <a:pt x="344915" y="679520"/>
                </a:cubicBezTo>
                <a:cubicBezTo>
                  <a:pt x="359774" y="671905"/>
                  <a:pt x="373054" y="657789"/>
                  <a:pt x="384755" y="637172"/>
                </a:cubicBezTo>
                <a:cubicBezTo>
                  <a:pt x="396457" y="616555"/>
                  <a:pt x="405837" y="588416"/>
                  <a:pt x="412895" y="552754"/>
                </a:cubicBezTo>
                <a:cubicBezTo>
                  <a:pt x="419953" y="517093"/>
                  <a:pt x="423482" y="471030"/>
                  <a:pt x="423482" y="414566"/>
                </a:cubicBezTo>
                <a:cubicBezTo>
                  <a:pt x="423482" y="358473"/>
                  <a:pt x="419953" y="312503"/>
                  <a:pt x="412895" y="276656"/>
                </a:cubicBezTo>
                <a:cubicBezTo>
                  <a:pt x="405837" y="240808"/>
                  <a:pt x="396457" y="212669"/>
                  <a:pt x="384755" y="192238"/>
                </a:cubicBezTo>
                <a:cubicBezTo>
                  <a:pt x="373054" y="171807"/>
                  <a:pt x="359774" y="157784"/>
                  <a:pt x="344915" y="150168"/>
                </a:cubicBezTo>
                <a:cubicBezTo>
                  <a:pt x="330056" y="142553"/>
                  <a:pt x="315011" y="138746"/>
                  <a:pt x="299780" y="138746"/>
                </a:cubicBezTo>
                <a:close/>
                <a:moveTo>
                  <a:pt x="991815" y="8358"/>
                </a:moveTo>
                <a:lnTo>
                  <a:pt x="1134461" y="8358"/>
                </a:lnTo>
                <a:lnTo>
                  <a:pt x="1134461" y="695958"/>
                </a:lnTo>
                <a:lnTo>
                  <a:pt x="1268192" y="695958"/>
                </a:lnTo>
                <a:lnTo>
                  <a:pt x="1268192" y="820774"/>
                </a:lnTo>
                <a:lnTo>
                  <a:pt x="805706" y="820774"/>
                </a:lnTo>
                <a:lnTo>
                  <a:pt x="805706" y="695958"/>
                </a:lnTo>
                <a:lnTo>
                  <a:pt x="961725" y="695958"/>
                </a:lnTo>
                <a:lnTo>
                  <a:pt x="961725" y="286407"/>
                </a:lnTo>
                <a:cubicBezTo>
                  <a:pt x="961725" y="276006"/>
                  <a:pt x="961911" y="265511"/>
                  <a:pt x="962282" y="254924"/>
                </a:cubicBezTo>
                <a:cubicBezTo>
                  <a:pt x="962654" y="244337"/>
                  <a:pt x="963211" y="233657"/>
                  <a:pt x="963954" y="222885"/>
                </a:cubicBezTo>
                <a:lnTo>
                  <a:pt x="871457" y="299780"/>
                </a:lnTo>
                <a:cubicBezTo>
                  <a:pt x="863284" y="306095"/>
                  <a:pt x="855205" y="309903"/>
                  <a:pt x="847218" y="311203"/>
                </a:cubicBezTo>
                <a:cubicBezTo>
                  <a:pt x="839231" y="312503"/>
                  <a:pt x="831709" y="312503"/>
                  <a:pt x="824651" y="311203"/>
                </a:cubicBezTo>
                <a:cubicBezTo>
                  <a:pt x="817593" y="309903"/>
                  <a:pt x="811278" y="307488"/>
                  <a:pt x="805706" y="303959"/>
                </a:cubicBezTo>
                <a:cubicBezTo>
                  <a:pt x="800133" y="300430"/>
                  <a:pt x="796047" y="296808"/>
                  <a:pt x="793447" y="293093"/>
                </a:cubicBezTo>
                <a:lnTo>
                  <a:pt x="738840" y="220656"/>
                </a:lnTo>
                <a:close/>
                <a:moveTo>
                  <a:pt x="299780" y="0"/>
                </a:moveTo>
                <a:cubicBezTo>
                  <a:pt x="342871" y="0"/>
                  <a:pt x="382898" y="8265"/>
                  <a:pt x="419860" y="24795"/>
                </a:cubicBezTo>
                <a:cubicBezTo>
                  <a:pt x="456822" y="41326"/>
                  <a:pt x="488768" y="66679"/>
                  <a:pt x="515700" y="100855"/>
                </a:cubicBezTo>
                <a:cubicBezTo>
                  <a:pt x="542632" y="135031"/>
                  <a:pt x="563713" y="178122"/>
                  <a:pt x="578944" y="230128"/>
                </a:cubicBezTo>
                <a:cubicBezTo>
                  <a:pt x="594174" y="282135"/>
                  <a:pt x="601790" y="343614"/>
                  <a:pt x="601790" y="414566"/>
                </a:cubicBezTo>
                <a:cubicBezTo>
                  <a:pt x="601790" y="485517"/>
                  <a:pt x="594174" y="546997"/>
                  <a:pt x="578944" y="599003"/>
                </a:cubicBezTo>
                <a:cubicBezTo>
                  <a:pt x="563713" y="651010"/>
                  <a:pt x="542632" y="694101"/>
                  <a:pt x="515700" y="728276"/>
                </a:cubicBezTo>
                <a:cubicBezTo>
                  <a:pt x="488768" y="762452"/>
                  <a:pt x="456822" y="787898"/>
                  <a:pt x="419860" y="804615"/>
                </a:cubicBezTo>
                <a:cubicBezTo>
                  <a:pt x="382898" y="821331"/>
                  <a:pt x="342871" y="829689"/>
                  <a:pt x="299780" y="829689"/>
                </a:cubicBezTo>
                <a:cubicBezTo>
                  <a:pt x="256689" y="829689"/>
                  <a:pt x="216849" y="821331"/>
                  <a:pt x="180258" y="804615"/>
                </a:cubicBezTo>
                <a:cubicBezTo>
                  <a:pt x="143668" y="787898"/>
                  <a:pt x="112000" y="762452"/>
                  <a:pt x="85254" y="728276"/>
                </a:cubicBezTo>
                <a:cubicBezTo>
                  <a:pt x="58507" y="694101"/>
                  <a:pt x="37612" y="651010"/>
                  <a:pt x="22567" y="599003"/>
                </a:cubicBezTo>
                <a:cubicBezTo>
                  <a:pt x="7522" y="546997"/>
                  <a:pt x="0" y="485517"/>
                  <a:pt x="0" y="414566"/>
                </a:cubicBezTo>
                <a:cubicBezTo>
                  <a:pt x="0" y="343614"/>
                  <a:pt x="7522" y="282135"/>
                  <a:pt x="22567" y="230128"/>
                </a:cubicBezTo>
                <a:cubicBezTo>
                  <a:pt x="37612" y="178122"/>
                  <a:pt x="58507" y="135031"/>
                  <a:pt x="85254" y="100855"/>
                </a:cubicBezTo>
                <a:cubicBezTo>
                  <a:pt x="112000" y="66679"/>
                  <a:pt x="143668" y="41326"/>
                  <a:pt x="180258" y="24795"/>
                </a:cubicBezTo>
                <a:cubicBezTo>
                  <a:pt x="216849" y="8265"/>
                  <a:pt x="256689" y="0"/>
                  <a:pt x="299780" y="0"/>
                </a:cubicBezTo>
                <a:close/>
              </a:path>
            </a:pathLst>
          </a:custGeom>
        </p:spPr>
        <p:txBody>
          <a:bodyPr wrap="square">
            <a:noAutofit/>
          </a:bodyPr>
          <a:lstStyle/>
          <a:p>
            <a:endParaRPr lang="id-ID"/>
          </a:p>
        </p:txBody>
      </p:sp>
      <p:sp>
        <p:nvSpPr>
          <p:cNvPr id="15" name="Picture Placeholder 14"/>
          <p:cNvSpPr>
            <a:spLocks noGrp="1"/>
          </p:cNvSpPr>
          <p:nvPr>
            <p:ph type="pic" sz="quarter" idx="11"/>
          </p:nvPr>
        </p:nvSpPr>
        <p:spPr>
          <a:xfrm>
            <a:off x="1171267" y="4287590"/>
            <a:ext cx="1286580" cy="829689"/>
          </a:xfrm>
          <a:custGeom>
            <a:avLst/>
            <a:gdLst/>
            <a:ahLst/>
            <a:cxnLst/>
            <a:rect l="l" t="t" r="r" b="b"/>
            <a:pathLst>
              <a:path w="1286580" h="829689">
                <a:moveTo>
                  <a:pt x="299780" y="138746"/>
                </a:moveTo>
                <a:cubicBezTo>
                  <a:pt x="284550" y="138746"/>
                  <a:pt x="269598" y="142553"/>
                  <a:pt x="254925" y="150169"/>
                </a:cubicBezTo>
                <a:cubicBezTo>
                  <a:pt x="240252" y="157784"/>
                  <a:pt x="227250" y="171807"/>
                  <a:pt x="215920" y="192238"/>
                </a:cubicBezTo>
                <a:cubicBezTo>
                  <a:pt x="204590" y="212669"/>
                  <a:pt x="195489" y="240808"/>
                  <a:pt x="188617" y="276656"/>
                </a:cubicBezTo>
                <a:cubicBezTo>
                  <a:pt x="181744" y="312503"/>
                  <a:pt x="178308" y="358473"/>
                  <a:pt x="178308" y="414566"/>
                </a:cubicBezTo>
                <a:cubicBezTo>
                  <a:pt x="178308" y="471030"/>
                  <a:pt x="181744" y="517093"/>
                  <a:pt x="188617" y="552755"/>
                </a:cubicBezTo>
                <a:cubicBezTo>
                  <a:pt x="195489" y="588416"/>
                  <a:pt x="204590" y="616555"/>
                  <a:pt x="215920" y="637172"/>
                </a:cubicBezTo>
                <a:cubicBezTo>
                  <a:pt x="227250" y="657789"/>
                  <a:pt x="240252" y="671905"/>
                  <a:pt x="254925" y="679520"/>
                </a:cubicBezTo>
                <a:cubicBezTo>
                  <a:pt x="269598" y="687136"/>
                  <a:pt x="284550" y="690943"/>
                  <a:pt x="299780" y="690943"/>
                </a:cubicBezTo>
                <a:cubicBezTo>
                  <a:pt x="315011" y="690943"/>
                  <a:pt x="330056" y="687136"/>
                  <a:pt x="344915" y="679520"/>
                </a:cubicBezTo>
                <a:cubicBezTo>
                  <a:pt x="359774" y="671905"/>
                  <a:pt x="373054" y="657789"/>
                  <a:pt x="384755" y="637172"/>
                </a:cubicBezTo>
                <a:cubicBezTo>
                  <a:pt x="396457" y="616555"/>
                  <a:pt x="405837" y="588416"/>
                  <a:pt x="412895" y="552755"/>
                </a:cubicBezTo>
                <a:cubicBezTo>
                  <a:pt x="419953" y="517093"/>
                  <a:pt x="423482" y="471030"/>
                  <a:pt x="423482" y="414566"/>
                </a:cubicBezTo>
                <a:cubicBezTo>
                  <a:pt x="423482" y="358473"/>
                  <a:pt x="419953" y="312503"/>
                  <a:pt x="412895" y="276656"/>
                </a:cubicBezTo>
                <a:cubicBezTo>
                  <a:pt x="405837" y="240808"/>
                  <a:pt x="396457" y="212669"/>
                  <a:pt x="384755" y="192238"/>
                </a:cubicBezTo>
                <a:cubicBezTo>
                  <a:pt x="373054" y="171807"/>
                  <a:pt x="359774" y="157784"/>
                  <a:pt x="344915" y="150169"/>
                </a:cubicBezTo>
                <a:cubicBezTo>
                  <a:pt x="330056" y="142553"/>
                  <a:pt x="315011" y="138746"/>
                  <a:pt x="299780" y="138746"/>
                </a:cubicBezTo>
                <a:close/>
                <a:moveTo>
                  <a:pt x="1014660" y="0"/>
                </a:moveTo>
                <a:cubicBezTo>
                  <a:pt x="1054780" y="0"/>
                  <a:pt x="1090906" y="5850"/>
                  <a:pt x="1123038" y="17552"/>
                </a:cubicBezTo>
                <a:cubicBezTo>
                  <a:pt x="1155171" y="29253"/>
                  <a:pt x="1182567" y="45505"/>
                  <a:pt x="1205227" y="66308"/>
                </a:cubicBezTo>
                <a:cubicBezTo>
                  <a:pt x="1227887" y="87111"/>
                  <a:pt x="1245253" y="111907"/>
                  <a:pt x="1257326" y="140696"/>
                </a:cubicBezTo>
                <a:cubicBezTo>
                  <a:pt x="1269399" y="169485"/>
                  <a:pt x="1275436" y="201153"/>
                  <a:pt x="1275436" y="235701"/>
                </a:cubicBezTo>
                <a:cubicBezTo>
                  <a:pt x="1275436" y="265419"/>
                  <a:pt x="1271257" y="292908"/>
                  <a:pt x="1262899" y="318168"/>
                </a:cubicBezTo>
                <a:cubicBezTo>
                  <a:pt x="1254540" y="343428"/>
                  <a:pt x="1243117" y="367481"/>
                  <a:pt x="1228630" y="390327"/>
                </a:cubicBezTo>
                <a:cubicBezTo>
                  <a:pt x="1214142" y="413173"/>
                  <a:pt x="1197333" y="435276"/>
                  <a:pt x="1178202" y="456635"/>
                </a:cubicBezTo>
                <a:cubicBezTo>
                  <a:pt x="1159071" y="477995"/>
                  <a:pt x="1138733" y="499634"/>
                  <a:pt x="1117187" y="521551"/>
                </a:cubicBezTo>
                <a:lnTo>
                  <a:pt x="958382" y="684257"/>
                </a:lnTo>
                <a:cubicBezTo>
                  <a:pt x="978813" y="677942"/>
                  <a:pt x="999058" y="673112"/>
                  <a:pt x="1019118" y="669769"/>
                </a:cubicBezTo>
                <a:cubicBezTo>
                  <a:pt x="1039178" y="666426"/>
                  <a:pt x="1057751" y="664754"/>
                  <a:pt x="1074839" y="664754"/>
                </a:cubicBezTo>
                <a:lnTo>
                  <a:pt x="1226401" y="664754"/>
                </a:lnTo>
                <a:cubicBezTo>
                  <a:pt x="1244975" y="664754"/>
                  <a:pt x="1259648" y="669862"/>
                  <a:pt x="1270421" y="680078"/>
                </a:cubicBezTo>
                <a:cubicBezTo>
                  <a:pt x="1281194" y="690293"/>
                  <a:pt x="1286580" y="703759"/>
                  <a:pt x="1286580" y="720476"/>
                </a:cubicBezTo>
                <a:lnTo>
                  <a:pt x="1286580" y="820774"/>
                </a:lnTo>
                <a:lnTo>
                  <a:pt x="715994" y="820774"/>
                </a:lnTo>
                <a:lnTo>
                  <a:pt x="715994" y="765052"/>
                </a:lnTo>
                <a:cubicBezTo>
                  <a:pt x="715994" y="754280"/>
                  <a:pt x="718223" y="742764"/>
                  <a:pt x="722681" y="730505"/>
                </a:cubicBezTo>
                <a:cubicBezTo>
                  <a:pt x="727139" y="718247"/>
                  <a:pt x="734940" y="707102"/>
                  <a:pt x="746084" y="697073"/>
                </a:cubicBezTo>
                <a:lnTo>
                  <a:pt x="980113" y="461372"/>
                </a:lnTo>
                <a:cubicBezTo>
                  <a:pt x="1000173" y="441312"/>
                  <a:pt x="1017632" y="422181"/>
                  <a:pt x="1032491" y="403979"/>
                </a:cubicBezTo>
                <a:cubicBezTo>
                  <a:pt x="1047350" y="385776"/>
                  <a:pt x="1059609" y="367853"/>
                  <a:pt x="1069267" y="350208"/>
                </a:cubicBezTo>
                <a:cubicBezTo>
                  <a:pt x="1078925" y="332563"/>
                  <a:pt x="1086169" y="314918"/>
                  <a:pt x="1090998" y="297273"/>
                </a:cubicBezTo>
                <a:cubicBezTo>
                  <a:pt x="1095828" y="279628"/>
                  <a:pt x="1098242" y="260961"/>
                  <a:pt x="1098242" y="241273"/>
                </a:cubicBezTo>
                <a:cubicBezTo>
                  <a:pt x="1098242" y="208954"/>
                  <a:pt x="1090534" y="184158"/>
                  <a:pt x="1075118" y="166885"/>
                </a:cubicBezTo>
                <a:cubicBezTo>
                  <a:pt x="1059702" y="149611"/>
                  <a:pt x="1036206" y="140974"/>
                  <a:pt x="1004631" y="140974"/>
                </a:cubicBezTo>
                <a:cubicBezTo>
                  <a:pt x="978999" y="140974"/>
                  <a:pt x="957360" y="147754"/>
                  <a:pt x="939715" y="161313"/>
                </a:cubicBezTo>
                <a:cubicBezTo>
                  <a:pt x="922070" y="174872"/>
                  <a:pt x="909904" y="191681"/>
                  <a:pt x="903218" y="211740"/>
                </a:cubicBezTo>
                <a:cubicBezTo>
                  <a:pt x="895417" y="232172"/>
                  <a:pt x="885201" y="245730"/>
                  <a:pt x="872571" y="252417"/>
                </a:cubicBezTo>
                <a:cubicBezTo>
                  <a:pt x="859941" y="259104"/>
                  <a:pt x="841925" y="260589"/>
                  <a:pt x="818522" y="256875"/>
                </a:cubicBezTo>
                <a:lnTo>
                  <a:pt x="727139" y="240716"/>
                </a:lnTo>
                <a:cubicBezTo>
                  <a:pt x="733082" y="200225"/>
                  <a:pt x="744505" y="164935"/>
                  <a:pt x="761407" y="134845"/>
                </a:cubicBezTo>
                <a:cubicBezTo>
                  <a:pt x="778309" y="104756"/>
                  <a:pt x="799298" y="79681"/>
                  <a:pt x="824372" y="59621"/>
                </a:cubicBezTo>
                <a:cubicBezTo>
                  <a:pt x="849447" y="39562"/>
                  <a:pt x="878143" y="24610"/>
                  <a:pt x="910462" y="14766"/>
                </a:cubicBezTo>
                <a:cubicBezTo>
                  <a:pt x="942780" y="4922"/>
                  <a:pt x="977513" y="0"/>
                  <a:pt x="1014660" y="0"/>
                </a:cubicBezTo>
                <a:close/>
                <a:moveTo>
                  <a:pt x="299780" y="0"/>
                </a:moveTo>
                <a:cubicBezTo>
                  <a:pt x="342871" y="0"/>
                  <a:pt x="382898" y="8265"/>
                  <a:pt x="419860" y="24796"/>
                </a:cubicBezTo>
                <a:cubicBezTo>
                  <a:pt x="456822" y="41326"/>
                  <a:pt x="488768" y="66679"/>
                  <a:pt x="515700" y="100855"/>
                </a:cubicBezTo>
                <a:cubicBezTo>
                  <a:pt x="542632" y="135031"/>
                  <a:pt x="563713" y="178122"/>
                  <a:pt x="578944" y="230128"/>
                </a:cubicBezTo>
                <a:cubicBezTo>
                  <a:pt x="594174" y="282135"/>
                  <a:pt x="601790" y="343614"/>
                  <a:pt x="601790" y="414566"/>
                </a:cubicBezTo>
                <a:cubicBezTo>
                  <a:pt x="601790" y="485518"/>
                  <a:pt x="594174" y="546997"/>
                  <a:pt x="578944" y="599003"/>
                </a:cubicBezTo>
                <a:cubicBezTo>
                  <a:pt x="563713" y="651010"/>
                  <a:pt x="542632" y="694101"/>
                  <a:pt x="515700" y="728276"/>
                </a:cubicBezTo>
                <a:cubicBezTo>
                  <a:pt x="488768" y="762452"/>
                  <a:pt x="456822" y="787898"/>
                  <a:pt x="419860" y="804615"/>
                </a:cubicBezTo>
                <a:cubicBezTo>
                  <a:pt x="382898" y="821331"/>
                  <a:pt x="342871" y="829689"/>
                  <a:pt x="299780" y="829689"/>
                </a:cubicBezTo>
                <a:cubicBezTo>
                  <a:pt x="256689" y="829689"/>
                  <a:pt x="216849" y="821331"/>
                  <a:pt x="180258" y="804615"/>
                </a:cubicBezTo>
                <a:cubicBezTo>
                  <a:pt x="143668" y="787898"/>
                  <a:pt x="112000" y="762452"/>
                  <a:pt x="85254" y="728276"/>
                </a:cubicBezTo>
                <a:cubicBezTo>
                  <a:pt x="58507" y="694101"/>
                  <a:pt x="37612" y="651010"/>
                  <a:pt x="22567" y="599003"/>
                </a:cubicBezTo>
                <a:cubicBezTo>
                  <a:pt x="7522" y="546997"/>
                  <a:pt x="0" y="485518"/>
                  <a:pt x="0" y="414566"/>
                </a:cubicBezTo>
                <a:cubicBezTo>
                  <a:pt x="0" y="343614"/>
                  <a:pt x="7522" y="282135"/>
                  <a:pt x="22567" y="230128"/>
                </a:cubicBezTo>
                <a:cubicBezTo>
                  <a:pt x="37612" y="178122"/>
                  <a:pt x="58507" y="135031"/>
                  <a:pt x="85254" y="100855"/>
                </a:cubicBezTo>
                <a:cubicBezTo>
                  <a:pt x="112000" y="66679"/>
                  <a:pt x="143668" y="41326"/>
                  <a:pt x="180258" y="24796"/>
                </a:cubicBezTo>
                <a:cubicBezTo>
                  <a:pt x="216849" y="8265"/>
                  <a:pt x="256689" y="0"/>
                  <a:pt x="299780" y="0"/>
                </a:cubicBezTo>
                <a:close/>
              </a:path>
            </a:pathLst>
          </a:custGeom>
        </p:spPr>
        <p:txBody>
          <a:bodyPr wrap="square">
            <a:noAutofit/>
          </a:bodyPr>
          <a:lstStyle/>
          <a:p>
            <a:endParaRPr lang="id-ID"/>
          </a:p>
        </p:txBody>
      </p:sp>
      <p:sp>
        <p:nvSpPr>
          <p:cNvPr id="18" name="Picture Placeholder 17"/>
          <p:cNvSpPr>
            <a:spLocks noGrp="1"/>
          </p:cNvSpPr>
          <p:nvPr>
            <p:ph type="pic" sz="quarter" idx="12"/>
          </p:nvPr>
        </p:nvSpPr>
        <p:spPr>
          <a:xfrm>
            <a:off x="6352867" y="1887289"/>
            <a:ext cx="1285466" cy="829689"/>
          </a:xfrm>
          <a:custGeom>
            <a:avLst/>
            <a:gdLst/>
            <a:ahLst/>
            <a:cxnLst/>
            <a:rect l="l" t="t" r="r" b="b"/>
            <a:pathLst>
              <a:path w="1285466" h="829689">
                <a:moveTo>
                  <a:pt x="299781" y="138746"/>
                </a:moveTo>
                <a:cubicBezTo>
                  <a:pt x="284550" y="138746"/>
                  <a:pt x="269598" y="142553"/>
                  <a:pt x="254925" y="150168"/>
                </a:cubicBezTo>
                <a:cubicBezTo>
                  <a:pt x="240252" y="157784"/>
                  <a:pt x="227250" y="171807"/>
                  <a:pt x="215920" y="192238"/>
                </a:cubicBezTo>
                <a:cubicBezTo>
                  <a:pt x="204590" y="212669"/>
                  <a:pt x="195489" y="240808"/>
                  <a:pt x="188617" y="276656"/>
                </a:cubicBezTo>
                <a:cubicBezTo>
                  <a:pt x="181744" y="312503"/>
                  <a:pt x="178308" y="358473"/>
                  <a:pt x="178308" y="414566"/>
                </a:cubicBezTo>
                <a:cubicBezTo>
                  <a:pt x="178308" y="471030"/>
                  <a:pt x="181744" y="517093"/>
                  <a:pt x="188617" y="552754"/>
                </a:cubicBezTo>
                <a:cubicBezTo>
                  <a:pt x="195489" y="588416"/>
                  <a:pt x="204590" y="616555"/>
                  <a:pt x="215920" y="637172"/>
                </a:cubicBezTo>
                <a:cubicBezTo>
                  <a:pt x="227250" y="657789"/>
                  <a:pt x="240252" y="671905"/>
                  <a:pt x="254925" y="679520"/>
                </a:cubicBezTo>
                <a:cubicBezTo>
                  <a:pt x="269598" y="687136"/>
                  <a:pt x="284550" y="690943"/>
                  <a:pt x="299781" y="690943"/>
                </a:cubicBezTo>
                <a:cubicBezTo>
                  <a:pt x="315011" y="690943"/>
                  <a:pt x="330056" y="687136"/>
                  <a:pt x="344915" y="679520"/>
                </a:cubicBezTo>
                <a:cubicBezTo>
                  <a:pt x="359774" y="671905"/>
                  <a:pt x="373054" y="657789"/>
                  <a:pt x="384755" y="637172"/>
                </a:cubicBezTo>
                <a:cubicBezTo>
                  <a:pt x="396457" y="616555"/>
                  <a:pt x="405837" y="588416"/>
                  <a:pt x="412895" y="552754"/>
                </a:cubicBezTo>
                <a:cubicBezTo>
                  <a:pt x="419953" y="517093"/>
                  <a:pt x="423482" y="471030"/>
                  <a:pt x="423482" y="414566"/>
                </a:cubicBezTo>
                <a:cubicBezTo>
                  <a:pt x="423482" y="358473"/>
                  <a:pt x="419953" y="312503"/>
                  <a:pt x="412895" y="276656"/>
                </a:cubicBezTo>
                <a:cubicBezTo>
                  <a:pt x="405837" y="240808"/>
                  <a:pt x="396457" y="212669"/>
                  <a:pt x="384755" y="192238"/>
                </a:cubicBezTo>
                <a:cubicBezTo>
                  <a:pt x="373054" y="171807"/>
                  <a:pt x="359774" y="157784"/>
                  <a:pt x="344915" y="150168"/>
                </a:cubicBezTo>
                <a:cubicBezTo>
                  <a:pt x="330056" y="142553"/>
                  <a:pt x="315011" y="138746"/>
                  <a:pt x="299781" y="138746"/>
                </a:cubicBezTo>
                <a:close/>
                <a:moveTo>
                  <a:pt x="1019118" y="0"/>
                </a:moveTo>
                <a:cubicBezTo>
                  <a:pt x="1059237" y="0"/>
                  <a:pt x="1094899" y="5665"/>
                  <a:pt x="1126103" y="16995"/>
                </a:cubicBezTo>
                <a:cubicBezTo>
                  <a:pt x="1157307" y="28325"/>
                  <a:pt x="1183681" y="43648"/>
                  <a:pt x="1205227" y="62965"/>
                </a:cubicBezTo>
                <a:cubicBezTo>
                  <a:pt x="1226773" y="82281"/>
                  <a:pt x="1243117" y="104663"/>
                  <a:pt x="1254262" y="130109"/>
                </a:cubicBezTo>
                <a:cubicBezTo>
                  <a:pt x="1265406" y="155555"/>
                  <a:pt x="1270978" y="182394"/>
                  <a:pt x="1270978" y="210626"/>
                </a:cubicBezTo>
                <a:cubicBezTo>
                  <a:pt x="1270978" y="236258"/>
                  <a:pt x="1268378" y="258825"/>
                  <a:pt x="1263177" y="278327"/>
                </a:cubicBezTo>
                <a:cubicBezTo>
                  <a:pt x="1257976" y="297830"/>
                  <a:pt x="1250268" y="314732"/>
                  <a:pt x="1240053" y="329034"/>
                </a:cubicBezTo>
                <a:cubicBezTo>
                  <a:pt x="1229837" y="343335"/>
                  <a:pt x="1217207" y="355408"/>
                  <a:pt x="1202162" y="365252"/>
                </a:cubicBezTo>
                <a:cubicBezTo>
                  <a:pt x="1187118" y="375097"/>
                  <a:pt x="1169937" y="383362"/>
                  <a:pt x="1150620" y="390048"/>
                </a:cubicBezTo>
                <a:cubicBezTo>
                  <a:pt x="1240517" y="421624"/>
                  <a:pt x="1285466" y="482917"/>
                  <a:pt x="1285466" y="573929"/>
                </a:cubicBezTo>
                <a:cubicBezTo>
                  <a:pt x="1285466" y="617020"/>
                  <a:pt x="1277665" y="654539"/>
                  <a:pt x="1262063" y="686485"/>
                </a:cubicBezTo>
                <a:cubicBezTo>
                  <a:pt x="1246461" y="718432"/>
                  <a:pt x="1225565" y="744993"/>
                  <a:pt x="1199376" y="766167"/>
                </a:cubicBezTo>
                <a:cubicBezTo>
                  <a:pt x="1173187" y="787341"/>
                  <a:pt x="1142819" y="803221"/>
                  <a:pt x="1108272" y="813808"/>
                </a:cubicBezTo>
                <a:cubicBezTo>
                  <a:pt x="1073725" y="824396"/>
                  <a:pt x="1037692" y="829689"/>
                  <a:pt x="1000173" y="829689"/>
                </a:cubicBezTo>
                <a:cubicBezTo>
                  <a:pt x="961539" y="829689"/>
                  <a:pt x="927178" y="825510"/>
                  <a:pt x="897089" y="817152"/>
                </a:cubicBezTo>
                <a:cubicBezTo>
                  <a:pt x="866999" y="808794"/>
                  <a:pt x="840253" y="795792"/>
                  <a:pt x="816850" y="778147"/>
                </a:cubicBezTo>
                <a:cubicBezTo>
                  <a:pt x="793447" y="760502"/>
                  <a:pt x="772923" y="737935"/>
                  <a:pt x="755278" y="710446"/>
                </a:cubicBezTo>
                <a:cubicBezTo>
                  <a:pt x="737633" y="682956"/>
                  <a:pt x="722310" y="650267"/>
                  <a:pt x="709308" y="612376"/>
                </a:cubicBezTo>
                <a:lnTo>
                  <a:pt x="786203" y="581172"/>
                </a:lnTo>
                <a:cubicBezTo>
                  <a:pt x="806263" y="573371"/>
                  <a:pt x="824837" y="571328"/>
                  <a:pt x="841925" y="575043"/>
                </a:cubicBezTo>
                <a:cubicBezTo>
                  <a:pt x="859012" y="578758"/>
                  <a:pt x="871271" y="587302"/>
                  <a:pt x="878701" y="600675"/>
                </a:cubicBezTo>
                <a:cubicBezTo>
                  <a:pt x="895417" y="631507"/>
                  <a:pt x="913155" y="653889"/>
                  <a:pt x="931914" y="667819"/>
                </a:cubicBezTo>
                <a:cubicBezTo>
                  <a:pt x="950674" y="681749"/>
                  <a:pt x="972684" y="688714"/>
                  <a:pt x="997944" y="688714"/>
                </a:cubicBezTo>
                <a:cubicBezTo>
                  <a:pt x="1017261" y="688714"/>
                  <a:pt x="1034070" y="685464"/>
                  <a:pt x="1048372" y="678963"/>
                </a:cubicBezTo>
                <a:cubicBezTo>
                  <a:pt x="1062673" y="672462"/>
                  <a:pt x="1074561" y="664104"/>
                  <a:pt x="1084033" y="653889"/>
                </a:cubicBezTo>
                <a:cubicBezTo>
                  <a:pt x="1093506" y="643673"/>
                  <a:pt x="1100657" y="632064"/>
                  <a:pt x="1105486" y="619063"/>
                </a:cubicBezTo>
                <a:cubicBezTo>
                  <a:pt x="1110315" y="606061"/>
                  <a:pt x="1112730" y="592874"/>
                  <a:pt x="1112730" y="579501"/>
                </a:cubicBezTo>
                <a:cubicBezTo>
                  <a:pt x="1112730" y="562041"/>
                  <a:pt x="1111522" y="546346"/>
                  <a:pt x="1109108" y="532416"/>
                </a:cubicBezTo>
                <a:cubicBezTo>
                  <a:pt x="1106693" y="518486"/>
                  <a:pt x="1099914" y="506506"/>
                  <a:pt x="1088770" y="496476"/>
                </a:cubicBezTo>
                <a:cubicBezTo>
                  <a:pt x="1077625" y="486446"/>
                  <a:pt x="1060816" y="478738"/>
                  <a:pt x="1038342" y="473352"/>
                </a:cubicBezTo>
                <a:cubicBezTo>
                  <a:pt x="1015868" y="467965"/>
                  <a:pt x="984571" y="465272"/>
                  <a:pt x="944452" y="465272"/>
                </a:cubicBezTo>
                <a:lnTo>
                  <a:pt x="944452" y="346029"/>
                </a:lnTo>
                <a:cubicBezTo>
                  <a:pt x="978256" y="346029"/>
                  <a:pt x="1005559" y="343428"/>
                  <a:pt x="1026362" y="338228"/>
                </a:cubicBezTo>
                <a:cubicBezTo>
                  <a:pt x="1047164" y="333027"/>
                  <a:pt x="1063231" y="325876"/>
                  <a:pt x="1074561" y="316775"/>
                </a:cubicBezTo>
                <a:cubicBezTo>
                  <a:pt x="1085891" y="307674"/>
                  <a:pt x="1093413" y="296622"/>
                  <a:pt x="1097128" y="283621"/>
                </a:cubicBezTo>
                <a:cubicBezTo>
                  <a:pt x="1100843" y="270619"/>
                  <a:pt x="1102700" y="256317"/>
                  <a:pt x="1102700" y="240715"/>
                </a:cubicBezTo>
                <a:cubicBezTo>
                  <a:pt x="1102700" y="208768"/>
                  <a:pt x="1094992" y="184158"/>
                  <a:pt x="1079576" y="166885"/>
                </a:cubicBezTo>
                <a:cubicBezTo>
                  <a:pt x="1064159" y="149611"/>
                  <a:pt x="1040664" y="140974"/>
                  <a:pt x="1009088" y="140974"/>
                </a:cubicBezTo>
                <a:cubicBezTo>
                  <a:pt x="983456" y="140974"/>
                  <a:pt x="961818" y="147754"/>
                  <a:pt x="944173" y="161313"/>
                </a:cubicBezTo>
                <a:cubicBezTo>
                  <a:pt x="926528" y="174871"/>
                  <a:pt x="914362" y="191681"/>
                  <a:pt x="907676" y="211740"/>
                </a:cubicBezTo>
                <a:cubicBezTo>
                  <a:pt x="899875" y="232171"/>
                  <a:pt x="889659" y="245730"/>
                  <a:pt x="877029" y="252417"/>
                </a:cubicBezTo>
                <a:cubicBezTo>
                  <a:pt x="864399" y="259103"/>
                  <a:pt x="846382" y="260589"/>
                  <a:pt x="822979" y="256875"/>
                </a:cubicBezTo>
                <a:lnTo>
                  <a:pt x="731596" y="240715"/>
                </a:lnTo>
                <a:cubicBezTo>
                  <a:pt x="737540" y="200225"/>
                  <a:pt x="748963" y="164934"/>
                  <a:pt x="765865" y="134845"/>
                </a:cubicBezTo>
                <a:cubicBezTo>
                  <a:pt x="782767" y="104756"/>
                  <a:pt x="803755" y="79681"/>
                  <a:pt x="828830" y="59621"/>
                </a:cubicBezTo>
                <a:cubicBezTo>
                  <a:pt x="853905" y="39562"/>
                  <a:pt x="882601" y="24610"/>
                  <a:pt x="914919" y="14766"/>
                </a:cubicBezTo>
                <a:cubicBezTo>
                  <a:pt x="947238" y="4922"/>
                  <a:pt x="981971" y="0"/>
                  <a:pt x="1019118" y="0"/>
                </a:cubicBezTo>
                <a:close/>
                <a:moveTo>
                  <a:pt x="299781" y="0"/>
                </a:moveTo>
                <a:cubicBezTo>
                  <a:pt x="342872" y="0"/>
                  <a:pt x="382898" y="8265"/>
                  <a:pt x="419860" y="24795"/>
                </a:cubicBezTo>
                <a:cubicBezTo>
                  <a:pt x="456822" y="41326"/>
                  <a:pt x="488768" y="66679"/>
                  <a:pt x="515700" y="100855"/>
                </a:cubicBezTo>
                <a:cubicBezTo>
                  <a:pt x="542632" y="135031"/>
                  <a:pt x="563714" y="178122"/>
                  <a:pt x="578944" y="230128"/>
                </a:cubicBezTo>
                <a:cubicBezTo>
                  <a:pt x="594175" y="282135"/>
                  <a:pt x="601790" y="343614"/>
                  <a:pt x="601790" y="414566"/>
                </a:cubicBezTo>
                <a:cubicBezTo>
                  <a:pt x="601790" y="485517"/>
                  <a:pt x="594175" y="546997"/>
                  <a:pt x="578944" y="599003"/>
                </a:cubicBezTo>
                <a:cubicBezTo>
                  <a:pt x="563714" y="651010"/>
                  <a:pt x="542632" y="694101"/>
                  <a:pt x="515700" y="728276"/>
                </a:cubicBezTo>
                <a:cubicBezTo>
                  <a:pt x="488768" y="762452"/>
                  <a:pt x="456822" y="787898"/>
                  <a:pt x="419860" y="804615"/>
                </a:cubicBezTo>
                <a:cubicBezTo>
                  <a:pt x="382898" y="821331"/>
                  <a:pt x="342872" y="829689"/>
                  <a:pt x="299781" y="829689"/>
                </a:cubicBezTo>
                <a:cubicBezTo>
                  <a:pt x="256689" y="829689"/>
                  <a:pt x="216849" y="821331"/>
                  <a:pt x="180258" y="804615"/>
                </a:cubicBezTo>
                <a:cubicBezTo>
                  <a:pt x="143668" y="787898"/>
                  <a:pt x="112000" y="762452"/>
                  <a:pt x="85254" y="728276"/>
                </a:cubicBezTo>
                <a:cubicBezTo>
                  <a:pt x="58508" y="694101"/>
                  <a:pt x="37612" y="651010"/>
                  <a:pt x="22567" y="599003"/>
                </a:cubicBezTo>
                <a:cubicBezTo>
                  <a:pt x="7523" y="546997"/>
                  <a:pt x="0" y="485517"/>
                  <a:pt x="0" y="414566"/>
                </a:cubicBezTo>
                <a:cubicBezTo>
                  <a:pt x="0" y="343614"/>
                  <a:pt x="7523" y="282135"/>
                  <a:pt x="22567" y="230128"/>
                </a:cubicBezTo>
                <a:cubicBezTo>
                  <a:pt x="37612" y="178122"/>
                  <a:pt x="58508" y="135031"/>
                  <a:pt x="85254" y="100855"/>
                </a:cubicBezTo>
                <a:cubicBezTo>
                  <a:pt x="112000" y="66679"/>
                  <a:pt x="143668" y="41326"/>
                  <a:pt x="180258" y="24795"/>
                </a:cubicBezTo>
                <a:cubicBezTo>
                  <a:pt x="216849" y="8265"/>
                  <a:pt x="256689" y="0"/>
                  <a:pt x="299781" y="0"/>
                </a:cubicBezTo>
                <a:close/>
              </a:path>
            </a:pathLst>
          </a:custGeom>
        </p:spPr>
        <p:txBody>
          <a:bodyPr wrap="square">
            <a:noAutofit/>
          </a:bodyPr>
          <a:lstStyle/>
          <a:p>
            <a:endParaRPr lang="id-ID"/>
          </a:p>
        </p:txBody>
      </p:sp>
      <p:sp>
        <p:nvSpPr>
          <p:cNvPr id="21" name="Picture Placeholder 20"/>
          <p:cNvSpPr>
            <a:spLocks noGrp="1"/>
          </p:cNvSpPr>
          <p:nvPr>
            <p:ph type="pic" sz="quarter" idx="13"/>
          </p:nvPr>
        </p:nvSpPr>
        <p:spPr>
          <a:xfrm>
            <a:off x="6352867" y="4287590"/>
            <a:ext cx="1303854" cy="829689"/>
          </a:xfrm>
          <a:custGeom>
            <a:avLst/>
            <a:gdLst/>
            <a:ahLst/>
            <a:cxnLst/>
            <a:rect l="l" t="t" r="r" b="b"/>
            <a:pathLst>
              <a:path w="1303854" h="829689">
                <a:moveTo>
                  <a:pt x="1075396" y="204497"/>
                </a:moveTo>
                <a:lnTo>
                  <a:pt x="860870" y="505391"/>
                </a:lnTo>
                <a:lnTo>
                  <a:pt x="1069824" y="505391"/>
                </a:lnTo>
                <a:lnTo>
                  <a:pt x="1069824" y="293651"/>
                </a:lnTo>
                <a:cubicBezTo>
                  <a:pt x="1069824" y="280649"/>
                  <a:pt x="1070289" y="266626"/>
                  <a:pt x="1071217" y="251581"/>
                </a:cubicBezTo>
                <a:cubicBezTo>
                  <a:pt x="1072146" y="236536"/>
                  <a:pt x="1073539" y="220842"/>
                  <a:pt x="1075396" y="204497"/>
                </a:cubicBezTo>
                <a:close/>
                <a:moveTo>
                  <a:pt x="299781" y="138746"/>
                </a:moveTo>
                <a:cubicBezTo>
                  <a:pt x="284550" y="138746"/>
                  <a:pt x="269598" y="142553"/>
                  <a:pt x="254925" y="150169"/>
                </a:cubicBezTo>
                <a:cubicBezTo>
                  <a:pt x="240252" y="157784"/>
                  <a:pt x="227250" y="171807"/>
                  <a:pt x="215920" y="192238"/>
                </a:cubicBezTo>
                <a:cubicBezTo>
                  <a:pt x="204590" y="212669"/>
                  <a:pt x="195489" y="240808"/>
                  <a:pt x="188617" y="276656"/>
                </a:cubicBezTo>
                <a:cubicBezTo>
                  <a:pt x="181744" y="312503"/>
                  <a:pt x="178308" y="358473"/>
                  <a:pt x="178308" y="414566"/>
                </a:cubicBezTo>
                <a:cubicBezTo>
                  <a:pt x="178308" y="471030"/>
                  <a:pt x="181744" y="517093"/>
                  <a:pt x="188617" y="552755"/>
                </a:cubicBezTo>
                <a:cubicBezTo>
                  <a:pt x="195489" y="588416"/>
                  <a:pt x="204590" y="616555"/>
                  <a:pt x="215920" y="637172"/>
                </a:cubicBezTo>
                <a:cubicBezTo>
                  <a:pt x="227250" y="657789"/>
                  <a:pt x="240252" y="671905"/>
                  <a:pt x="254925" y="679520"/>
                </a:cubicBezTo>
                <a:cubicBezTo>
                  <a:pt x="269598" y="687136"/>
                  <a:pt x="284550" y="690943"/>
                  <a:pt x="299781" y="690943"/>
                </a:cubicBezTo>
                <a:cubicBezTo>
                  <a:pt x="315011" y="690943"/>
                  <a:pt x="330056" y="687136"/>
                  <a:pt x="344915" y="679520"/>
                </a:cubicBezTo>
                <a:cubicBezTo>
                  <a:pt x="359774" y="671905"/>
                  <a:pt x="373054" y="657789"/>
                  <a:pt x="384755" y="637172"/>
                </a:cubicBezTo>
                <a:cubicBezTo>
                  <a:pt x="396457" y="616555"/>
                  <a:pt x="405837" y="588416"/>
                  <a:pt x="412895" y="552755"/>
                </a:cubicBezTo>
                <a:cubicBezTo>
                  <a:pt x="419953" y="517093"/>
                  <a:pt x="423482" y="471030"/>
                  <a:pt x="423482" y="414566"/>
                </a:cubicBezTo>
                <a:cubicBezTo>
                  <a:pt x="423482" y="358473"/>
                  <a:pt x="419953" y="312503"/>
                  <a:pt x="412895" y="276656"/>
                </a:cubicBezTo>
                <a:cubicBezTo>
                  <a:pt x="405837" y="240808"/>
                  <a:pt x="396457" y="212669"/>
                  <a:pt x="384755" y="192238"/>
                </a:cubicBezTo>
                <a:cubicBezTo>
                  <a:pt x="373054" y="171807"/>
                  <a:pt x="359774" y="157784"/>
                  <a:pt x="344915" y="150169"/>
                </a:cubicBezTo>
                <a:cubicBezTo>
                  <a:pt x="330056" y="142553"/>
                  <a:pt x="315011" y="138746"/>
                  <a:pt x="299781" y="138746"/>
                </a:cubicBezTo>
                <a:close/>
                <a:moveTo>
                  <a:pt x="1055337" y="8915"/>
                </a:moveTo>
                <a:lnTo>
                  <a:pt x="1220272" y="8915"/>
                </a:lnTo>
                <a:lnTo>
                  <a:pt x="1220272" y="505391"/>
                </a:lnTo>
                <a:lnTo>
                  <a:pt x="1303854" y="505391"/>
                </a:lnTo>
                <a:lnTo>
                  <a:pt x="1303854" y="602346"/>
                </a:lnTo>
                <a:cubicBezTo>
                  <a:pt x="1303854" y="610890"/>
                  <a:pt x="1300975" y="618320"/>
                  <a:pt x="1295217" y="624635"/>
                </a:cubicBezTo>
                <a:cubicBezTo>
                  <a:pt x="1289459" y="630950"/>
                  <a:pt x="1281194" y="634108"/>
                  <a:pt x="1270421" y="634108"/>
                </a:cubicBezTo>
                <a:lnTo>
                  <a:pt x="1220272" y="634108"/>
                </a:lnTo>
                <a:lnTo>
                  <a:pt x="1220272" y="820774"/>
                </a:lnTo>
                <a:lnTo>
                  <a:pt x="1069824" y="820774"/>
                </a:lnTo>
                <a:lnTo>
                  <a:pt x="1069824" y="634108"/>
                </a:lnTo>
                <a:lnTo>
                  <a:pt x="743298" y="634108"/>
                </a:lnTo>
                <a:cubicBezTo>
                  <a:pt x="732525" y="634108"/>
                  <a:pt x="722774" y="630764"/>
                  <a:pt x="714044" y="624078"/>
                </a:cubicBezTo>
                <a:cubicBezTo>
                  <a:pt x="705315" y="617391"/>
                  <a:pt x="699835" y="609033"/>
                  <a:pt x="697606" y="599003"/>
                </a:cubicBezTo>
                <a:lnTo>
                  <a:pt x="679776" y="513750"/>
                </a:lnTo>
                <a:close/>
                <a:moveTo>
                  <a:pt x="299781" y="0"/>
                </a:moveTo>
                <a:cubicBezTo>
                  <a:pt x="342872" y="0"/>
                  <a:pt x="382898" y="8265"/>
                  <a:pt x="419860" y="24796"/>
                </a:cubicBezTo>
                <a:cubicBezTo>
                  <a:pt x="456822" y="41326"/>
                  <a:pt x="488768" y="66679"/>
                  <a:pt x="515700" y="100855"/>
                </a:cubicBezTo>
                <a:cubicBezTo>
                  <a:pt x="542632" y="135031"/>
                  <a:pt x="563714" y="178122"/>
                  <a:pt x="578944" y="230128"/>
                </a:cubicBezTo>
                <a:cubicBezTo>
                  <a:pt x="594175" y="282135"/>
                  <a:pt x="601790" y="343614"/>
                  <a:pt x="601790" y="414566"/>
                </a:cubicBezTo>
                <a:cubicBezTo>
                  <a:pt x="601790" y="485518"/>
                  <a:pt x="594175" y="546997"/>
                  <a:pt x="578944" y="599003"/>
                </a:cubicBezTo>
                <a:cubicBezTo>
                  <a:pt x="563714" y="651010"/>
                  <a:pt x="542632" y="694101"/>
                  <a:pt x="515700" y="728276"/>
                </a:cubicBezTo>
                <a:cubicBezTo>
                  <a:pt x="488768" y="762452"/>
                  <a:pt x="456822" y="787898"/>
                  <a:pt x="419860" y="804615"/>
                </a:cubicBezTo>
                <a:cubicBezTo>
                  <a:pt x="382898" y="821331"/>
                  <a:pt x="342872" y="829689"/>
                  <a:pt x="299781" y="829689"/>
                </a:cubicBezTo>
                <a:cubicBezTo>
                  <a:pt x="256689" y="829689"/>
                  <a:pt x="216849" y="821331"/>
                  <a:pt x="180258" y="804615"/>
                </a:cubicBezTo>
                <a:cubicBezTo>
                  <a:pt x="143668" y="787898"/>
                  <a:pt x="112000" y="762452"/>
                  <a:pt x="85254" y="728276"/>
                </a:cubicBezTo>
                <a:cubicBezTo>
                  <a:pt x="58508" y="694101"/>
                  <a:pt x="37612" y="651010"/>
                  <a:pt x="22567" y="599003"/>
                </a:cubicBezTo>
                <a:cubicBezTo>
                  <a:pt x="7523" y="546997"/>
                  <a:pt x="0" y="485518"/>
                  <a:pt x="0" y="414566"/>
                </a:cubicBezTo>
                <a:cubicBezTo>
                  <a:pt x="0" y="343614"/>
                  <a:pt x="7523" y="282135"/>
                  <a:pt x="22567" y="230128"/>
                </a:cubicBezTo>
                <a:cubicBezTo>
                  <a:pt x="37612" y="178122"/>
                  <a:pt x="58508" y="135031"/>
                  <a:pt x="85254" y="100855"/>
                </a:cubicBezTo>
                <a:cubicBezTo>
                  <a:pt x="112000" y="66679"/>
                  <a:pt x="143668" y="41326"/>
                  <a:pt x="180258" y="24796"/>
                </a:cubicBezTo>
                <a:cubicBezTo>
                  <a:pt x="216849" y="8265"/>
                  <a:pt x="256689" y="0"/>
                  <a:pt x="299781" y="0"/>
                </a:cubicBezTo>
                <a:close/>
              </a:path>
            </a:pathLst>
          </a:custGeom>
        </p:spPr>
        <p:txBody>
          <a:bodyPr wrap="square">
            <a:noAutofit/>
          </a:bodyPr>
          <a:lstStyle/>
          <a:p>
            <a:endParaRPr lang="id-ID"/>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10_Custom Layout">
    <p:spTree>
      <p:nvGrpSpPr>
        <p:cNvPr id="1" name=""/>
        <p:cNvGrpSpPr/>
        <p:nvPr/>
      </p:nvGrpSpPr>
      <p:grpSpPr>
        <a:xfrm>
          <a:off x="0" y="0"/>
          <a:ext cx="0" cy="0"/>
          <a:chOff x="0" y="0"/>
          <a:chExt cx="0" cy="0"/>
        </a:xfrm>
      </p:grpSpPr>
      <p:sp>
        <p:nvSpPr>
          <p:cNvPr id="13" name=" 12"/>
          <p:cNvSpPr>
            <a:spLocks noGrp="1"/>
          </p:cNvSpPr>
          <p:nvPr>
            <p:ph type="pic" sz="quarter" idx="10"/>
          </p:nvPr>
        </p:nvSpPr>
        <p:spPr>
          <a:xfrm>
            <a:off x="412262" y="548572"/>
            <a:ext cx="8211041" cy="5883748"/>
          </a:xfrm>
          <a:custGeom>
            <a:avLst/>
            <a:gdLst>
              <a:gd name="connsiteX0" fmla="*/ 6275512 w 8211041"/>
              <a:gd name="connsiteY0" fmla="*/ 5879694 h 5883748"/>
              <a:gd name="connsiteX1" fmla="*/ 6279141 w 8211041"/>
              <a:gd name="connsiteY1" fmla="*/ 5881286 h 5883748"/>
              <a:gd name="connsiteX2" fmla="*/ 6277657 w 8211041"/>
              <a:gd name="connsiteY2" fmla="*/ 5881938 h 5883748"/>
              <a:gd name="connsiteX3" fmla="*/ 6274631 w 8211041"/>
              <a:gd name="connsiteY3" fmla="*/ 5883728 h 5883748"/>
              <a:gd name="connsiteX4" fmla="*/ 6274193 w 8211041"/>
              <a:gd name="connsiteY4" fmla="*/ 5881809 h 5883748"/>
              <a:gd name="connsiteX5" fmla="*/ 6168196 w 8211041"/>
              <a:gd name="connsiteY5" fmla="*/ 5804056 h 5883748"/>
              <a:gd name="connsiteX6" fmla="*/ 6170151 w 8211041"/>
              <a:gd name="connsiteY6" fmla="*/ 5804924 h 5883748"/>
              <a:gd name="connsiteX7" fmla="*/ 6169378 w 8211041"/>
              <a:gd name="connsiteY7" fmla="*/ 5805100 h 5883748"/>
              <a:gd name="connsiteX8" fmla="*/ 6167543 w 8211041"/>
              <a:gd name="connsiteY8" fmla="*/ 5804840 h 5883748"/>
              <a:gd name="connsiteX9" fmla="*/ 4605462 w 8211041"/>
              <a:gd name="connsiteY9" fmla="*/ 5789860 h 5883748"/>
              <a:gd name="connsiteX10" fmla="*/ 4610886 w 8211041"/>
              <a:gd name="connsiteY10" fmla="*/ 5792240 h 5883748"/>
              <a:gd name="connsiteX11" fmla="*/ 4608668 w 8211041"/>
              <a:gd name="connsiteY11" fmla="*/ 5793214 h 5883748"/>
              <a:gd name="connsiteX12" fmla="*/ 4604146 w 8211041"/>
              <a:gd name="connsiteY12" fmla="*/ 5795890 h 5883748"/>
              <a:gd name="connsiteX13" fmla="*/ 4603491 w 8211041"/>
              <a:gd name="connsiteY13" fmla="*/ 5793021 h 5883748"/>
              <a:gd name="connsiteX14" fmla="*/ 6029645 w 8211041"/>
              <a:gd name="connsiteY14" fmla="*/ 5696655 h 5883748"/>
              <a:gd name="connsiteX15" fmla="*/ 6056944 w 8211041"/>
              <a:gd name="connsiteY15" fmla="*/ 5717166 h 5883748"/>
              <a:gd name="connsiteX16" fmla="*/ 6053378 w 8211041"/>
              <a:gd name="connsiteY16" fmla="*/ 5728376 h 5883748"/>
              <a:gd name="connsiteX17" fmla="*/ 6048277 w 8211041"/>
              <a:gd name="connsiteY17" fmla="*/ 5726756 h 5883748"/>
              <a:gd name="connsiteX18" fmla="*/ 6047429 w 8211041"/>
              <a:gd name="connsiteY18" fmla="*/ 5728994 h 5883748"/>
              <a:gd name="connsiteX19" fmla="*/ 6028908 w 8211041"/>
              <a:gd name="connsiteY19" fmla="*/ 5716359 h 5883748"/>
              <a:gd name="connsiteX20" fmla="*/ 6031806 w 8211041"/>
              <a:gd name="connsiteY20" fmla="*/ 5716368 h 5883748"/>
              <a:gd name="connsiteX21" fmla="*/ 6031145 w 8211041"/>
              <a:gd name="connsiteY21" fmla="*/ 5715829 h 5883748"/>
              <a:gd name="connsiteX22" fmla="*/ 6019421 w 8211041"/>
              <a:gd name="connsiteY22" fmla="*/ 5702397 h 5883748"/>
              <a:gd name="connsiteX23" fmla="*/ 6029645 w 8211041"/>
              <a:gd name="connsiteY23" fmla="*/ 5696655 h 5883748"/>
              <a:gd name="connsiteX24" fmla="*/ 4445067 w 8211041"/>
              <a:gd name="connsiteY24" fmla="*/ 5676811 h 5883748"/>
              <a:gd name="connsiteX25" fmla="*/ 4447989 w 8211041"/>
              <a:gd name="connsiteY25" fmla="*/ 5678108 h 5883748"/>
              <a:gd name="connsiteX26" fmla="*/ 4446834 w 8211041"/>
              <a:gd name="connsiteY26" fmla="*/ 5678371 h 5883748"/>
              <a:gd name="connsiteX27" fmla="*/ 4444090 w 8211041"/>
              <a:gd name="connsiteY27" fmla="*/ 5677983 h 5883748"/>
              <a:gd name="connsiteX28" fmla="*/ 6127588 w 8211041"/>
              <a:gd name="connsiteY28" fmla="*/ 5587362 h 5883748"/>
              <a:gd name="connsiteX29" fmla="*/ 6138702 w 8211041"/>
              <a:gd name="connsiteY29" fmla="*/ 5592071 h 5883748"/>
              <a:gd name="connsiteX30" fmla="*/ 6133275 w 8211041"/>
              <a:gd name="connsiteY30" fmla="*/ 5590700 h 5883748"/>
              <a:gd name="connsiteX31" fmla="*/ 6225793 w 8211041"/>
              <a:gd name="connsiteY31" fmla="*/ 5571883 h 5883748"/>
              <a:gd name="connsiteX32" fmla="*/ 6227124 w 8211041"/>
              <a:gd name="connsiteY32" fmla="*/ 5576636 h 5883748"/>
              <a:gd name="connsiteX33" fmla="*/ 6226882 w 8211041"/>
              <a:gd name="connsiteY33" fmla="*/ 5581573 h 5883748"/>
              <a:gd name="connsiteX34" fmla="*/ 6227124 w 8211041"/>
              <a:gd name="connsiteY34" fmla="*/ 5576636 h 5883748"/>
              <a:gd name="connsiteX35" fmla="*/ 6225793 w 8211041"/>
              <a:gd name="connsiteY35" fmla="*/ 5571883 h 5883748"/>
              <a:gd name="connsiteX36" fmla="*/ 4237986 w 8211041"/>
              <a:gd name="connsiteY36" fmla="*/ 5516288 h 5883748"/>
              <a:gd name="connsiteX37" fmla="*/ 4278788 w 8211041"/>
              <a:gd name="connsiteY37" fmla="*/ 5546944 h 5883748"/>
              <a:gd name="connsiteX38" fmla="*/ 4273458 w 8211041"/>
              <a:gd name="connsiteY38" fmla="*/ 5563698 h 5883748"/>
              <a:gd name="connsiteX39" fmla="*/ 4265834 w 8211041"/>
              <a:gd name="connsiteY39" fmla="*/ 5561277 h 5883748"/>
              <a:gd name="connsiteX40" fmla="*/ 4264566 w 8211041"/>
              <a:gd name="connsiteY40" fmla="*/ 5564622 h 5883748"/>
              <a:gd name="connsiteX41" fmla="*/ 4236885 w 8211041"/>
              <a:gd name="connsiteY41" fmla="*/ 5545737 h 5883748"/>
              <a:gd name="connsiteX42" fmla="*/ 4241217 w 8211041"/>
              <a:gd name="connsiteY42" fmla="*/ 5545751 h 5883748"/>
              <a:gd name="connsiteX43" fmla="*/ 4240228 w 8211041"/>
              <a:gd name="connsiteY43" fmla="*/ 5544945 h 5883748"/>
              <a:gd name="connsiteX44" fmla="*/ 4222706 w 8211041"/>
              <a:gd name="connsiteY44" fmla="*/ 5524869 h 5883748"/>
              <a:gd name="connsiteX45" fmla="*/ 4237986 w 8211041"/>
              <a:gd name="connsiteY45" fmla="*/ 5516288 h 5883748"/>
              <a:gd name="connsiteX46" fmla="*/ 5455836 w 8211041"/>
              <a:gd name="connsiteY46" fmla="*/ 5467646 h 5883748"/>
              <a:gd name="connsiteX47" fmla="*/ 5453874 w 8211041"/>
              <a:gd name="connsiteY47" fmla="*/ 5467858 h 5883748"/>
              <a:gd name="connsiteX48" fmla="*/ 5482858 w 8211041"/>
              <a:gd name="connsiteY48" fmla="*/ 5484984 h 5883748"/>
              <a:gd name="connsiteX49" fmla="*/ 5513610 w 8211041"/>
              <a:gd name="connsiteY49" fmla="*/ 5498686 h 5883748"/>
              <a:gd name="connsiteX50" fmla="*/ 5498797 w 8211041"/>
              <a:gd name="connsiteY50" fmla="*/ 5490992 h 5883748"/>
              <a:gd name="connsiteX51" fmla="*/ 5424667 w 8211041"/>
              <a:gd name="connsiteY51" fmla="*/ 5449574 h 5883748"/>
              <a:gd name="connsiteX52" fmla="*/ 5425098 w 8211041"/>
              <a:gd name="connsiteY52" fmla="*/ 5451951 h 5883748"/>
              <a:gd name="connsiteX53" fmla="*/ 5426717 w 8211041"/>
              <a:gd name="connsiteY53" fmla="*/ 5460871 h 5883748"/>
              <a:gd name="connsiteX54" fmla="*/ 5428727 w 8211041"/>
              <a:gd name="connsiteY54" fmla="*/ 5472866 h 5883748"/>
              <a:gd name="connsiteX55" fmla="*/ 5426717 w 8211041"/>
              <a:gd name="connsiteY55" fmla="*/ 5460871 h 5883748"/>
              <a:gd name="connsiteX56" fmla="*/ 5426031 w 8211041"/>
              <a:gd name="connsiteY56" fmla="*/ 5457088 h 5883748"/>
              <a:gd name="connsiteX57" fmla="*/ 5425098 w 8211041"/>
              <a:gd name="connsiteY57" fmla="*/ 5451951 h 5883748"/>
              <a:gd name="connsiteX58" fmla="*/ 5424886 w 8211041"/>
              <a:gd name="connsiteY58" fmla="*/ 5450781 h 5883748"/>
              <a:gd name="connsiteX59" fmla="*/ 6139304 w 8211041"/>
              <a:gd name="connsiteY59" fmla="*/ 5415527 h 5883748"/>
              <a:gd name="connsiteX60" fmla="*/ 6164675 w 8211041"/>
              <a:gd name="connsiteY60" fmla="*/ 5426953 h 5883748"/>
              <a:gd name="connsiteX61" fmla="*/ 6139304 w 8211041"/>
              <a:gd name="connsiteY61" fmla="*/ 5415527 h 5883748"/>
              <a:gd name="connsiteX62" fmla="*/ 5993704 w 8211041"/>
              <a:gd name="connsiteY62" fmla="*/ 5380563 h 5883748"/>
              <a:gd name="connsiteX63" fmla="*/ 6008681 w 8211041"/>
              <a:gd name="connsiteY63" fmla="*/ 5385523 h 5883748"/>
              <a:gd name="connsiteX64" fmla="*/ 6012003 w 8211041"/>
              <a:gd name="connsiteY64" fmla="*/ 5388859 h 5883748"/>
              <a:gd name="connsiteX65" fmla="*/ 5993704 w 8211041"/>
              <a:gd name="connsiteY65" fmla="*/ 5380563 h 5883748"/>
              <a:gd name="connsiteX66" fmla="*/ 7887024 w 8211041"/>
              <a:gd name="connsiteY66" fmla="*/ 5361309 h 5883748"/>
              <a:gd name="connsiteX67" fmla="*/ 7889315 w 8211041"/>
              <a:gd name="connsiteY67" fmla="*/ 5362314 h 5883748"/>
              <a:gd name="connsiteX68" fmla="*/ 7888378 w 8211041"/>
              <a:gd name="connsiteY68" fmla="*/ 5362726 h 5883748"/>
              <a:gd name="connsiteX69" fmla="*/ 7886468 w 8211041"/>
              <a:gd name="connsiteY69" fmla="*/ 5363856 h 5883748"/>
              <a:gd name="connsiteX70" fmla="*/ 7886191 w 8211041"/>
              <a:gd name="connsiteY70" fmla="*/ 5362644 h 5883748"/>
              <a:gd name="connsiteX71" fmla="*/ 6219690 w 8211041"/>
              <a:gd name="connsiteY71" fmla="*/ 5356596 h 5883748"/>
              <a:gd name="connsiteX72" fmla="*/ 6240349 w 8211041"/>
              <a:gd name="connsiteY72" fmla="*/ 5365102 h 5883748"/>
              <a:gd name="connsiteX73" fmla="*/ 6230171 w 8211041"/>
              <a:gd name="connsiteY73" fmla="*/ 5363238 h 5883748"/>
              <a:gd name="connsiteX74" fmla="*/ 4384373 w 8211041"/>
              <a:gd name="connsiteY74" fmla="*/ 5352936 h 5883748"/>
              <a:gd name="connsiteX75" fmla="*/ 4400984 w 8211041"/>
              <a:gd name="connsiteY75" fmla="*/ 5359975 h 5883748"/>
              <a:gd name="connsiteX76" fmla="*/ 4392873 w 8211041"/>
              <a:gd name="connsiteY76" fmla="*/ 5357925 h 5883748"/>
              <a:gd name="connsiteX77" fmla="*/ 6127354 w 8211041"/>
              <a:gd name="connsiteY77" fmla="*/ 5349762 h 5883748"/>
              <a:gd name="connsiteX78" fmla="*/ 6130214 w 8211041"/>
              <a:gd name="connsiteY78" fmla="*/ 5353194 h 5883748"/>
              <a:gd name="connsiteX79" fmla="*/ 6127354 w 8211041"/>
              <a:gd name="connsiteY79" fmla="*/ 5349762 h 5883748"/>
              <a:gd name="connsiteX80" fmla="*/ 4531152 w 8211041"/>
              <a:gd name="connsiteY80" fmla="*/ 5329801 h 5883748"/>
              <a:gd name="connsiteX81" fmla="*/ 4533141 w 8211041"/>
              <a:gd name="connsiteY81" fmla="*/ 5336906 h 5883748"/>
              <a:gd name="connsiteX82" fmla="*/ 4532779 w 8211041"/>
              <a:gd name="connsiteY82" fmla="*/ 5344284 h 5883748"/>
              <a:gd name="connsiteX83" fmla="*/ 4533141 w 8211041"/>
              <a:gd name="connsiteY83" fmla="*/ 5336906 h 5883748"/>
              <a:gd name="connsiteX84" fmla="*/ 4531152 w 8211041"/>
              <a:gd name="connsiteY84" fmla="*/ 5329801 h 5883748"/>
              <a:gd name="connsiteX85" fmla="*/ 7819258 w 8211041"/>
              <a:gd name="connsiteY85" fmla="*/ 5313547 h 5883748"/>
              <a:gd name="connsiteX86" fmla="*/ 7820493 w 8211041"/>
              <a:gd name="connsiteY86" fmla="*/ 5314095 h 5883748"/>
              <a:gd name="connsiteX87" fmla="*/ 7820005 w 8211041"/>
              <a:gd name="connsiteY87" fmla="*/ 5314206 h 5883748"/>
              <a:gd name="connsiteX88" fmla="*/ 7818846 w 8211041"/>
              <a:gd name="connsiteY88" fmla="*/ 5314042 h 5883748"/>
              <a:gd name="connsiteX89" fmla="*/ 6832457 w 8211041"/>
              <a:gd name="connsiteY89" fmla="*/ 5304582 h 5883748"/>
              <a:gd name="connsiteX90" fmla="*/ 6835882 w 8211041"/>
              <a:gd name="connsiteY90" fmla="*/ 5306085 h 5883748"/>
              <a:gd name="connsiteX91" fmla="*/ 6834482 w 8211041"/>
              <a:gd name="connsiteY91" fmla="*/ 5306700 h 5883748"/>
              <a:gd name="connsiteX92" fmla="*/ 6831626 w 8211041"/>
              <a:gd name="connsiteY92" fmla="*/ 5308390 h 5883748"/>
              <a:gd name="connsiteX93" fmla="*/ 6831213 w 8211041"/>
              <a:gd name="connsiteY93" fmla="*/ 5306578 h 5883748"/>
              <a:gd name="connsiteX94" fmla="*/ 6407867 w 8211041"/>
              <a:gd name="connsiteY94" fmla="*/ 5290919 h 5883748"/>
              <a:gd name="connsiteX95" fmla="*/ 6408692 w 8211041"/>
              <a:gd name="connsiteY95" fmla="*/ 5295462 h 5883748"/>
              <a:gd name="connsiteX96" fmla="*/ 6409929 w 8211041"/>
              <a:gd name="connsiteY96" fmla="*/ 5302270 h 5883748"/>
              <a:gd name="connsiteX97" fmla="*/ 6408981 w 8211041"/>
              <a:gd name="connsiteY97" fmla="*/ 5314514 h 5883748"/>
              <a:gd name="connsiteX98" fmla="*/ 6409929 w 8211041"/>
              <a:gd name="connsiteY98" fmla="*/ 5302270 h 5883748"/>
              <a:gd name="connsiteX99" fmla="*/ 6409242 w 8211041"/>
              <a:gd name="connsiteY99" fmla="*/ 5298487 h 5883748"/>
              <a:gd name="connsiteX100" fmla="*/ 6408692 w 8211041"/>
              <a:gd name="connsiteY100" fmla="*/ 5295462 h 5883748"/>
              <a:gd name="connsiteX101" fmla="*/ 6408097 w 8211041"/>
              <a:gd name="connsiteY101" fmla="*/ 5292180 h 5883748"/>
              <a:gd name="connsiteX102" fmla="*/ 6407867 w 8211041"/>
              <a:gd name="connsiteY102" fmla="*/ 5290919 h 5883748"/>
              <a:gd name="connsiteX103" fmla="*/ 7731769 w 8211041"/>
              <a:gd name="connsiteY103" fmla="*/ 5245727 h 5883748"/>
              <a:gd name="connsiteX104" fmla="*/ 7749007 w 8211041"/>
              <a:gd name="connsiteY104" fmla="*/ 5258679 h 5883748"/>
              <a:gd name="connsiteX105" fmla="*/ 7746756 w 8211041"/>
              <a:gd name="connsiteY105" fmla="*/ 5265758 h 5883748"/>
              <a:gd name="connsiteX106" fmla="*/ 7743535 w 8211041"/>
              <a:gd name="connsiteY106" fmla="*/ 5264735 h 5883748"/>
              <a:gd name="connsiteX107" fmla="*/ 7742999 w 8211041"/>
              <a:gd name="connsiteY107" fmla="*/ 5266148 h 5883748"/>
              <a:gd name="connsiteX108" fmla="*/ 7731304 w 8211041"/>
              <a:gd name="connsiteY108" fmla="*/ 5258170 h 5883748"/>
              <a:gd name="connsiteX109" fmla="*/ 7733134 w 8211041"/>
              <a:gd name="connsiteY109" fmla="*/ 5258175 h 5883748"/>
              <a:gd name="connsiteX110" fmla="*/ 7732716 w 8211041"/>
              <a:gd name="connsiteY110" fmla="*/ 5257835 h 5883748"/>
              <a:gd name="connsiteX111" fmla="*/ 7725313 w 8211041"/>
              <a:gd name="connsiteY111" fmla="*/ 5249353 h 5883748"/>
              <a:gd name="connsiteX112" fmla="*/ 7731769 w 8211041"/>
              <a:gd name="connsiteY112" fmla="*/ 5245727 h 5883748"/>
              <a:gd name="connsiteX113" fmla="*/ 6731175 w 8211041"/>
              <a:gd name="connsiteY113" fmla="*/ 5233197 h 5883748"/>
              <a:gd name="connsiteX114" fmla="*/ 6733020 w 8211041"/>
              <a:gd name="connsiteY114" fmla="*/ 5234016 h 5883748"/>
              <a:gd name="connsiteX115" fmla="*/ 6732291 w 8211041"/>
              <a:gd name="connsiteY115" fmla="*/ 5234182 h 5883748"/>
              <a:gd name="connsiteX116" fmla="*/ 6730558 w 8211041"/>
              <a:gd name="connsiteY116" fmla="*/ 5233937 h 5883748"/>
              <a:gd name="connsiteX117" fmla="*/ 5973062 w 8211041"/>
              <a:gd name="connsiteY117" fmla="*/ 5189585 h 5883748"/>
              <a:gd name="connsiteX118" fmla="*/ 5975497 w 8211041"/>
              <a:gd name="connsiteY118" fmla="*/ 5191059 h 5883748"/>
              <a:gd name="connsiteX119" fmla="*/ 5982535 w 8211041"/>
              <a:gd name="connsiteY119" fmla="*/ 5194063 h 5883748"/>
              <a:gd name="connsiteX120" fmla="*/ 5977231 w 8211041"/>
              <a:gd name="connsiteY120" fmla="*/ 5191282 h 5883748"/>
              <a:gd name="connsiteX121" fmla="*/ 5974781 w 8211041"/>
              <a:gd name="connsiteY121" fmla="*/ 5190041 h 5883748"/>
              <a:gd name="connsiteX122" fmla="*/ 7793616 w 8211041"/>
              <a:gd name="connsiteY122" fmla="*/ 5176713 h 5883748"/>
              <a:gd name="connsiteX123" fmla="*/ 7800634 w 8211041"/>
              <a:gd name="connsiteY123" fmla="*/ 5179687 h 5883748"/>
              <a:gd name="connsiteX124" fmla="*/ 7797207 w 8211041"/>
              <a:gd name="connsiteY124" fmla="*/ 5178821 h 5883748"/>
              <a:gd name="connsiteX125" fmla="*/ 3380364 w 8211041"/>
              <a:gd name="connsiteY125" fmla="*/ 5174007 h 5883748"/>
              <a:gd name="connsiteX126" fmla="*/ 3377431 w 8211041"/>
              <a:gd name="connsiteY126" fmla="*/ 5174325 h 5883748"/>
              <a:gd name="connsiteX127" fmla="*/ 3420751 w 8211041"/>
              <a:gd name="connsiteY127" fmla="*/ 5199921 h 5883748"/>
              <a:gd name="connsiteX128" fmla="*/ 3466713 w 8211041"/>
              <a:gd name="connsiteY128" fmla="*/ 5220400 h 5883748"/>
              <a:gd name="connsiteX129" fmla="*/ 3444574 w 8211041"/>
              <a:gd name="connsiteY129" fmla="*/ 5208901 h 5883748"/>
              <a:gd name="connsiteX130" fmla="*/ 7855628 w 8211041"/>
              <a:gd name="connsiteY130" fmla="*/ 5166939 h 5883748"/>
              <a:gd name="connsiteX131" fmla="*/ 7856469 w 8211041"/>
              <a:gd name="connsiteY131" fmla="*/ 5169940 h 5883748"/>
              <a:gd name="connsiteX132" fmla="*/ 7856316 w 8211041"/>
              <a:gd name="connsiteY132" fmla="*/ 5173058 h 5883748"/>
              <a:gd name="connsiteX133" fmla="*/ 7856469 w 8211041"/>
              <a:gd name="connsiteY133" fmla="*/ 5169940 h 5883748"/>
              <a:gd name="connsiteX134" fmla="*/ 7855628 w 8211041"/>
              <a:gd name="connsiteY134" fmla="*/ 5166939 h 5883748"/>
              <a:gd name="connsiteX135" fmla="*/ 6195553 w 8211041"/>
              <a:gd name="connsiteY135" fmla="*/ 5151774 h 5883748"/>
              <a:gd name="connsiteX136" fmla="*/ 6195490 w 8211041"/>
              <a:gd name="connsiteY136" fmla="*/ 5157589 h 5883748"/>
              <a:gd name="connsiteX137" fmla="*/ 6206936 w 8211041"/>
              <a:gd name="connsiteY137" fmla="*/ 5161478 h 5883748"/>
              <a:gd name="connsiteX138" fmla="*/ 6200948 w 8211041"/>
              <a:gd name="connsiteY138" fmla="*/ 5155598 h 5883748"/>
              <a:gd name="connsiteX139" fmla="*/ 6195553 w 8211041"/>
              <a:gd name="connsiteY139" fmla="*/ 5151774 h 5883748"/>
              <a:gd name="connsiteX140" fmla="*/ 3333778 w 8211041"/>
              <a:gd name="connsiteY140" fmla="*/ 5146997 h 5883748"/>
              <a:gd name="connsiteX141" fmla="*/ 3334105 w 8211041"/>
              <a:gd name="connsiteY141" fmla="*/ 5148801 h 5883748"/>
              <a:gd name="connsiteX142" fmla="*/ 3334422 w 8211041"/>
              <a:gd name="connsiteY142" fmla="*/ 5150549 h 5883748"/>
              <a:gd name="connsiteX143" fmla="*/ 3336842 w 8211041"/>
              <a:gd name="connsiteY143" fmla="*/ 5163882 h 5883748"/>
              <a:gd name="connsiteX144" fmla="*/ 3339846 w 8211041"/>
              <a:gd name="connsiteY144" fmla="*/ 5181810 h 5883748"/>
              <a:gd name="connsiteX145" fmla="*/ 3336842 w 8211041"/>
              <a:gd name="connsiteY145" fmla="*/ 5163882 h 5883748"/>
              <a:gd name="connsiteX146" fmla="*/ 3335816 w 8211041"/>
              <a:gd name="connsiteY146" fmla="*/ 5158227 h 5883748"/>
              <a:gd name="connsiteX147" fmla="*/ 3334422 w 8211041"/>
              <a:gd name="connsiteY147" fmla="*/ 5150549 h 5883748"/>
              <a:gd name="connsiteX148" fmla="*/ 6600412 w 8211041"/>
              <a:gd name="connsiteY148" fmla="*/ 5131833 h 5883748"/>
              <a:gd name="connsiteX149" fmla="*/ 6626177 w 8211041"/>
              <a:gd name="connsiteY149" fmla="*/ 5151191 h 5883748"/>
              <a:gd name="connsiteX150" fmla="*/ 6622811 w 8211041"/>
              <a:gd name="connsiteY150" fmla="*/ 5161771 h 5883748"/>
              <a:gd name="connsiteX151" fmla="*/ 6617997 w 8211041"/>
              <a:gd name="connsiteY151" fmla="*/ 5160242 h 5883748"/>
              <a:gd name="connsiteX152" fmla="*/ 6617196 w 8211041"/>
              <a:gd name="connsiteY152" fmla="*/ 5162354 h 5883748"/>
              <a:gd name="connsiteX153" fmla="*/ 6599717 w 8211041"/>
              <a:gd name="connsiteY153" fmla="*/ 5150429 h 5883748"/>
              <a:gd name="connsiteX154" fmla="*/ 6602452 w 8211041"/>
              <a:gd name="connsiteY154" fmla="*/ 5150438 h 5883748"/>
              <a:gd name="connsiteX155" fmla="*/ 6601828 w 8211041"/>
              <a:gd name="connsiteY155" fmla="*/ 5149929 h 5883748"/>
              <a:gd name="connsiteX156" fmla="*/ 6590763 w 8211041"/>
              <a:gd name="connsiteY156" fmla="*/ 5137252 h 5883748"/>
              <a:gd name="connsiteX157" fmla="*/ 6600412 w 8211041"/>
              <a:gd name="connsiteY157" fmla="*/ 5131833 h 5883748"/>
              <a:gd name="connsiteX158" fmla="*/ 6210083 w 8211041"/>
              <a:gd name="connsiteY158" fmla="*/ 5131780 h 5883748"/>
              <a:gd name="connsiteX159" fmla="*/ 6212775 w 8211041"/>
              <a:gd name="connsiteY159" fmla="*/ 5132476 h 5883748"/>
              <a:gd name="connsiteX160" fmla="*/ 6214973 w 8211041"/>
              <a:gd name="connsiteY160" fmla="*/ 5137105 h 5883748"/>
              <a:gd name="connsiteX161" fmla="*/ 6210083 w 8211041"/>
              <a:gd name="connsiteY161" fmla="*/ 5131780 h 5883748"/>
              <a:gd name="connsiteX162" fmla="*/ 6283126 w 8211041"/>
              <a:gd name="connsiteY162" fmla="*/ 5131052 h 5883748"/>
              <a:gd name="connsiteX163" fmla="*/ 6329939 w 8211041"/>
              <a:gd name="connsiteY163" fmla="*/ 5156699 h 5883748"/>
              <a:gd name="connsiteX164" fmla="*/ 6334363 w 8211041"/>
              <a:gd name="connsiteY164" fmla="*/ 5161206 h 5883748"/>
              <a:gd name="connsiteX165" fmla="*/ 6339210 w 8211041"/>
              <a:gd name="connsiteY165" fmla="*/ 5166900 h 5883748"/>
              <a:gd name="connsiteX166" fmla="*/ 6315775 w 8211041"/>
              <a:gd name="connsiteY166" fmla="*/ 5155934 h 5883748"/>
              <a:gd name="connsiteX167" fmla="*/ 6293856 w 8211041"/>
              <a:gd name="connsiteY167" fmla="*/ 5144539 h 5883748"/>
              <a:gd name="connsiteX168" fmla="*/ 6286661 w 8211041"/>
              <a:gd name="connsiteY168" fmla="*/ 5135068 h 5883748"/>
              <a:gd name="connsiteX169" fmla="*/ 6205193 w 8211041"/>
              <a:gd name="connsiteY169" fmla="*/ 5126455 h 5883748"/>
              <a:gd name="connsiteX170" fmla="*/ 6207886 w 8211041"/>
              <a:gd name="connsiteY170" fmla="*/ 5127150 h 5883748"/>
              <a:gd name="connsiteX171" fmla="*/ 6210083 w 8211041"/>
              <a:gd name="connsiteY171" fmla="*/ 5131780 h 5883748"/>
              <a:gd name="connsiteX172" fmla="*/ 6205193 w 8211041"/>
              <a:gd name="connsiteY172" fmla="*/ 5126455 h 5883748"/>
              <a:gd name="connsiteX173" fmla="*/ 6191186 w 8211041"/>
              <a:gd name="connsiteY173" fmla="*/ 5113280 h 5883748"/>
              <a:gd name="connsiteX174" fmla="*/ 6198586 w 8211041"/>
              <a:gd name="connsiteY174" fmla="*/ 5117840 h 5883748"/>
              <a:gd name="connsiteX175" fmla="*/ 6205193 w 8211041"/>
              <a:gd name="connsiteY175" fmla="*/ 5126455 h 5883748"/>
              <a:gd name="connsiteX176" fmla="*/ 6191186 w 8211041"/>
              <a:gd name="connsiteY176" fmla="*/ 5113280 h 5883748"/>
              <a:gd name="connsiteX177" fmla="*/ 7369433 w 8211041"/>
              <a:gd name="connsiteY177" fmla="*/ 5101118 h 5883748"/>
              <a:gd name="connsiteX178" fmla="*/ 7368194 w 8211041"/>
              <a:gd name="connsiteY178" fmla="*/ 5101252 h 5883748"/>
              <a:gd name="connsiteX179" fmla="*/ 7386496 w 8211041"/>
              <a:gd name="connsiteY179" fmla="*/ 5112066 h 5883748"/>
              <a:gd name="connsiteX180" fmla="*/ 7405915 w 8211041"/>
              <a:gd name="connsiteY180" fmla="*/ 5120718 h 5883748"/>
              <a:gd name="connsiteX181" fmla="*/ 7396561 w 8211041"/>
              <a:gd name="connsiteY181" fmla="*/ 5115860 h 5883748"/>
              <a:gd name="connsiteX182" fmla="*/ 4401885 w 8211041"/>
              <a:gd name="connsiteY182" fmla="*/ 5096109 h 5883748"/>
              <a:gd name="connsiteX183" fmla="*/ 4439804 w 8211041"/>
              <a:gd name="connsiteY183" fmla="*/ 5113187 h 5883748"/>
              <a:gd name="connsiteX184" fmla="*/ 4401885 w 8211041"/>
              <a:gd name="connsiteY184" fmla="*/ 5096109 h 5883748"/>
              <a:gd name="connsiteX185" fmla="*/ 6060856 w 8211041"/>
              <a:gd name="connsiteY185" fmla="*/ 5091069 h 5883748"/>
              <a:gd name="connsiteX186" fmla="*/ 6065929 w 8211041"/>
              <a:gd name="connsiteY186" fmla="*/ 5092111 h 5883748"/>
              <a:gd name="connsiteX187" fmla="*/ 6060856 w 8211041"/>
              <a:gd name="connsiteY187" fmla="*/ 5091069 h 5883748"/>
              <a:gd name="connsiteX188" fmla="*/ 7349751 w 8211041"/>
              <a:gd name="connsiteY188" fmla="*/ 5089706 h 5883748"/>
              <a:gd name="connsiteX189" fmla="*/ 7349889 w 8211041"/>
              <a:gd name="connsiteY189" fmla="*/ 5090468 h 5883748"/>
              <a:gd name="connsiteX190" fmla="*/ 7350023 w 8211041"/>
              <a:gd name="connsiteY190" fmla="*/ 5091207 h 5883748"/>
              <a:gd name="connsiteX191" fmla="*/ 7351045 w 8211041"/>
              <a:gd name="connsiteY191" fmla="*/ 5096840 h 5883748"/>
              <a:gd name="connsiteX192" fmla="*/ 7352315 w 8211041"/>
              <a:gd name="connsiteY192" fmla="*/ 5104414 h 5883748"/>
              <a:gd name="connsiteX193" fmla="*/ 7351045 w 8211041"/>
              <a:gd name="connsiteY193" fmla="*/ 5096840 h 5883748"/>
              <a:gd name="connsiteX194" fmla="*/ 7350612 w 8211041"/>
              <a:gd name="connsiteY194" fmla="*/ 5094451 h 5883748"/>
              <a:gd name="connsiteX195" fmla="*/ 7350023 w 8211041"/>
              <a:gd name="connsiteY195" fmla="*/ 5091207 h 5883748"/>
              <a:gd name="connsiteX196" fmla="*/ 6010122 w 8211041"/>
              <a:gd name="connsiteY196" fmla="*/ 5081805 h 5883748"/>
              <a:gd name="connsiteX197" fmla="*/ 6012502 w 8211041"/>
              <a:gd name="connsiteY197" fmla="*/ 5084000 h 5883748"/>
              <a:gd name="connsiteX198" fmla="*/ 6040755 w 8211041"/>
              <a:gd name="connsiteY198" fmla="*/ 5098498 h 5883748"/>
              <a:gd name="connsiteX199" fmla="*/ 6031338 w 8211041"/>
              <a:gd name="connsiteY199" fmla="*/ 5090539 h 5883748"/>
              <a:gd name="connsiteX200" fmla="*/ 6017821 w 8211041"/>
              <a:gd name="connsiteY200" fmla="*/ 5084221 h 5883748"/>
              <a:gd name="connsiteX201" fmla="*/ 7801014 w 8211041"/>
              <a:gd name="connsiteY201" fmla="*/ 5068207 h 5883748"/>
              <a:gd name="connsiteX202" fmla="*/ 7817035 w 8211041"/>
              <a:gd name="connsiteY202" fmla="*/ 5075422 h 5883748"/>
              <a:gd name="connsiteX203" fmla="*/ 7801014 w 8211041"/>
              <a:gd name="connsiteY203" fmla="*/ 5068207 h 5883748"/>
              <a:gd name="connsiteX204" fmla="*/ 6114149 w 8211041"/>
              <a:gd name="connsiteY204" fmla="*/ 5063237 h 5883748"/>
              <a:gd name="connsiteX205" fmla="*/ 6114257 w 8211041"/>
              <a:gd name="connsiteY205" fmla="*/ 5066990 h 5883748"/>
              <a:gd name="connsiteX206" fmla="*/ 6123399 w 8211041"/>
              <a:gd name="connsiteY206" fmla="*/ 5071416 h 5883748"/>
              <a:gd name="connsiteX207" fmla="*/ 6194214 w 8211041"/>
              <a:gd name="connsiteY207" fmla="*/ 5143256 h 5883748"/>
              <a:gd name="connsiteX208" fmla="*/ 6213461 w 8211041"/>
              <a:gd name="connsiteY208" fmla="*/ 5163696 h 5883748"/>
              <a:gd name="connsiteX209" fmla="*/ 6219152 w 8211041"/>
              <a:gd name="connsiteY209" fmla="*/ 5165629 h 5883748"/>
              <a:gd name="connsiteX210" fmla="*/ 6227374 w 8211041"/>
              <a:gd name="connsiteY210" fmla="*/ 5168700 h 5883748"/>
              <a:gd name="connsiteX211" fmla="*/ 6224880 w 8211041"/>
              <a:gd name="connsiteY211" fmla="*/ 5166574 h 5883748"/>
              <a:gd name="connsiteX212" fmla="*/ 6125777 w 8211041"/>
              <a:gd name="connsiteY212" fmla="*/ 5070465 h 5883748"/>
              <a:gd name="connsiteX213" fmla="*/ 6114149 w 8211041"/>
              <a:gd name="connsiteY213" fmla="*/ 5063237 h 5883748"/>
              <a:gd name="connsiteX214" fmla="*/ 6031948 w 8211041"/>
              <a:gd name="connsiteY214" fmla="*/ 5062261 h 5883748"/>
              <a:gd name="connsiteX215" fmla="*/ 6030222 w 8211041"/>
              <a:gd name="connsiteY215" fmla="*/ 5065053 h 5883748"/>
              <a:gd name="connsiteX216" fmla="*/ 6031120 w 8211041"/>
              <a:gd name="connsiteY216" fmla="*/ 5065731 h 5883748"/>
              <a:gd name="connsiteX217" fmla="*/ 6035461 w 8211041"/>
              <a:gd name="connsiteY217" fmla="*/ 5065944 h 5883748"/>
              <a:gd name="connsiteX218" fmla="*/ 6036624 w 8211041"/>
              <a:gd name="connsiteY218" fmla="*/ 5066001 h 5883748"/>
              <a:gd name="connsiteX219" fmla="*/ 6058788 w 8211041"/>
              <a:gd name="connsiteY219" fmla="*/ 5059326 h 5883748"/>
              <a:gd name="connsiteX220" fmla="*/ 6063760 w 8211041"/>
              <a:gd name="connsiteY220" fmla="*/ 5062271 h 5883748"/>
              <a:gd name="connsiteX221" fmla="*/ 6067642 w 8211041"/>
              <a:gd name="connsiteY221" fmla="*/ 5067664 h 5883748"/>
              <a:gd name="connsiteX222" fmla="*/ 6058788 w 8211041"/>
              <a:gd name="connsiteY222" fmla="*/ 5059326 h 5883748"/>
              <a:gd name="connsiteX223" fmla="*/ 6073431 w 8211041"/>
              <a:gd name="connsiteY223" fmla="*/ 5054766 h 5883748"/>
              <a:gd name="connsiteX224" fmla="*/ 6095737 w 8211041"/>
              <a:gd name="connsiteY224" fmla="*/ 5077406 h 5883748"/>
              <a:gd name="connsiteX225" fmla="*/ 6145473 w 8211041"/>
              <a:gd name="connsiteY225" fmla="*/ 5126587 h 5883748"/>
              <a:gd name="connsiteX226" fmla="*/ 6164981 w 8211041"/>
              <a:gd name="connsiteY226" fmla="*/ 5144029 h 5883748"/>
              <a:gd name="connsiteX227" fmla="*/ 6170292 w 8211041"/>
              <a:gd name="connsiteY227" fmla="*/ 5149026 h 5883748"/>
              <a:gd name="connsiteX228" fmla="*/ 6183403 w 8211041"/>
              <a:gd name="connsiteY228" fmla="*/ 5153482 h 5883748"/>
              <a:gd name="connsiteX229" fmla="*/ 6150212 w 8211041"/>
              <a:gd name="connsiteY229" fmla="*/ 5120189 h 5883748"/>
              <a:gd name="connsiteX230" fmla="*/ 6095623 w 8211041"/>
              <a:gd name="connsiteY230" fmla="*/ 5066851 h 5883748"/>
              <a:gd name="connsiteX231" fmla="*/ 6086520 w 8211041"/>
              <a:gd name="connsiteY231" fmla="*/ 5060905 h 5883748"/>
              <a:gd name="connsiteX232" fmla="*/ 6151459 w 8211041"/>
              <a:gd name="connsiteY232" fmla="*/ 5049689 h 5883748"/>
              <a:gd name="connsiteX233" fmla="*/ 6163487 w 8211041"/>
              <a:gd name="connsiteY233" fmla="*/ 5055990 h 5883748"/>
              <a:gd name="connsiteX234" fmla="*/ 6215313 w 8211041"/>
              <a:gd name="connsiteY234" fmla="*/ 5092150 h 5883748"/>
              <a:gd name="connsiteX235" fmla="*/ 6242151 w 8211041"/>
              <a:gd name="connsiteY235" fmla="*/ 5107655 h 5883748"/>
              <a:gd name="connsiteX236" fmla="*/ 6241416 w 8211041"/>
              <a:gd name="connsiteY236" fmla="*/ 5107815 h 5883748"/>
              <a:gd name="connsiteX237" fmla="*/ 6252307 w 8211041"/>
              <a:gd name="connsiteY237" fmla="*/ 5120452 h 5883748"/>
              <a:gd name="connsiteX238" fmla="*/ 6256462 w 8211041"/>
              <a:gd name="connsiteY238" fmla="*/ 5125100 h 5883748"/>
              <a:gd name="connsiteX239" fmla="*/ 6247767 w 8211041"/>
              <a:gd name="connsiteY239" fmla="*/ 5120580 h 5883748"/>
              <a:gd name="connsiteX240" fmla="*/ 6191990 w 8211041"/>
              <a:gd name="connsiteY240" fmla="*/ 5089377 h 5883748"/>
              <a:gd name="connsiteX241" fmla="*/ 6175443 w 8211041"/>
              <a:gd name="connsiteY241" fmla="*/ 5071633 h 5883748"/>
              <a:gd name="connsiteX242" fmla="*/ 6069012 w 8211041"/>
              <a:gd name="connsiteY242" fmla="*/ 5048470 h 5883748"/>
              <a:gd name="connsiteX243" fmla="*/ 6069006 w 8211041"/>
              <a:gd name="connsiteY243" fmla="*/ 5048497 h 5883748"/>
              <a:gd name="connsiteX244" fmla="*/ 6073437 w 8211041"/>
              <a:gd name="connsiteY244" fmla="*/ 5053735 h 5883748"/>
              <a:gd name="connsiteX245" fmla="*/ 6077116 w 8211041"/>
              <a:gd name="connsiteY245" fmla="*/ 5053876 h 5883748"/>
              <a:gd name="connsiteX246" fmla="*/ 6084890 w 8211041"/>
              <a:gd name="connsiteY246" fmla="*/ 5056339 h 5883748"/>
              <a:gd name="connsiteX247" fmla="*/ 6078247 w 8211041"/>
              <a:gd name="connsiteY247" fmla="*/ 5049626 h 5883748"/>
              <a:gd name="connsiteX248" fmla="*/ 6074554 w 8211041"/>
              <a:gd name="connsiteY248" fmla="*/ 5051406 h 5883748"/>
              <a:gd name="connsiteX249" fmla="*/ 7709074 w 8211041"/>
              <a:gd name="connsiteY249" fmla="*/ 5046129 h 5883748"/>
              <a:gd name="connsiteX250" fmla="*/ 7718531 w 8211041"/>
              <a:gd name="connsiteY250" fmla="*/ 5049261 h 5883748"/>
              <a:gd name="connsiteX251" fmla="*/ 7720629 w 8211041"/>
              <a:gd name="connsiteY251" fmla="*/ 5051367 h 5883748"/>
              <a:gd name="connsiteX252" fmla="*/ 7709074 w 8211041"/>
              <a:gd name="connsiteY252" fmla="*/ 5046129 h 5883748"/>
              <a:gd name="connsiteX253" fmla="*/ 4184268 w 8211041"/>
              <a:gd name="connsiteY253" fmla="*/ 5043852 h 5883748"/>
              <a:gd name="connsiteX254" fmla="*/ 4206653 w 8211041"/>
              <a:gd name="connsiteY254" fmla="*/ 5051266 h 5883748"/>
              <a:gd name="connsiteX255" fmla="*/ 4211619 w 8211041"/>
              <a:gd name="connsiteY255" fmla="*/ 5056252 h 5883748"/>
              <a:gd name="connsiteX256" fmla="*/ 4184268 w 8211041"/>
              <a:gd name="connsiteY256" fmla="*/ 5043852 h 5883748"/>
              <a:gd name="connsiteX257" fmla="*/ 7851775 w 8211041"/>
              <a:gd name="connsiteY257" fmla="*/ 5030994 h 5883748"/>
              <a:gd name="connsiteX258" fmla="*/ 7864820 w 8211041"/>
              <a:gd name="connsiteY258" fmla="*/ 5036366 h 5883748"/>
              <a:gd name="connsiteX259" fmla="*/ 7858393 w 8211041"/>
              <a:gd name="connsiteY259" fmla="*/ 5035189 h 5883748"/>
              <a:gd name="connsiteX260" fmla="*/ 6692849 w 8211041"/>
              <a:gd name="connsiteY260" fmla="*/ 5028683 h 5883748"/>
              <a:gd name="connsiteX261" fmla="*/ 6703338 w 8211041"/>
              <a:gd name="connsiteY261" fmla="*/ 5033128 h 5883748"/>
              <a:gd name="connsiteX262" fmla="*/ 6698216 w 8211041"/>
              <a:gd name="connsiteY262" fmla="*/ 5031834 h 5883748"/>
              <a:gd name="connsiteX263" fmla="*/ 5999062 w 8211041"/>
              <a:gd name="connsiteY263" fmla="*/ 5023365 h 5883748"/>
              <a:gd name="connsiteX264" fmla="*/ 6000131 w 8211041"/>
              <a:gd name="connsiteY264" fmla="*/ 5025701 h 5883748"/>
              <a:gd name="connsiteX265" fmla="*/ 6003021 w 8211041"/>
              <a:gd name="connsiteY265" fmla="*/ 5028485 h 5883748"/>
              <a:gd name="connsiteX266" fmla="*/ 6007935 w 8211041"/>
              <a:gd name="connsiteY266" fmla="*/ 5032446 h 5883748"/>
              <a:gd name="connsiteX267" fmla="*/ 6013835 w 8211041"/>
              <a:gd name="connsiteY267" fmla="*/ 5036560 h 5883748"/>
              <a:gd name="connsiteX268" fmla="*/ 6033295 w 8211041"/>
              <a:gd name="connsiteY268" fmla="*/ 5047558 h 5883748"/>
              <a:gd name="connsiteX269" fmla="*/ 6042534 w 8211041"/>
              <a:gd name="connsiteY269" fmla="*/ 5052634 h 5883748"/>
              <a:gd name="connsiteX270" fmla="*/ 6038570 w 8211041"/>
              <a:gd name="connsiteY270" fmla="*/ 5051278 h 5883748"/>
              <a:gd name="connsiteX271" fmla="*/ 6037613 w 8211041"/>
              <a:gd name="connsiteY271" fmla="*/ 5052928 h 5883748"/>
              <a:gd name="connsiteX272" fmla="*/ 6049032 w 8211041"/>
              <a:gd name="connsiteY272" fmla="*/ 5061412 h 5883748"/>
              <a:gd name="connsiteX273" fmla="*/ 6052287 w 8211041"/>
              <a:gd name="connsiteY273" fmla="*/ 5065940 h 5883748"/>
              <a:gd name="connsiteX274" fmla="*/ 6042742 w 8211041"/>
              <a:gd name="connsiteY274" fmla="*/ 5064906 h 5883748"/>
              <a:gd name="connsiteX275" fmla="*/ 6037791 w 8211041"/>
              <a:gd name="connsiteY275" fmla="*/ 5062967 h 5883748"/>
              <a:gd name="connsiteX276" fmla="*/ 6033917 w 8211041"/>
              <a:gd name="connsiteY276" fmla="*/ 5059366 h 5883748"/>
              <a:gd name="connsiteX277" fmla="*/ 6052186 w 8211041"/>
              <a:gd name="connsiteY277" fmla="*/ 5078448 h 5883748"/>
              <a:gd name="connsiteX278" fmla="*/ 6037265 w 8211041"/>
              <a:gd name="connsiteY278" fmla="*/ 5066513 h 5883748"/>
              <a:gd name="connsiteX279" fmla="*/ 6035930 w 8211041"/>
              <a:gd name="connsiteY279" fmla="*/ 5067553 h 5883748"/>
              <a:gd name="connsiteX280" fmla="*/ 6033537 w 8211041"/>
              <a:gd name="connsiteY280" fmla="*/ 5066388 h 5883748"/>
              <a:gd name="connsiteX281" fmla="*/ 6031734 w 8211041"/>
              <a:gd name="connsiteY281" fmla="*/ 5066195 h 5883748"/>
              <a:gd name="connsiteX282" fmla="*/ 6043134 w 8211041"/>
              <a:gd name="connsiteY282" fmla="*/ 5074808 h 5883748"/>
              <a:gd name="connsiteX283" fmla="*/ 6076182 w 8211041"/>
              <a:gd name="connsiteY283" fmla="*/ 5107755 h 5883748"/>
              <a:gd name="connsiteX284" fmla="*/ 6080946 w 8211041"/>
              <a:gd name="connsiteY284" fmla="*/ 5112117 h 5883748"/>
              <a:gd name="connsiteX285" fmla="*/ 6061083 w 8211041"/>
              <a:gd name="connsiteY285" fmla="*/ 5102778 h 5883748"/>
              <a:gd name="connsiteX286" fmla="*/ 6058489 w 8211041"/>
              <a:gd name="connsiteY286" fmla="*/ 5101501 h 5883748"/>
              <a:gd name="connsiteX287" fmla="*/ 6054551 w 8211041"/>
              <a:gd name="connsiteY287" fmla="*/ 5100377 h 5883748"/>
              <a:gd name="connsiteX288" fmla="*/ 6059232 w 8211041"/>
              <a:gd name="connsiteY288" fmla="*/ 5105612 h 5883748"/>
              <a:gd name="connsiteX289" fmla="*/ 6062337 w 8211041"/>
              <a:gd name="connsiteY289" fmla="*/ 5109547 h 5883748"/>
              <a:gd name="connsiteX290" fmla="*/ 6095666 w 8211041"/>
              <a:gd name="connsiteY290" fmla="*/ 5122067 h 5883748"/>
              <a:gd name="connsiteX291" fmla="*/ 6094472 w 8211041"/>
              <a:gd name="connsiteY291" fmla="*/ 5120932 h 5883748"/>
              <a:gd name="connsiteX292" fmla="*/ 6094958 w 8211041"/>
              <a:gd name="connsiteY292" fmla="*/ 5118840 h 5883748"/>
              <a:gd name="connsiteX293" fmla="*/ 6100288 w 8211041"/>
              <a:gd name="connsiteY293" fmla="*/ 5122225 h 5883748"/>
              <a:gd name="connsiteX294" fmla="*/ 6101354 w 8211041"/>
              <a:gd name="connsiteY294" fmla="*/ 5124202 h 5883748"/>
              <a:gd name="connsiteX295" fmla="*/ 6118011 w 8211041"/>
              <a:gd name="connsiteY295" fmla="*/ 5130460 h 5883748"/>
              <a:gd name="connsiteX296" fmla="*/ 6104809 w 8211041"/>
              <a:gd name="connsiteY296" fmla="*/ 5123513 h 5883748"/>
              <a:gd name="connsiteX297" fmla="*/ 6100740 w 8211041"/>
              <a:gd name="connsiteY297" fmla="*/ 5121566 h 5883748"/>
              <a:gd name="connsiteX298" fmla="*/ 6075729 w 8211041"/>
              <a:gd name="connsiteY298" fmla="*/ 5098260 h 5883748"/>
              <a:gd name="connsiteX299" fmla="*/ 6110504 w 8211041"/>
              <a:gd name="connsiteY299" fmla="*/ 5121132 h 5883748"/>
              <a:gd name="connsiteX300" fmla="*/ 6154504 w 8211041"/>
              <a:gd name="connsiteY300" fmla="*/ 5143353 h 5883748"/>
              <a:gd name="connsiteX301" fmla="*/ 6155529 w 8211041"/>
              <a:gd name="connsiteY301" fmla="*/ 5144010 h 5883748"/>
              <a:gd name="connsiteX302" fmla="*/ 6158137 w 8211041"/>
              <a:gd name="connsiteY302" fmla="*/ 5144895 h 5883748"/>
              <a:gd name="connsiteX303" fmla="*/ 6134470 w 8211041"/>
              <a:gd name="connsiteY303" fmla="*/ 5122676 h 5883748"/>
              <a:gd name="connsiteX304" fmla="*/ 6073203 w 8211041"/>
              <a:gd name="connsiteY304" fmla="*/ 5065331 h 5883748"/>
              <a:gd name="connsiteX305" fmla="*/ 6063086 w 8211041"/>
              <a:gd name="connsiteY305" fmla="*/ 5055474 h 5883748"/>
              <a:gd name="connsiteX306" fmla="*/ 6062278 w 8211041"/>
              <a:gd name="connsiteY306" fmla="*/ 5055885 h 5883748"/>
              <a:gd name="connsiteX307" fmla="*/ 6052594 w 8211041"/>
              <a:gd name="connsiteY307" fmla="*/ 5052136 h 5883748"/>
              <a:gd name="connsiteX308" fmla="*/ 6058788 w 8211041"/>
              <a:gd name="connsiteY308" fmla="*/ 5059326 h 5883748"/>
              <a:gd name="connsiteX309" fmla="*/ 6046286 w 8211041"/>
              <a:gd name="connsiteY309" fmla="*/ 5049695 h 5883748"/>
              <a:gd name="connsiteX310" fmla="*/ 6044328 w 8211041"/>
              <a:gd name="connsiteY310" fmla="*/ 5048936 h 5883748"/>
              <a:gd name="connsiteX311" fmla="*/ 6021516 w 8211041"/>
              <a:gd name="connsiteY311" fmla="*/ 5036247 h 5883748"/>
              <a:gd name="connsiteX312" fmla="*/ 6000121 w 8211041"/>
              <a:gd name="connsiteY312" fmla="*/ 5023528 h 5883748"/>
              <a:gd name="connsiteX313" fmla="*/ 6089534 w 8211041"/>
              <a:gd name="connsiteY313" fmla="*/ 5019167 h 5883748"/>
              <a:gd name="connsiteX314" fmla="*/ 6089242 w 8211041"/>
              <a:gd name="connsiteY314" fmla="*/ 5019939 h 5883748"/>
              <a:gd name="connsiteX315" fmla="*/ 6096137 w 8211041"/>
              <a:gd name="connsiteY315" fmla="*/ 5025558 h 5883748"/>
              <a:gd name="connsiteX316" fmla="*/ 6097270 w 8211041"/>
              <a:gd name="connsiteY316" fmla="*/ 5027483 h 5883748"/>
              <a:gd name="connsiteX317" fmla="*/ 6099344 w 8211041"/>
              <a:gd name="connsiteY317" fmla="*/ 5026235 h 5883748"/>
              <a:gd name="connsiteX318" fmla="*/ 6089534 w 8211041"/>
              <a:gd name="connsiteY318" fmla="*/ 5019167 h 5883748"/>
              <a:gd name="connsiteX319" fmla="*/ 6785534 w 8211041"/>
              <a:gd name="connsiteY319" fmla="*/ 5014074 h 5883748"/>
              <a:gd name="connsiteX320" fmla="*/ 6786790 w 8211041"/>
              <a:gd name="connsiteY320" fmla="*/ 5018561 h 5883748"/>
              <a:gd name="connsiteX321" fmla="*/ 6786561 w 8211041"/>
              <a:gd name="connsiteY321" fmla="*/ 5023220 h 5883748"/>
              <a:gd name="connsiteX322" fmla="*/ 6786790 w 8211041"/>
              <a:gd name="connsiteY322" fmla="*/ 5018561 h 5883748"/>
              <a:gd name="connsiteX323" fmla="*/ 6785534 w 8211041"/>
              <a:gd name="connsiteY323" fmla="*/ 5014074 h 5883748"/>
              <a:gd name="connsiteX324" fmla="*/ 4402097 w 8211041"/>
              <a:gd name="connsiteY324" fmla="*/ 5012587 h 5883748"/>
              <a:gd name="connsiteX325" fmla="*/ 4396438 w 8211041"/>
              <a:gd name="connsiteY325" fmla="*/ 5014545 h 5883748"/>
              <a:gd name="connsiteX326" fmla="*/ 4402097 w 8211041"/>
              <a:gd name="connsiteY326" fmla="*/ 5012587 h 5883748"/>
              <a:gd name="connsiteX327" fmla="*/ 5975749 w 8211041"/>
              <a:gd name="connsiteY327" fmla="*/ 5011004 h 5883748"/>
              <a:gd name="connsiteX328" fmla="*/ 5985919 w 8211041"/>
              <a:gd name="connsiteY328" fmla="*/ 5020454 h 5883748"/>
              <a:gd name="connsiteX329" fmla="*/ 5989782 w 8211041"/>
              <a:gd name="connsiteY329" fmla="*/ 5022657 h 5883748"/>
              <a:gd name="connsiteX330" fmla="*/ 5978977 w 8211041"/>
              <a:gd name="connsiteY330" fmla="*/ 5012044 h 5883748"/>
              <a:gd name="connsiteX331" fmla="*/ 5978585 w 8211041"/>
              <a:gd name="connsiteY331" fmla="*/ 5011834 h 5883748"/>
              <a:gd name="connsiteX332" fmla="*/ 4522031 w 8211041"/>
              <a:gd name="connsiteY332" fmla="*/ 5008031 h 5883748"/>
              <a:gd name="connsiteX333" fmla="*/ 4552908 w 8211041"/>
              <a:gd name="connsiteY333" fmla="*/ 5020744 h 5883748"/>
              <a:gd name="connsiteX334" fmla="*/ 4537696 w 8211041"/>
              <a:gd name="connsiteY334" fmla="*/ 5017958 h 5883748"/>
              <a:gd name="connsiteX335" fmla="*/ 4384024 w 8211041"/>
              <a:gd name="connsiteY335" fmla="*/ 4997816 h 5883748"/>
              <a:gd name="connsiteX336" fmla="*/ 4388299 w 8211041"/>
              <a:gd name="connsiteY336" fmla="*/ 5002946 h 5883748"/>
              <a:gd name="connsiteX337" fmla="*/ 4384024 w 8211041"/>
              <a:gd name="connsiteY337" fmla="*/ 4997816 h 5883748"/>
              <a:gd name="connsiteX338" fmla="*/ 7970600 w 8211041"/>
              <a:gd name="connsiteY338" fmla="*/ 4989522 h 5883748"/>
              <a:gd name="connsiteX339" fmla="*/ 7971121 w 8211041"/>
              <a:gd name="connsiteY339" fmla="*/ 4992391 h 5883748"/>
              <a:gd name="connsiteX340" fmla="*/ 7971903 w 8211041"/>
              <a:gd name="connsiteY340" fmla="*/ 4996690 h 5883748"/>
              <a:gd name="connsiteX341" fmla="*/ 7971304 w 8211041"/>
              <a:gd name="connsiteY341" fmla="*/ 5004421 h 5883748"/>
              <a:gd name="connsiteX342" fmla="*/ 7971903 w 8211041"/>
              <a:gd name="connsiteY342" fmla="*/ 4996690 h 5883748"/>
              <a:gd name="connsiteX343" fmla="*/ 7971469 w 8211041"/>
              <a:gd name="connsiteY343" fmla="*/ 4994301 h 5883748"/>
              <a:gd name="connsiteX344" fmla="*/ 7971121 w 8211041"/>
              <a:gd name="connsiteY344" fmla="*/ 4992391 h 5883748"/>
              <a:gd name="connsiteX345" fmla="*/ 7970746 w 8211041"/>
              <a:gd name="connsiteY345" fmla="*/ 4990318 h 5883748"/>
              <a:gd name="connsiteX346" fmla="*/ 7970600 w 8211041"/>
              <a:gd name="connsiteY346" fmla="*/ 4989522 h 5883748"/>
              <a:gd name="connsiteX347" fmla="*/ 7696039 w 8211041"/>
              <a:gd name="connsiteY347" fmla="*/ 4925534 h 5883748"/>
              <a:gd name="connsiteX348" fmla="*/ 7697577 w 8211041"/>
              <a:gd name="connsiteY348" fmla="*/ 4926465 h 5883748"/>
              <a:gd name="connsiteX349" fmla="*/ 7702021 w 8211041"/>
              <a:gd name="connsiteY349" fmla="*/ 4928362 h 5883748"/>
              <a:gd name="connsiteX350" fmla="*/ 7698672 w 8211041"/>
              <a:gd name="connsiteY350" fmla="*/ 4926606 h 5883748"/>
              <a:gd name="connsiteX351" fmla="*/ 7697125 w 8211041"/>
              <a:gd name="connsiteY351" fmla="*/ 4925822 h 5883748"/>
              <a:gd name="connsiteX352" fmla="*/ 6058860 w 8211041"/>
              <a:gd name="connsiteY352" fmla="*/ 4915697 h 5883748"/>
              <a:gd name="connsiteX353" fmla="*/ 6057007 w 8211041"/>
              <a:gd name="connsiteY353" fmla="*/ 4915898 h 5883748"/>
              <a:gd name="connsiteX354" fmla="*/ 6084362 w 8211041"/>
              <a:gd name="connsiteY354" fmla="*/ 4932061 h 5883748"/>
              <a:gd name="connsiteX355" fmla="*/ 6113385 w 8211041"/>
              <a:gd name="connsiteY355" fmla="*/ 4944992 h 5883748"/>
              <a:gd name="connsiteX356" fmla="*/ 6099405 w 8211041"/>
              <a:gd name="connsiteY356" fmla="*/ 4937731 h 5883748"/>
              <a:gd name="connsiteX357" fmla="*/ 7836533 w 8211041"/>
              <a:gd name="connsiteY357" fmla="*/ 4901658 h 5883748"/>
              <a:gd name="connsiteX358" fmla="*/ 7836493 w 8211041"/>
              <a:gd name="connsiteY358" fmla="*/ 4905330 h 5883748"/>
              <a:gd name="connsiteX359" fmla="*/ 7843721 w 8211041"/>
              <a:gd name="connsiteY359" fmla="*/ 4907786 h 5883748"/>
              <a:gd name="connsiteX360" fmla="*/ 7839940 w 8211041"/>
              <a:gd name="connsiteY360" fmla="*/ 4904073 h 5883748"/>
              <a:gd name="connsiteX361" fmla="*/ 7836533 w 8211041"/>
              <a:gd name="connsiteY361" fmla="*/ 4901658 h 5883748"/>
              <a:gd name="connsiteX362" fmla="*/ 7845708 w 8211041"/>
              <a:gd name="connsiteY362" fmla="*/ 4889032 h 5883748"/>
              <a:gd name="connsiteX363" fmla="*/ 7847408 w 8211041"/>
              <a:gd name="connsiteY363" fmla="*/ 4889472 h 5883748"/>
              <a:gd name="connsiteX364" fmla="*/ 7848796 w 8211041"/>
              <a:gd name="connsiteY364" fmla="*/ 4892395 h 5883748"/>
              <a:gd name="connsiteX365" fmla="*/ 7845708 w 8211041"/>
              <a:gd name="connsiteY365" fmla="*/ 4889032 h 5883748"/>
              <a:gd name="connsiteX366" fmla="*/ 7891832 w 8211041"/>
              <a:gd name="connsiteY366" fmla="*/ 4888573 h 5883748"/>
              <a:gd name="connsiteX367" fmla="*/ 7921392 w 8211041"/>
              <a:gd name="connsiteY367" fmla="*/ 4904768 h 5883748"/>
              <a:gd name="connsiteX368" fmla="*/ 7924186 w 8211041"/>
              <a:gd name="connsiteY368" fmla="*/ 4907614 h 5883748"/>
              <a:gd name="connsiteX369" fmla="*/ 7927246 w 8211041"/>
              <a:gd name="connsiteY369" fmla="*/ 4911209 h 5883748"/>
              <a:gd name="connsiteX370" fmla="*/ 7912448 w 8211041"/>
              <a:gd name="connsiteY370" fmla="*/ 4904285 h 5883748"/>
              <a:gd name="connsiteX371" fmla="*/ 7898607 w 8211041"/>
              <a:gd name="connsiteY371" fmla="*/ 4897089 h 5883748"/>
              <a:gd name="connsiteX372" fmla="*/ 7894064 w 8211041"/>
              <a:gd name="connsiteY372" fmla="*/ 4891109 h 5883748"/>
              <a:gd name="connsiteX373" fmla="*/ 7842620 w 8211041"/>
              <a:gd name="connsiteY373" fmla="*/ 4885670 h 5883748"/>
              <a:gd name="connsiteX374" fmla="*/ 7844321 w 8211041"/>
              <a:gd name="connsiteY374" fmla="*/ 4886109 h 5883748"/>
              <a:gd name="connsiteX375" fmla="*/ 7845708 w 8211041"/>
              <a:gd name="connsiteY375" fmla="*/ 4889032 h 5883748"/>
              <a:gd name="connsiteX376" fmla="*/ 7842620 w 8211041"/>
              <a:gd name="connsiteY376" fmla="*/ 4885670 h 5883748"/>
              <a:gd name="connsiteX377" fmla="*/ 7833776 w 8211041"/>
              <a:gd name="connsiteY377" fmla="*/ 4877351 h 5883748"/>
              <a:gd name="connsiteX378" fmla="*/ 7838448 w 8211041"/>
              <a:gd name="connsiteY378" fmla="*/ 4880230 h 5883748"/>
              <a:gd name="connsiteX379" fmla="*/ 7842620 w 8211041"/>
              <a:gd name="connsiteY379" fmla="*/ 4885670 h 5883748"/>
              <a:gd name="connsiteX380" fmla="*/ 7833776 w 8211041"/>
              <a:gd name="connsiteY380" fmla="*/ 4877351 h 5883748"/>
              <a:gd name="connsiteX381" fmla="*/ 6703907 w 8211041"/>
              <a:gd name="connsiteY381" fmla="*/ 4866508 h 5883748"/>
              <a:gd name="connsiteX382" fmla="*/ 6727851 w 8211041"/>
              <a:gd name="connsiteY382" fmla="*/ 4877292 h 5883748"/>
              <a:gd name="connsiteX383" fmla="*/ 6703907 w 8211041"/>
              <a:gd name="connsiteY383" fmla="*/ 4866508 h 5883748"/>
              <a:gd name="connsiteX384" fmla="*/ 7719441 w 8211041"/>
              <a:gd name="connsiteY384" fmla="*/ 4857475 h 5883748"/>
              <a:gd name="connsiteX385" fmla="*/ 7720944 w 8211041"/>
              <a:gd name="connsiteY385" fmla="*/ 4858861 h 5883748"/>
              <a:gd name="connsiteX386" fmla="*/ 7738785 w 8211041"/>
              <a:gd name="connsiteY386" fmla="*/ 4868016 h 5883748"/>
              <a:gd name="connsiteX387" fmla="*/ 7732838 w 8211041"/>
              <a:gd name="connsiteY387" fmla="*/ 4862991 h 5883748"/>
              <a:gd name="connsiteX388" fmla="*/ 7724303 w 8211041"/>
              <a:gd name="connsiteY388" fmla="*/ 4859001 h 5883748"/>
              <a:gd name="connsiteX389" fmla="*/ 7785130 w 8211041"/>
              <a:gd name="connsiteY389" fmla="*/ 4845750 h 5883748"/>
              <a:gd name="connsiteX390" fmla="*/ 7785198 w 8211041"/>
              <a:gd name="connsiteY390" fmla="*/ 4848120 h 5883748"/>
              <a:gd name="connsiteX391" fmla="*/ 7790971 w 8211041"/>
              <a:gd name="connsiteY391" fmla="*/ 4850915 h 5883748"/>
              <a:gd name="connsiteX392" fmla="*/ 7835688 w 8211041"/>
              <a:gd name="connsiteY392" fmla="*/ 4896279 h 5883748"/>
              <a:gd name="connsiteX393" fmla="*/ 7847841 w 8211041"/>
              <a:gd name="connsiteY393" fmla="*/ 4909186 h 5883748"/>
              <a:gd name="connsiteX394" fmla="*/ 7851435 w 8211041"/>
              <a:gd name="connsiteY394" fmla="*/ 4910407 h 5883748"/>
              <a:gd name="connsiteX395" fmla="*/ 7856627 w 8211041"/>
              <a:gd name="connsiteY395" fmla="*/ 4912346 h 5883748"/>
              <a:gd name="connsiteX396" fmla="*/ 7855052 w 8211041"/>
              <a:gd name="connsiteY396" fmla="*/ 4911003 h 5883748"/>
              <a:gd name="connsiteX397" fmla="*/ 7792473 w 8211041"/>
              <a:gd name="connsiteY397" fmla="*/ 4850315 h 5883748"/>
              <a:gd name="connsiteX398" fmla="*/ 7785130 w 8211041"/>
              <a:gd name="connsiteY398" fmla="*/ 4845750 h 5883748"/>
              <a:gd name="connsiteX399" fmla="*/ 7733223 w 8211041"/>
              <a:gd name="connsiteY399" fmla="*/ 4845134 h 5883748"/>
              <a:gd name="connsiteX400" fmla="*/ 7732134 w 8211041"/>
              <a:gd name="connsiteY400" fmla="*/ 4846897 h 5883748"/>
              <a:gd name="connsiteX401" fmla="*/ 7732701 w 8211041"/>
              <a:gd name="connsiteY401" fmla="*/ 4847325 h 5883748"/>
              <a:gd name="connsiteX402" fmla="*/ 7735442 w 8211041"/>
              <a:gd name="connsiteY402" fmla="*/ 4847460 h 5883748"/>
              <a:gd name="connsiteX403" fmla="*/ 7736176 w 8211041"/>
              <a:gd name="connsiteY403" fmla="*/ 4847496 h 5883748"/>
              <a:gd name="connsiteX404" fmla="*/ 7750172 w 8211041"/>
              <a:gd name="connsiteY404" fmla="*/ 4843281 h 5883748"/>
              <a:gd name="connsiteX405" fmla="*/ 7753311 w 8211041"/>
              <a:gd name="connsiteY405" fmla="*/ 4845140 h 5883748"/>
              <a:gd name="connsiteX406" fmla="*/ 7755763 w 8211041"/>
              <a:gd name="connsiteY406" fmla="*/ 4848546 h 5883748"/>
              <a:gd name="connsiteX407" fmla="*/ 7750172 w 8211041"/>
              <a:gd name="connsiteY407" fmla="*/ 4843281 h 5883748"/>
              <a:gd name="connsiteX408" fmla="*/ 6553288 w 8211041"/>
              <a:gd name="connsiteY408" fmla="*/ 4842912 h 5883748"/>
              <a:gd name="connsiteX409" fmla="*/ 6555129 w 8211041"/>
              <a:gd name="connsiteY409" fmla="*/ 4843877 h 5883748"/>
              <a:gd name="connsiteX410" fmla="*/ 6560505 w 8211041"/>
              <a:gd name="connsiteY410" fmla="*/ 4849587 h 5883748"/>
              <a:gd name="connsiteX411" fmla="*/ 7759418 w 8211041"/>
              <a:gd name="connsiteY411" fmla="*/ 4840401 h 5883748"/>
              <a:gd name="connsiteX412" fmla="*/ 7773504 w 8211041"/>
              <a:gd name="connsiteY412" fmla="*/ 4854698 h 5883748"/>
              <a:gd name="connsiteX413" fmla="*/ 7804910 w 8211041"/>
              <a:gd name="connsiteY413" fmla="*/ 4885753 h 5883748"/>
              <a:gd name="connsiteX414" fmla="*/ 7817228 w 8211041"/>
              <a:gd name="connsiteY414" fmla="*/ 4896767 h 5883748"/>
              <a:gd name="connsiteX415" fmla="*/ 7820582 w 8211041"/>
              <a:gd name="connsiteY415" fmla="*/ 4899923 h 5883748"/>
              <a:gd name="connsiteX416" fmla="*/ 7828861 w 8211041"/>
              <a:gd name="connsiteY416" fmla="*/ 4902736 h 5883748"/>
              <a:gd name="connsiteX417" fmla="*/ 7807902 w 8211041"/>
              <a:gd name="connsiteY417" fmla="*/ 4881713 h 5883748"/>
              <a:gd name="connsiteX418" fmla="*/ 7773432 w 8211041"/>
              <a:gd name="connsiteY418" fmla="*/ 4848033 h 5883748"/>
              <a:gd name="connsiteX419" fmla="*/ 7767683 w 8211041"/>
              <a:gd name="connsiteY419" fmla="*/ 4844278 h 5883748"/>
              <a:gd name="connsiteX420" fmla="*/ 7808690 w 8211041"/>
              <a:gd name="connsiteY420" fmla="*/ 4837195 h 5883748"/>
              <a:gd name="connsiteX421" fmla="*/ 7816285 w 8211041"/>
              <a:gd name="connsiteY421" fmla="*/ 4841174 h 5883748"/>
              <a:gd name="connsiteX422" fmla="*/ 7849011 w 8211041"/>
              <a:gd name="connsiteY422" fmla="*/ 4864008 h 5883748"/>
              <a:gd name="connsiteX423" fmla="*/ 7865958 w 8211041"/>
              <a:gd name="connsiteY423" fmla="*/ 4873799 h 5883748"/>
              <a:gd name="connsiteX424" fmla="*/ 7865494 w 8211041"/>
              <a:gd name="connsiteY424" fmla="*/ 4873900 h 5883748"/>
              <a:gd name="connsiteX425" fmla="*/ 7872371 w 8211041"/>
              <a:gd name="connsiteY425" fmla="*/ 4881879 h 5883748"/>
              <a:gd name="connsiteX426" fmla="*/ 7874995 w 8211041"/>
              <a:gd name="connsiteY426" fmla="*/ 4884814 h 5883748"/>
              <a:gd name="connsiteX427" fmla="*/ 7869504 w 8211041"/>
              <a:gd name="connsiteY427" fmla="*/ 4881960 h 5883748"/>
              <a:gd name="connsiteX428" fmla="*/ 7834283 w 8211041"/>
              <a:gd name="connsiteY428" fmla="*/ 4862257 h 5883748"/>
              <a:gd name="connsiteX429" fmla="*/ 7823834 w 8211041"/>
              <a:gd name="connsiteY429" fmla="*/ 4851052 h 5883748"/>
              <a:gd name="connsiteX430" fmla="*/ 7756628 w 8211041"/>
              <a:gd name="connsiteY430" fmla="*/ 4836426 h 5883748"/>
              <a:gd name="connsiteX431" fmla="*/ 7756624 w 8211041"/>
              <a:gd name="connsiteY431" fmla="*/ 4836443 h 5883748"/>
              <a:gd name="connsiteX432" fmla="*/ 7759422 w 8211041"/>
              <a:gd name="connsiteY432" fmla="*/ 4839750 h 5883748"/>
              <a:gd name="connsiteX433" fmla="*/ 7761745 w 8211041"/>
              <a:gd name="connsiteY433" fmla="*/ 4839839 h 5883748"/>
              <a:gd name="connsiteX434" fmla="*/ 7766654 w 8211041"/>
              <a:gd name="connsiteY434" fmla="*/ 4841395 h 5883748"/>
              <a:gd name="connsiteX435" fmla="*/ 7762459 w 8211041"/>
              <a:gd name="connsiteY435" fmla="*/ 4837156 h 5883748"/>
              <a:gd name="connsiteX436" fmla="*/ 7760127 w 8211041"/>
              <a:gd name="connsiteY436" fmla="*/ 4838280 h 5883748"/>
              <a:gd name="connsiteX437" fmla="*/ 6566491 w 8211041"/>
              <a:gd name="connsiteY437" fmla="*/ 4833510 h 5883748"/>
              <a:gd name="connsiteX438" fmla="*/ 6580626 w 8211041"/>
              <a:gd name="connsiteY438" fmla="*/ 4838191 h 5883748"/>
              <a:gd name="connsiteX439" fmla="*/ 6583762 w 8211041"/>
              <a:gd name="connsiteY439" fmla="*/ 4841340 h 5883748"/>
              <a:gd name="connsiteX440" fmla="*/ 6566491 w 8211041"/>
              <a:gd name="connsiteY440" fmla="*/ 4833510 h 5883748"/>
              <a:gd name="connsiteX441" fmla="*/ 7712457 w 8211041"/>
              <a:gd name="connsiteY441" fmla="*/ 4820573 h 5883748"/>
              <a:gd name="connsiteX442" fmla="*/ 7713132 w 8211041"/>
              <a:gd name="connsiteY442" fmla="*/ 4822048 h 5883748"/>
              <a:gd name="connsiteX443" fmla="*/ 7714957 w 8211041"/>
              <a:gd name="connsiteY443" fmla="*/ 4823806 h 5883748"/>
              <a:gd name="connsiteX444" fmla="*/ 7718060 w 8211041"/>
              <a:gd name="connsiteY444" fmla="*/ 4826307 h 5883748"/>
              <a:gd name="connsiteX445" fmla="*/ 7721786 w 8211041"/>
              <a:gd name="connsiteY445" fmla="*/ 4828905 h 5883748"/>
              <a:gd name="connsiteX446" fmla="*/ 7734074 w 8211041"/>
              <a:gd name="connsiteY446" fmla="*/ 4835850 h 5883748"/>
              <a:gd name="connsiteX447" fmla="*/ 7739908 w 8211041"/>
              <a:gd name="connsiteY447" fmla="*/ 4839055 h 5883748"/>
              <a:gd name="connsiteX448" fmla="*/ 7737405 w 8211041"/>
              <a:gd name="connsiteY448" fmla="*/ 4838199 h 5883748"/>
              <a:gd name="connsiteX449" fmla="*/ 7736801 w 8211041"/>
              <a:gd name="connsiteY449" fmla="*/ 4839241 h 5883748"/>
              <a:gd name="connsiteX450" fmla="*/ 7744011 w 8211041"/>
              <a:gd name="connsiteY450" fmla="*/ 4844598 h 5883748"/>
              <a:gd name="connsiteX451" fmla="*/ 7746067 w 8211041"/>
              <a:gd name="connsiteY451" fmla="*/ 4847457 h 5883748"/>
              <a:gd name="connsiteX452" fmla="*/ 7740039 w 8211041"/>
              <a:gd name="connsiteY452" fmla="*/ 4846804 h 5883748"/>
              <a:gd name="connsiteX453" fmla="*/ 7736913 w 8211041"/>
              <a:gd name="connsiteY453" fmla="*/ 4845580 h 5883748"/>
              <a:gd name="connsiteX454" fmla="*/ 7734467 w 8211041"/>
              <a:gd name="connsiteY454" fmla="*/ 4843306 h 5883748"/>
              <a:gd name="connsiteX455" fmla="*/ 7746003 w 8211041"/>
              <a:gd name="connsiteY455" fmla="*/ 4855356 h 5883748"/>
              <a:gd name="connsiteX456" fmla="*/ 7736581 w 8211041"/>
              <a:gd name="connsiteY456" fmla="*/ 4847819 h 5883748"/>
              <a:gd name="connsiteX457" fmla="*/ 7735738 w 8211041"/>
              <a:gd name="connsiteY457" fmla="*/ 4848476 h 5883748"/>
              <a:gd name="connsiteX458" fmla="*/ 7734227 w 8211041"/>
              <a:gd name="connsiteY458" fmla="*/ 4847740 h 5883748"/>
              <a:gd name="connsiteX459" fmla="*/ 7733088 w 8211041"/>
              <a:gd name="connsiteY459" fmla="*/ 4847618 h 5883748"/>
              <a:gd name="connsiteX460" fmla="*/ 7740287 w 8211041"/>
              <a:gd name="connsiteY460" fmla="*/ 4853057 h 5883748"/>
              <a:gd name="connsiteX461" fmla="*/ 7761155 w 8211041"/>
              <a:gd name="connsiteY461" fmla="*/ 4873862 h 5883748"/>
              <a:gd name="connsiteX462" fmla="*/ 7764164 w 8211041"/>
              <a:gd name="connsiteY462" fmla="*/ 4876616 h 5883748"/>
              <a:gd name="connsiteX463" fmla="*/ 7751621 w 8211041"/>
              <a:gd name="connsiteY463" fmla="*/ 4870719 h 5883748"/>
              <a:gd name="connsiteX464" fmla="*/ 7749983 w 8211041"/>
              <a:gd name="connsiteY464" fmla="*/ 4869913 h 5883748"/>
              <a:gd name="connsiteX465" fmla="*/ 7747496 w 8211041"/>
              <a:gd name="connsiteY465" fmla="*/ 4869203 h 5883748"/>
              <a:gd name="connsiteX466" fmla="*/ 7750452 w 8211041"/>
              <a:gd name="connsiteY466" fmla="*/ 4872508 h 5883748"/>
              <a:gd name="connsiteX467" fmla="*/ 7752413 w 8211041"/>
              <a:gd name="connsiteY467" fmla="*/ 4874993 h 5883748"/>
              <a:gd name="connsiteX468" fmla="*/ 7773459 w 8211041"/>
              <a:gd name="connsiteY468" fmla="*/ 4882899 h 5883748"/>
              <a:gd name="connsiteX469" fmla="*/ 7772705 w 8211041"/>
              <a:gd name="connsiteY469" fmla="*/ 4882182 h 5883748"/>
              <a:gd name="connsiteX470" fmla="*/ 7773012 w 8211041"/>
              <a:gd name="connsiteY470" fmla="*/ 4880861 h 5883748"/>
              <a:gd name="connsiteX471" fmla="*/ 7776377 w 8211041"/>
              <a:gd name="connsiteY471" fmla="*/ 4882999 h 5883748"/>
              <a:gd name="connsiteX472" fmla="*/ 7777050 w 8211041"/>
              <a:gd name="connsiteY472" fmla="*/ 4884247 h 5883748"/>
              <a:gd name="connsiteX473" fmla="*/ 7787569 w 8211041"/>
              <a:gd name="connsiteY473" fmla="*/ 4888199 h 5883748"/>
              <a:gd name="connsiteX474" fmla="*/ 7779232 w 8211041"/>
              <a:gd name="connsiteY474" fmla="*/ 4883812 h 5883748"/>
              <a:gd name="connsiteX475" fmla="*/ 7776663 w 8211041"/>
              <a:gd name="connsiteY475" fmla="*/ 4882583 h 5883748"/>
              <a:gd name="connsiteX476" fmla="*/ 7760869 w 8211041"/>
              <a:gd name="connsiteY476" fmla="*/ 4867866 h 5883748"/>
              <a:gd name="connsiteX477" fmla="*/ 7782828 w 8211041"/>
              <a:gd name="connsiteY477" fmla="*/ 4882309 h 5883748"/>
              <a:gd name="connsiteX478" fmla="*/ 7810612 w 8211041"/>
              <a:gd name="connsiteY478" fmla="*/ 4896340 h 5883748"/>
              <a:gd name="connsiteX479" fmla="*/ 7811260 w 8211041"/>
              <a:gd name="connsiteY479" fmla="*/ 4896755 h 5883748"/>
              <a:gd name="connsiteX480" fmla="*/ 7812906 w 8211041"/>
              <a:gd name="connsiteY480" fmla="*/ 4897314 h 5883748"/>
              <a:gd name="connsiteX481" fmla="*/ 7797962 w 8211041"/>
              <a:gd name="connsiteY481" fmla="*/ 4883284 h 5883748"/>
              <a:gd name="connsiteX482" fmla="*/ 7759274 w 8211041"/>
              <a:gd name="connsiteY482" fmla="*/ 4847073 h 5883748"/>
              <a:gd name="connsiteX483" fmla="*/ 7752886 w 8211041"/>
              <a:gd name="connsiteY483" fmla="*/ 4840848 h 5883748"/>
              <a:gd name="connsiteX484" fmla="*/ 7752376 w 8211041"/>
              <a:gd name="connsiteY484" fmla="*/ 4841108 h 5883748"/>
              <a:gd name="connsiteX485" fmla="*/ 7746261 w 8211041"/>
              <a:gd name="connsiteY485" fmla="*/ 4838741 h 5883748"/>
              <a:gd name="connsiteX486" fmla="*/ 7750172 w 8211041"/>
              <a:gd name="connsiteY486" fmla="*/ 4843281 h 5883748"/>
              <a:gd name="connsiteX487" fmla="*/ 7742277 w 8211041"/>
              <a:gd name="connsiteY487" fmla="*/ 4837199 h 5883748"/>
              <a:gd name="connsiteX488" fmla="*/ 7741041 w 8211041"/>
              <a:gd name="connsiteY488" fmla="*/ 4836720 h 5883748"/>
              <a:gd name="connsiteX489" fmla="*/ 7726636 w 8211041"/>
              <a:gd name="connsiteY489" fmla="*/ 4828707 h 5883748"/>
              <a:gd name="connsiteX490" fmla="*/ 7713126 w 8211041"/>
              <a:gd name="connsiteY490" fmla="*/ 4820676 h 5883748"/>
              <a:gd name="connsiteX491" fmla="*/ 7769587 w 8211041"/>
              <a:gd name="connsiteY491" fmla="*/ 4817922 h 5883748"/>
              <a:gd name="connsiteX492" fmla="*/ 7769402 w 8211041"/>
              <a:gd name="connsiteY492" fmla="*/ 4818410 h 5883748"/>
              <a:gd name="connsiteX493" fmla="*/ 7773756 w 8211041"/>
              <a:gd name="connsiteY493" fmla="*/ 4821958 h 5883748"/>
              <a:gd name="connsiteX494" fmla="*/ 7774472 w 8211041"/>
              <a:gd name="connsiteY494" fmla="*/ 4823173 h 5883748"/>
              <a:gd name="connsiteX495" fmla="*/ 7775781 w 8211041"/>
              <a:gd name="connsiteY495" fmla="*/ 4822385 h 5883748"/>
              <a:gd name="connsiteX496" fmla="*/ 7769587 w 8211041"/>
              <a:gd name="connsiteY496" fmla="*/ 4817922 h 5883748"/>
              <a:gd name="connsiteX497" fmla="*/ 7898722 w 8211041"/>
              <a:gd name="connsiteY497" fmla="*/ 4816458 h 5883748"/>
              <a:gd name="connsiteX498" fmla="*/ 7908179 w 8211041"/>
              <a:gd name="connsiteY498" fmla="*/ 4819590 h 5883748"/>
              <a:gd name="connsiteX499" fmla="*/ 7910277 w 8211041"/>
              <a:gd name="connsiteY499" fmla="*/ 4821697 h 5883748"/>
              <a:gd name="connsiteX500" fmla="*/ 7898722 w 8211041"/>
              <a:gd name="connsiteY500" fmla="*/ 4816458 h 5883748"/>
              <a:gd name="connsiteX501" fmla="*/ 7697736 w 8211041"/>
              <a:gd name="connsiteY501" fmla="*/ 4812768 h 5883748"/>
              <a:gd name="connsiteX502" fmla="*/ 7704158 w 8211041"/>
              <a:gd name="connsiteY502" fmla="*/ 4818735 h 5883748"/>
              <a:gd name="connsiteX503" fmla="*/ 7706597 w 8211041"/>
              <a:gd name="connsiteY503" fmla="*/ 4820126 h 5883748"/>
              <a:gd name="connsiteX504" fmla="*/ 7699774 w 8211041"/>
              <a:gd name="connsiteY504" fmla="*/ 4813424 h 5883748"/>
              <a:gd name="connsiteX505" fmla="*/ 7699527 w 8211041"/>
              <a:gd name="connsiteY505" fmla="*/ 4813292 h 5883748"/>
              <a:gd name="connsiteX506" fmla="*/ 6779774 w 8211041"/>
              <a:gd name="connsiteY506" fmla="*/ 4810890 h 5883748"/>
              <a:gd name="connsiteX507" fmla="*/ 6799272 w 8211041"/>
              <a:gd name="connsiteY507" fmla="*/ 4818918 h 5883748"/>
              <a:gd name="connsiteX508" fmla="*/ 6789666 w 8211041"/>
              <a:gd name="connsiteY508" fmla="*/ 4817159 h 5883748"/>
              <a:gd name="connsiteX509" fmla="*/ 6692629 w 8211041"/>
              <a:gd name="connsiteY509" fmla="*/ 4804440 h 5883748"/>
              <a:gd name="connsiteX510" fmla="*/ 6695328 w 8211041"/>
              <a:gd name="connsiteY510" fmla="*/ 4807679 h 5883748"/>
              <a:gd name="connsiteX511" fmla="*/ 6692629 w 8211041"/>
              <a:gd name="connsiteY511" fmla="*/ 4804440 h 5883748"/>
              <a:gd name="connsiteX512" fmla="*/ 4353066 w 8211041"/>
              <a:gd name="connsiteY512" fmla="*/ 4804095 h 5883748"/>
              <a:gd name="connsiteX513" fmla="*/ 4358765 w 8211041"/>
              <a:gd name="connsiteY513" fmla="*/ 4809717 h 5883748"/>
              <a:gd name="connsiteX514" fmla="*/ 4356081 w 8211041"/>
              <a:gd name="connsiteY514" fmla="*/ 4835293 h 5883748"/>
              <a:gd name="connsiteX515" fmla="*/ 4367363 w 8211041"/>
              <a:gd name="connsiteY515" fmla="*/ 4843608 h 5883748"/>
              <a:gd name="connsiteX516" fmla="*/ 4530620 w 8211041"/>
              <a:gd name="connsiteY516" fmla="*/ 4908333 h 5883748"/>
              <a:gd name="connsiteX517" fmla="*/ 4450476 w 8211041"/>
              <a:gd name="connsiteY517" fmla="*/ 4841609 h 5883748"/>
              <a:gd name="connsiteX518" fmla="*/ 7770747 w 8211041"/>
              <a:gd name="connsiteY518" fmla="*/ 4803837 h 5883748"/>
              <a:gd name="connsiteX519" fmla="*/ 7773421 w 8211041"/>
              <a:gd name="connsiteY519" fmla="*/ 4805389 h 5883748"/>
              <a:gd name="connsiteX520" fmla="*/ 7796232 w 8211041"/>
              <a:gd name="connsiteY520" fmla="*/ 4822959 h 5883748"/>
              <a:gd name="connsiteX521" fmla="*/ 7793677 w 8211041"/>
              <a:gd name="connsiteY521" fmla="*/ 4823187 h 5883748"/>
              <a:gd name="connsiteX522" fmla="*/ 7792383 w 8211041"/>
              <a:gd name="connsiteY522" fmla="*/ 4822828 h 5883748"/>
              <a:gd name="connsiteX523" fmla="*/ 7761633 w 8211041"/>
              <a:gd name="connsiteY523" fmla="*/ 4778536 h 5883748"/>
              <a:gd name="connsiteX524" fmla="*/ 7759410 w 8211041"/>
              <a:gd name="connsiteY524" fmla="*/ 4779337 h 5883748"/>
              <a:gd name="connsiteX525" fmla="*/ 7759133 w 8211041"/>
              <a:gd name="connsiteY525" fmla="*/ 4779437 h 5883748"/>
              <a:gd name="connsiteX526" fmla="*/ 7759172 w 8211041"/>
              <a:gd name="connsiteY526" fmla="*/ 4779423 h 5883748"/>
              <a:gd name="connsiteX527" fmla="*/ 7759410 w 8211041"/>
              <a:gd name="connsiteY527" fmla="*/ 4779337 h 5883748"/>
              <a:gd name="connsiteX528" fmla="*/ 7760071 w 8211041"/>
              <a:gd name="connsiteY528" fmla="*/ 4779099 h 5883748"/>
              <a:gd name="connsiteX529" fmla="*/ 7761633 w 8211041"/>
              <a:gd name="connsiteY529" fmla="*/ 4778536 h 5883748"/>
              <a:gd name="connsiteX530" fmla="*/ 7969788 w 8211041"/>
              <a:gd name="connsiteY530" fmla="*/ 4765814 h 5883748"/>
              <a:gd name="connsiteX531" fmla="*/ 7971324 w 8211041"/>
              <a:gd name="connsiteY531" fmla="*/ 4766287 h 5883748"/>
              <a:gd name="connsiteX532" fmla="*/ 7972502 w 8211041"/>
              <a:gd name="connsiteY532" fmla="*/ 4766740 h 5883748"/>
              <a:gd name="connsiteX533" fmla="*/ 7974676 w 8211041"/>
              <a:gd name="connsiteY533" fmla="*/ 4768392 h 5883748"/>
              <a:gd name="connsiteX534" fmla="*/ 7969788 w 8211041"/>
              <a:gd name="connsiteY534" fmla="*/ 4765814 h 5883748"/>
              <a:gd name="connsiteX535" fmla="*/ 7876532 w 8211041"/>
              <a:gd name="connsiteY535" fmla="*/ 4761297 h 5883748"/>
              <a:gd name="connsiteX536" fmla="*/ 7900186 w 8211041"/>
              <a:gd name="connsiteY536" fmla="*/ 4766780 h 5883748"/>
              <a:gd name="connsiteX537" fmla="*/ 7900492 w 8211041"/>
              <a:gd name="connsiteY537" fmla="*/ 4766934 h 5883748"/>
              <a:gd name="connsiteX538" fmla="*/ 7906271 w 8211041"/>
              <a:gd name="connsiteY538" fmla="*/ 4774606 h 5883748"/>
              <a:gd name="connsiteX539" fmla="*/ 7876532 w 8211041"/>
              <a:gd name="connsiteY539" fmla="*/ 4761297 h 5883748"/>
              <a:gd name="connsiteX540" fmla="*/ 4153417 w 8211041"/>
              <a:gd name="connsiteY540" fmla="*/ 4758414 h 5883748"/>
              <a:gd name="connsiteX541" fmla="*/ 4157056 w 8211041"/>
              <a:gd name="connsiteY541" fmla="*/ 4760616 h 5883748"/>
              <a:gd name="connsiteX542" fmla="*/ 4167575 w 8211041"/>
              <a:gd name="connsiteY542" fmla="*/ 4765106 h 5883748"/>
              <a:gd name="connsiteX543" fmla="*/ 4159647 w 8211041"/>
              <a:gd name="connsiteY543" fmla="*/ 4760950 h 5883748"/>
              <a:gd name="connsiteX544" fmla="*/ 4155986 w 8211041"/>
              <a:gd name="connsiteY544" fmla="*/ 4759095 h 5883748"/>
              <a:gd name="connsiteX545" fmla="*/ 6472224 w 8211041"/>
              <a:gd name="connsiteY545" fmla="*/ 4756895 h 5883748"/>
              <a:gd name="connsiteX546" fmla="*/ 6475580 w 8211041"/>
              <a:gd name="connsiteY546" fmla="*/ 4760300 h 5883748"/>
              <a:gd name="connsiteX547" fmla="*/ 6480460 w 8211041"/>
              <a:gd name="connsiteY547" fmla="*/ 4761391 h 5883748"/>
              <a:gd name="connsiteX548" fmla="*/ 6484029 w 8211041"/>
              <a:gd name="connsiteY548" fmla="*/ 4762736 h 5883748"/>
              <a:gd name="connsiteX549" fmla="*/ 6481903 w 8211041"/>
              <a:gd name="connsiteY549" fmla="*/ 4760681 h 5883748"/>
              <a:gd name="connsiteX550" fmla="*/ 7714405 w 8211041"/>
              <a:gd name="connsiteY550" fmla="*/ 4753658 h 5883748"/>
              <a:gd name="connsiteX551" fmla="*/ 7713827 w 8211041"/>
              <a:gd name="connsiteY551" fmla="*/ 4755698 h 5883748"/>
              <a:gd name="connsiteX552" fmla="*/ 7715916 w 8211041"/>
              <a:gd name="connsiteY552" fmla="*/ 4755713 h 5883748"/>
              <a:gd name="connsiteX553" fmla="*/ 7730706 w 8211041"/>
              <a:gd name="connsiteY553" fmla="*/ 4772353 h 5883748"/>
              <a:gd name="connsiteX554" fmla="*/ 7738150 w 8211041"/>
              <a:gd name="connsiteY554" fmla="*/ 4775227 h 5883748"/>
              <a:gd name="connsiteX555" fmla="*/ 7726214 w 8211041"/>
              <a:gd name="connsiteY555" fmla="*/ 4764751 h 5883748"/>
              <a:gd name="connsiteX556" fmla="*/ 7715916 w 8211041"/>
              <a:gd name="connsiteY556" fmla="*/ 4755713 h 5883748"/>
              <a:gd name="connsiteX557" fmla="*/ 7714405 w 8211041"/>
              <a:gd name="connsiteY557" fmla="*/ 4753658 h 5883748"/>
              <a:gd name="connsiteX558" fmla="*/ 6440910 w 8211041"/>
              <a:gd name="connsiteY558" fmla="*/ 4747060 h 5883748"/>
              <a:gd name="connsiteX559" fmla="*/ 6439124 w 8211041"/>
              <a:gd name="connsiteY559" fmla="*/ 4748821 h 5883748"/>
              <a:gd name="connsiteX560" fmla="*/ 6442915 w 8211041"/>
              <a:gd name="connsiteY560" fmla="*/ 4750909 h 5883748"/>
              <a:gd name="connsiteX561" fmla="*/ 6446159 w 8211041"/>
              <a:gd name="connsiteY561" fmla="*/ 4752189 h 5883748"/>
              <a:gd name="connsiteX562" fmla="*/ 7791242 w 8211041"/>
              <a:gd name="connsiteY562" fmla="*/ 4740519 h 5883748"/>
              <a:gd name="connsiteX563" fmla="*/ 7793101 w 8211041"/>
              <a:gd name="connsiteY563" fmla="*/ 4741358 h 5883748"/>
              <a:gd name="connsiteX564" fmla="*/ 7791883 w 8211041"/>
              <a:gd name="connsiteY564" fmla="*/ 4740697 h 5883748"/>
              <a:gd name="connsiteX565" fmla="*/ 7698392 w 8211041"/>
              <a:gd name="connsiteY565" fmla="*/ 4739127 h 5883748"/>
              <a:gd name="connsiteX566" fmla="*/ 7697141 w 8211041"/>
              <a:gd name="connsiteY566" fmla="*/ 4740717 h 5883748"/>
              <a:gd name="connsiteX567" fmla="*/ 7700395 w 8211041"/>
              <a:gd name="connsiteY567" fmla="*/ 4739415 h 5883748"/>
              <a:gd name="connsiteX568" fmla="*/ 7698392 w 8211041"/>
              <a:gd name="connsiteY568" fmla="*/ 4739127 h 5883748"/>
              <a:gd name="connsiteX569" fmla="*/ 7663648 w 8211041"/>
              <a:gd name="connsiteY569" fmla="*/ 4710485 h 5883748"/>
              <a:gd name="connsiteX570" fmla="*/ 7668102 w 8211041"/>
              <a:gd name="connsiteY570" fmla="*/ 4713131 h 5883748"/>
              <a:gd name="connsiteX571" fmla="*/ 7689463 w 8211041"/>
              <a:gd name="connsiteY571" fmla="*/ 4730237 h 5883748"/>
              <a:gd name="connsiteX572" fmla="*/ 7673191 w 8211041"/>
              <a:gd name="connsiteY572" fmla="*/ 4714059 h 5883748"/>
              <a:gd name="connsiteX573" fmla="*/ 7672502 w 8211041"/>
              <a:gd name="connsiteY573" fmla="*/ 4713516 h 5883748"/>
              <a:gd name="connsiteX574" fmla="*/ 7672057 w 8211041"/>
              <a:gd name="connsiteY574" fmla="*/ 4713528 h 5883748"/>
              <a:gd name="connsiteX575" fmla="*/ 8062428 w 8211041"/>
              <a:gd name="connsiteY575" fmla="*/ 4706624 h 5883748"/>
              <a:gd name="connsiteX576" fmla="*/ 8063591 w 8211041"/>
              <a:gd name="connsiteY576" fmla="*/ 4707234 h 5883748"/>
              <a:gd name="connsiteX577" fmla="*/ 8066985 w 8211041"/>
              <a:gd name="connsiteY577" fmla="*/ 4710839 h 5883748"/>
              <a:gd name="connsiteX578" fmla="*/ 7641276 w 8211041"/>
              <a:gd name="connsiteY578" fmla="*/ 4702836 h 5883748"/>
              <a:gd name="connsiteX579" fmla="*/ 7640902 w 8211041"/>
              <a:gd name="connsiteY579" fmla="*/ 4703201 h 5883748"/>
              <a:gd name="connsiteX580" fmla="*/ 7647494 w 8211041"/>
              <a:gd name="connsiteY580" fmla="*/ 4706614 h 5883748"/>
              <a:gd name="connsiteX581" fmla="*/ 7654267 w 8211041"/>
              <a:gd name="connsiteY581" fmla="*/ 4709663 h 5883748"/>
              <a:gd name="connsiteX582" fmla="*/ 7652385 w 8211041"/>
              <a:gd name="connsiteY582" fmla="*/ 4707678 h 5883748"/>
              <a:gd name="connsiteX583" fmla="*/ 7646191 w 8211041"/>
              <a:gd name="connsiteY583" fmla="*/ 4703785 h 5883748"/>
              <a:gd name="connsiteX584" fmla="*/ 6673080 w 8211041"/>
              <a:gd name="connsiteY584" fmla="*/ 4682113 h 5883748"/>
              <a:gd name="connsiteX585" fmla="*/ 6676679 w 8211041"/>
              <a:gd name="connsiteY585" fmla="*/ 4685663 h 5883748"/>
              <a:gd name="connsiteX586" fmla="*/ 6675492 w 8211041"/>
              <a:gd name="connsiteY586" fmla="*/ 4695240 h 5883748"/>
              <a:gd name="connsiteX587" fmla="*/ 6675186 w 8211041"/>
              <a:gd name="connsiteY587" fmla="*/ 4699190 h 5883748"/>
              <a:gd name="connsiteX588" fmla="*/ 6732039 w 8211041"/>
              <a:gd name="connsiteY588" fmla="*/ 4726860 h 5883748"/>
              <a:gd name="connsiteX589" fmla="*/ 6785198 w 8211041"/>
              <a:gd name="connsiteY589" fmla="*/ 4747935 h 5883748"/>
              <a:gd name="connsiteX590" fmla="*/ 6734590 w 8211041"/>
              <a:gd name="connsiteY590" fmla="*/ 4705802 h 5883748"/>
              <a:gd name="connsiteX591" fmla="*/ 8035356 w 8211041"/>
              <a:gd name="connsiteY591" fmla="*/ 4659362 h 5883748"/>
              <a:gd name="connsiteX592" fmla="*/ 8037057 w 8211041"/>
              <a:gd name="connsiteY592" fmla="*/ 4659802 h 5883748"/>
              <a:gd name="connsiteX593" fmla="*/ 8038444 w 8211041"/>
              <a:gd name="connsiteY593" fmla="*/ 4662725 h 5883748"/>
              <a:gd name="connsiteX594" fmla="*/ 8035356 w 8211041"/>
              <a:gd name="connsiteY594" fmla="*/ 4659362 h 5883748"/>
              <a:gd name="connsiteX595" fmla="*/ 8032269 w 8211041"/>
              <a:gd name="connsiteY595" fmla="*/ 4656000 h 5883748"/>
              <a:gd name="connsiteX596" fmla="*/ 8033969 w 8211041"/>
              <a:gd name="connsiteY596" fmla="*/ 4656439 h 5883748"/>
              <a:gd name="connsiteX597" fmla="*/ 8035356 w 8211041"/>
              <a:gd name="connsiteY597" fmla="*/ 4659362 h 5883748"/>
              <a:gd name="connsiteX598" fmla="*/ 8032269 w 8211041"/>
              <a:gd name="connsiteY598" fmla="*/ 4656000 h 5883748"/>
              <a:gd name="connsiteX599" fmla="*/ 7962659 w 8211041"/>
              <a:gd name="connsiteY599" fmla="*/ 4651191 h 5883748"/>
              <a:gd name="connsiteX600" fmla="*/ 7966025 w 8211041"/>
              <a:gd name="connsiteY600" fmla="*/ 4653329 h 5883748"/>
              <a:gd name="connsiteX601" fmla="*/ 7967693 w 8211041"/>
              <a:gd name="connsiteY601" fmla="*/ 4656426 h 5883748"/>
              <a:gd name="connsiteX602" fmla="*/ 7962353 w 8211041"/>
              <a:gd name="connsiteY602" fmla="*/ 4652512 h 5883748"/>
              <a:gd name="connsiteX603" fmla="*/ 7962659 w 8211041"/>
              <a:gd name="connsiteY603" fmla="*/ 4651191 h 5883748"/>
              <a:gd name="connsiteX604" fmla="*/ 8023424 w 8211041"/>
              <a:gd name="connsiteY604" fmla="*/ 4647680 h 5883748"/>
              <a:gd name="connsiteX605" fmla="*/ 8028097 w 8211041"/>
              <a:gd name="connsiteY605" fmla="*/ 4650560 h 5883748"/>
              <a:gd name="connsiteX606" fmla="*/ 8032269 w 8211041"/>
              <a:gd name="connsiteY606" fmla="*/ 4656000 h 5883748"/>
              <a:gd name="connsiteX607" fmla="*/ 8023424 w 8211041"/>
              <a:gd name="connsiteY607" fmla="*/ 4647680 h 5883748"/>
              <a:gd name="connsiteX608" fmla="*/ 7939820 w 8211041"/>
              <a:gd name="connsiteY608" fmla="*/ 4613611 h 5883748"/>
              <a:gd name="connsiteX609" fmla="*/ 7942960 w 8211041"/>
              <a:gd name="connsiteY609" fmla="*/ 4615470 h 5883748"/>
              <a:gd name="connsiteX610" fmla="*/ 7945411 w 8211041"/>
              <a:gd name="connsiteY610" fmla="*/ 4618876 h 5883748"/>
              <a:gd name="connsiteX611" fmla="*/ 7939820 w 8211041"/>
              <a:gd name="connsiteY611" fmla="*/ 4613611 h 5883748"/>
              <a:gd name="connsiteX612" fmla="*/ 7959234 w 8211041"/>
              <a:gd name="connsiteY612" fmla="*/ 4588252 h 5883748"/>
              <a:gd name="connsiteX613" fmla="*/ 7958838 w 8211041"/>
              <a:gd name="connsiteY613" fmla="*/ 4589303 h 5883748"/>
              <a:gd name="connsiteX614" fmla="*/ 7965429 w 8211041"/>
              <a:gd name="connsiteY614" fmla="*/ 4592716 h 5883748"/>
              <a:gd name="connsiteX615" fmla="*/ 7959234 w 8211041"/>
              <a:gd name="connsiteY615" fmla="*/ 4588252 h 5883748"/>
              <a:gd name="connsiteX616" fmla="*/ 7895324 w 8211041"/>
              <a:gd name="connsiteY616" fmla="*/ 4539220 h 5883748"/>
              <a:gd name="connsiteX617" fmla="*/ 7914029 w 8211041"/>
              <a:gd name="connsiteY617" fmla="*/ 4554148 h 5883748"/>
              <a:gd name="connsiteX618" fmla="*/ 7902295 w 8211041"/>
              <a:gd name="connsiteY618" fmla="*/ 4545956 h 5883748"/>
              <a:gd name="connsiteX619" fmla="*/ 7895254 w 8211041"/>
              <a:gd name="connsiteY619" fmla="*/ 4539153 h 5883748"/>
              <a:gd name="connsiteX620" fmla="*/ 7895324 w 8211041"/>
              <a:gd name="connsiteY620" fmla="*/ 4539220 h 5883748"/>
              <a:gd name="connsiteX621" fmla="*/ 7895250 w 8211041"/>
              <a:gd name="connsiteY621" fmla="*/ 4539161 h 5883748"/>
              <a:gd name="connsiteX622" fmla="*/ 7872191 w 8211041"/>
              <a:gd name="connsiteY622" fmla="*/ 4524081 h 5883748"/>
              <a:gd name="connsiteX623" fmla="*/ 7873657 w 8211041"/>
              <a:gd name="connsiteY623" fmla="*/ 4525662 h 5883748"/>
              <a:gd name="connsiteX624" fmla="*/ 7885995 w 8211041"/>
              <a:gd name="connsiteY624" fmla="*/ 4537632 h 5883748"/>
              <a:gd name="connsiteX625" fmla="*/ 7893940 w 8211041"/>
              <a:gd name="connsiteY625" fmla="*/ 4542807 h 5883748"/>
              <a:gd name="connsiteX626" fmla="*/ 7893858 w 8211041"/>
              <a:gd name="connsiteY626" fmla="*/ 4543281 h 5883748"/>
              <a:gd name="connsiteX627" fmla="*/ 7895338 w 8211041"/>
              <a:gd name="connsiteY627" fmla="*/ 4543717 h 5883748"/>
              <a:gd name="connsiteX628" fmla="*/ 7893940 w 8211041"/>
              <a:gd name="connsiteY628" fmla="*/ 4542807 h 5883748"/>
              <a:gd name="connsiteX629" fmla="*/ 7894253 w 8211041"/>
              <a:gd name="connsiteY629" fmla="*/ 4541005 h 5883748"/>
              <a:gd name="connsiteX630" fmla="*/ 7919620 w 8211041"/>
              <a:gd name="connsiteY630" fmla="*/ 4559413 h 5883748"/>
              <a:gd name="connsiteX631" fmla="*/ 7915532 w 8211041"/>
              <a:gd name="connsiteY631" fmla="*/ 4553547 h 5883748"/>
              <a:gd name="connsiteX632" fmla="*/ 7916447 w 8211041"/>
              <a:gd name="connsiteY632" fmla="*/ 4547130 h 5883748"/>
              <a:gd name="connsiteX633" fmla="*/ 7913193 w 8211041"/>
              <a:gd name="connsiteY633" fmla="*/ 4543882 h 5883748"/>
              <a:gd name="connsiteX634" fmla="*/ 7910985 w 8211041"/>
              <a:gd name="connsiteY634" fmla="*/ 4543360 h 5883748"/>
              <a:gd name="connsiteX635" fmla="*/ 7881466 w 8211041"/>
              <a:gd name="connsiteY635" fmla="*/ 4528342 h 5883748"/>
              <a:gd name="connsiteX636" fmla="*/ 7885805 w 8211041"/>
              <a:gd name="connsiteY636" fmla="*/ 4531623 h 5883748"/>
              <a:gd name="connsiteX637" fmla="*/ 7895250 w 8211041"/>
              <a:gd name="connsiteY637" fmla="*/ 4539161 h 5883748"/>
              <a:gd name="connsiteX638" fmla="*/ 7894253 w 8211041"/>
              <a:gd name="connsiteY638" fmla="*/ 4541005 h 5883748"/>
              <a:gd name="connsiteX639" fmla="*/ 7881831 w 8211041"/>
              <a:gd name="connsiteY639" fmla="*/ 4530105 h 5883748"/>
              <a:gd name="connsiteX640" fmla="*/ 7878147 w 8211041"/>
              <a:gd name="connsiteY640" fmla="*/ 4526654 h 5883748"/>
              <a:gd name="connsiteX641" fmla="*/ 7875593 w 8211041"/>
              <a:gd name="connsiteY641" fmla="*/ 4525354 h 5883748"/>
              <a:gd name="connsiteX642" fmla="*/ 7790822 w 8211041"/>
              <a:gd name="connsiteY642" fmla="*/ 4445829 h 5883748"/>
              <a:gd name="connsiteX643" fmla="*/ 7792575 w 8211041"/>
              <a:gd name="connsiteY643" fmla="*/ 4445925 h 5883748"/>
              <a:gd name="connsiteX644" fmla="*/ 7794510 w 8211041"/>
              <a:gd name="connsiteY644" fmla="*/ 4448520 h 5883748"/>
              <a:gd name="connsiteX645" fmla="*/ 7790822 w 8211041"/>
              <a:gd name="connsiteY645" fmla="*/ 4445829 h 5883748"/>
              <a:gd name="connsiteX646" fmla="*/ 7787133 w 8211041"/>
              <a:gd name="connsiteY646" fmla="*/ 4443139 h 5883748"/>
              <a:gd name="connsiteX647" fmla="*/ 7788886 w 8211041"/>
              <a:gd name="connsiteY647" fmla="*/ 4443236 h 5883748"/>
              <a:gd name="connsiteX648" fmla="*/ 7790822 w 8211041"/>
              <a:gd name="connsiteY648" fmla="*/ 4445829 h 5883748"/>
              <a:gd name="connsiteX649" fmla="*/ 7787133 w 8211041"/>
              <a:gd name="connsiteY649" fmla="*/ 4443139 h 5883748"/>
              <a:gd name="connsiteX650" fmla="*/ 7776826 w 8211041"/>
              <a:gd name="connsiteY650" fmla="*/ 4436722 h 5883748"/>
              <a:gd name="connsiteX651" fmla="*/ 7781973 w 8211041"/>
              <a:gd name="connsiteY651" fmla="*/ 4438626 h 5883748"/>
              <a:gd name="connsiteX652" fmla="*/ 7787133 w 8211041"/>
              <a:gd name="connsiteY652" fmla="*/ 4443139 h 5883748"/>
              <a:gd name="connsiteX653" fmla="*/ 7776826 w 8211041"/>
              <a:gd name="connsiteY653" fmla="*/ 4436722 h 5883748"/>
              <a:gd name="connsiteX654" fmla="*/ 7835954 w 8211041"/>
              <a:gd name="connsiteY654" fmla="*/ 4436309 h 5883748"/>
              <a:gd name="connsiteX655" fmla="*/ 7868122 w 8211041"/>
              <a:gd name="connsiteY655" fmla="*/ 4446375 h 5883748"/>
              <a:gd name="connsiteX656" fmla="*/ 7871421 w 8211041"/>
              <a:gd name="connsiteY656" fmla="*/ 4448615 h 5883748"/>
              <a:gd name="connsiteX657" fmla="*/ 7875129 w 8211041"/>
              <a:gd name="connsiteY657" fmla="*/ 4451539 h 5883748"/>
              <a:gd name="connsiteX658" fmla="*/ 7859259 w 8211041"/>
              <a:gd name="connsiteY658" fmla="*/ 4447660 h 5883748"/>
              <a:gd name="connsiteX659" fmla="*/ 7844272 w 8211041"/>
              <a:gd name="connsiteY659" fmla="*/ 4443327 h 5883748"/>
              <a:gd name="connsiteX660" fmla="*/ 7838642 w 8211041"/>
              <a:gd name="connsiteY660" fmla="*/ 4438356 h 5883748"/>
              <a:gd name="connsiteX661" fmla="*/ 7828529 w 8211041"/>
              <a:gd name="connsiteY661" fmla="*/ 4364247 h 5883748"/>
              <a:gd name="connsiteX662" fmla="*/ 7838417 w 8211041"/>
              <a:gd name="connsiteY662" fmla="*/ 4365460 h 5883748"/>
              <a:gd name="connsiteX663" fmla="*/ 7840889 w 8211041"/>
              <a:gd name="connsiteY663" fmla="*/ 4367112 h 5883748"/>
              <a:gd name="connsiteX664" fmla="*/ 7828529 w 8211041"/>
              <a:gd name="connsiteY664" fmla="*/ 4364247 h 5883748"/>
              <a:gd name="connsiteX665" fmla="*/ 7684564 w 8211041"/>
              <a:gd name="connsiteY665" fmla="*/ 4358749 h 5883748"/>
              <a:gd name="connsiteX666" fmla="*/ 7693787 w 8211041"/>
              <a:gd name="connsiteY666" fmla="*/ 4364611 h 5883748"/>
              <a:gd name="connsiteX667" fmla="*/ 7697963 w 8211041"/>
              <a:gd name="connsiteY667" fmla="*/ 4366161 h 5883748"/>
              <a:gd name="connsiteX668" fmla="*/ 7695292 w 8211041"/>
              <a:gd name="connsiteY668" fmla="*/ 4367735 h 5883748"/>
              <a:gd name="connsiteX669" fmla="*/ 7706270 w 8211041"/>
              <a:gd name="connsiteY669" fmla="*/ 4373126 h 5883748"/>
              <a:gd name="connsiteX670" fmla="*/ 7732826 w 8211041"/>
              <a:gd name="connsiteY670" fmla="*/ 4392926 h 5883748"/>
              <a:gd name="connsiteX671" fmla="*/ 7731318 w 8211041"/>
              <a:gd name="connsiteY671" fmla="*/ 4395812 h 5883748"/>
              <a:gd name="connsiteX672" fmla="*/ 7734262 w 8211041"/>
              <a:gd name="connsiteY672" fmla="*/ 4397194 h 5883748"/>
              <a:gd name="connsiteX673" fmla="*/ 7745432 w 8211041"/>
              <a:gd name="connsiteY673" fmla="*/ 4402082 h 5883748"/>
              <a:gd name="connsiteX674" fmla="*/ 7749721 w 8211041"/>
              <a:gd name="connsiteY674" fmla="*/ 4403861 h 5883748"/>
              <a:gd name="connsiteX675" fmla="*/ 7752562 w 8211041"/>
              <a:gd name="connsiteY675" fmla="*/ 4404692 h 5883748"/>
              <a:gd name="connsiteX676" fmla="*/ 7769075 w 8211041"/>
              <a:gd name="connsiteY676" fmla="*/ 4411893 h 5883748"/>
              <a:gd name="connsiteX677" fmla="*/ 7738747 w 8211041"/>
              <a:gd name="connsiteY677" fmla="*/ 4388827 h 5883748"/>
              <a:gd name="connsiteX678" fmla="*/ 7702259 w 8211041"/>
              <a:gd name="connsiteY678" fmla="*/ 4364017 h 5883748"/>
              <a:gd name="connsiteX679" fmla="*/ 7701671 w 8211041"/>
              <a:gd name="connsiteY679" fmla="*/ 4363632 h 5883748"/>
              <a:gd name="connsiteX680" fmla="*/ 7702135 w 8211041"/>
              <a:gd name="connsiteY680" fmla="*/ 4364085 h 5883748"/>
              <a:gd name="connsiteX681" fmla="*/ 7688579 w 8211041"/>
              <a:gd name="connsiteY681" fmla="*/ 4360270 h 5883748"/>
              <a:gd name="connsiteX682" fmla="*/ 7686660 w 8211041"/>
              <a:gd name="connsiteY682" fmla="*/ 4354023 h 5883748"/>
              <a:gd name="connsiteX683" fmla="*/ 7684637 w 8211041"/>
              <a:gd name="connsiteY683" fmla="*/ 4355246 h 5883748"/>
              <a:gd name="connsiteX684" fmla="*/ 7684386 w 8211041"/>
              <a:gd name="connsiteY684" fmla="*/ 4355398 h 5883748"/>
              <a:gd name="connsiteX685" fmla="*/ 7684421 w 8211041"/>
              <a:gd name="connsiteY685" fmla="*/ 4355377 h 5883748"/>
              <a:gd name="connsiteX686" fmla="*/ 7684637 w 8211041"/>
              <a:gd name="connsiteY686" fmla="*/ 4355246 h 5883748"/>
              <a:gd name="connsiteX687" fmla="*/ 7685238 w 8211041"/>
              <a:gd name="connsiteY687" fmla="*/ 4354883 h 5883748"/>
              <a:gd name="connsiteX688" fmla="*/ 7686660 w 8211041"/>
              <a:gd name="connsiteY688" fmla="*/ 4354023 h 5883748"/>
              <a:gd name="connsiteX689" fmla="*/ 7698111 w 8211041"/>
              <a:gd name="connsiteY689" fmla="*/ 4345809 h 5883748"/>
              <a:gd name="connsiteX690" fmla="*/ 7701368 w 8211041"/>
              <a:gd name="connsiteY690" fmla="*/ 4347563 h 5883748"/>
              <a:gd name="connsiteX691" fmla="*/ 7715541 w 8211041"/>
              <a:gd name="connsiteY691" fmla="*/ 4352816 h 5883748"/>
              <a:gd name="connsiteX692" fmla="*/ 7709309 w 8211041"/>
              <a:gd name="connsiteY692" fmla="*/ 4348506 h 5883748"/>
              <a:gd name="connsiteX693" fmla="*/ 7888248 w 8211041"/>
              <a:gd name="connsiteY693" fmla="*/ 4300617 h 5883748"/>
              <a:gd name="connsiteX694" fmla="*/ 7889848 w 8211041"/>
              <a:gd name="connsiteY694" fmla="*/ 4300779 h 5883748"/>
              <a:gd name="connsiteX695" fmla="*/ 7891092 w 8211041"/>
              <a:gd name="connsiteY695" fmla="*/ 4300992 h 5883748"/>
              <a:gd name="connsiteX696" fmla="*/ 7893547 w 8211041"/>
              <a:gd name="connsiteY696" fmla="*/ 4302184 h 5883748"/>
              <a:gd name="connsiteX697" fmla="*/ 7888248 w 8211041"/>
              <a:gd name="connsiteY697" fmla="*/ 4300617 h 5883748"/>
              <a:gd name="connsiteX698" fmla="*/ 7967441 w 8211041"/>
              <a:gd name="connsiteY698" fmla="*/ 4224367 h 5883748"/>
              <a:gd name="connsiteX699" fmla="*/ 7968700 w 8211041"/>
              <a:gd name="connsiteY699" fmla="*/ 4224735 h 5883748"/>
              <a:gd name="connsiteX700" fmla="*/ 7972738 w 8211041"/>
              <a:gd name="connsiteY700" fmla="*/ 4227603 h 5883748"/>
              <a:gd name="connsiteX701" fmla="*/ 7820469 w 8211041"/>
              <a:gd name="connsiteY701" fmla="*/ 4211330 h 5883748"/>
              <a:gd name="connsiteX702" fmla="*/ 7823045 w 8211041"/>
              <a:gd name="connsiteY702" fmla="*/ 4213403 h 5883748"/>
              <a:gd name="connsiteX703" fmla="*/ 7826523 w 8211041"/>
              <a:gd name="connsiteY703" fmla="*/ 4214193 h 5883748"/>
              <a:gd name="connsiteX704" fmla="*/ 7774837 w 8211041"/>
              <a:gd name="connsiteY704" fmla="*/ 4208476 h 5883748"/>
              <a:gd name="connsiteX705" fmla="*/ 7774897 w 8211041"/>
              <a:gd name="connsiteY705" fmla="*/ 4208511 h 5883748"/>
              <a:gd name="connsiteX706" fmla="*/ 7775399 w 8211041"/>
              <a:gd name="connsiteY706" fmla="*/ 4208664 h 5883748"/>
              <a:gd name="connsiteX707" fmla="*/ 7775052 w 8211041"/>
              <a:gd name="connsiteY707" fmla="*/ 4208539 h 5883748"/>
              <a:gd name="connsiteX708" fmla="*/ 7858719 w 8211041"/>
              <a:gd name="connsiteY708" fmla="*/ 4189634 h 5883748"/>
              <a:gd name="connsiteX709" fmla="*/ 7862440 w 8211041"/>
              <a:gd name="connsiteY709" fmla="*/ 4191068 h 5883748"/>
              <a:gd name="connsiteX710" fmla="*/ 7864684 w 8211041"/>
              <a:gd name="connsiteY710" fmla="*/ 4193776 h 5883748"/>
              <a:gd name="connsiteX711" fmla="*/ 7858678 w 8211041"/>
              <a:gd name="connsiteY711" fmla="*/ 4190990 h 5883748"/>
              <a:gd name="connsiteX712" fmla="*/ 7858719 w 8211041"/>
              <a:gd name="connsiteY712" fmla="*/ 4189634 h 5883748"/>
              <a:gd name="connsiteX713" fmla="*/ 7931604 w 8211041"/>
              <a:gd name="connsiteY713" fmla="*/ 4183350 h 5883748"/>
              <a:gd name="connsiteX714" fmla="*/ 7933356 w 8211041"/>
              <a:gd name="connsiteY714" fmla="*/ 4183447 h 5883748"/>
              <a:gd name="connsiteX715" fmla="*/ 7935292 w 8211041"/>
              <a:gd name="connsiteY715" fmla="*/ 4186041 h 5883748"/>
              <a:gd name="connsiteX716" fmla="*/ 7931604 w 8211041"/>
              <a:gd name="connsiteY716" fmla="*/ 4183350 h 5883748"/>
              <a:gd name="connsiteX717" fmla="*/ 7927915 w 8211041"/>
              <a:gd name="connsiteY717" fmla="*/ 4180660 h 5883748"/>
              <a:gd name="connsiteX718" fmla="*/ 7929668 w 8211041"/>
              <a:gd name="connsiteY718" fmla="*/ 4180757 h 5883748"/>
              <a:gd name="connsiteX719" fmla="*/ 7931604 w 8211041"/>
              <a:gd name="connsiteY719" fmla="*/ 4183350 h 5883748"/>
              <a:gd name="connsiteX720" fmla="*/ 7927915 w 8211041"/>
              <a:gd name="connsiteY720" fmla="*/ 4180660 h 5883748"/>
              <a:gd name="connsiteX721" fmla="*/ 7917607 w 8211041"/>
              <a:gd name="connsiteY721" fmla="*/ 4174243 h 5883748"/>
              <a:gd name="connsiteX722" fmla="*/ 7922755 w 8211041"/>
              <a:gd name="connsiteY722" fmla="*/ 4176148 h 5883748"/>
              <a:gd name="connsiteX723" fmla="*/ 7927915 w 8211041"/>
              <a:gd name="connsiteY723" fmla="*/ 4180660 h 5883748"/>
              <a:gd name="connsiteX724" fmla="*/ 7917607 w 8211041"/>
              <a:gd name="connsiteY724" fmla="*/ 4174243 h 5883748"/>
              <a:gd name="connsiteX725" fmla="*/ 7828935 w 8211041"/>
              <a:gd name="connsiteY725" fmla="*/ 4157279 h 5883748"/>
              <a:gd name="connsiteX726" fmla="*/ 7832379 w 8211041"/>
              <a:gd name="connsiteY726" fmla="*/ 4158484 h 5883748"/>
              <a:gd name="connsiteX727" fmla="*/ 7835453 w 8211041"/>
              <a:gd name="connsiteY727" fmla="*/ 4161341 h 5883748"/>
              <a:gd name="connsiteX728" fmla="*/ 7828935 w 8211041"/>
              <a:gd name="connsiteY728" fmla="*/ 4157279 h 5883748"/>
              <a:gd name="connsiteX729" fmla="*/ 7761452 w 8211041"/>
              <a:gd name="connsiteY729" fmla="*/ 4151834 h 5883748"/>
              <a:gd name="connsiteX730" fmla="*/ 7760880 w 8211041"/>
              <a:gd name="connsiteY730" fmla="*/ 4151865 h 5883748"/>
              <a:gd name="connsiteX731" fmla="*/ 7779511 w 8211041"/>
              <a:gd name="connsiteY731" fmla="*/ 4163781 h 5883748"/>
              <a:gd name="connsiteX732" fmla="*/ 7798796 w 8211041"/>
              <a:gd name="connsiteY732" fmla="*/ 4175533 h 5883748"/>
              <a:gd name="connsiteX733" fmla="*/ 7806911 w 8211041"/>
              <a:gd name="connsiteY733" fmla="*/ 4178266 h 5883748"/>
              <a:gd name="connsiteX734" fmla="*/ 7819540 w 8211041"/>
              <a:gd name="connsiteY734" fmla="*/ 4182065 h 5883748"/>
              <a:gd name="connsiteX735" fmla="*/ 7800154 w 8211041"/>
              <a:gd name="connsiteY735" fmla="*/ 4171379 h 5883748"/>
              <a:gd name="connsiteX736" fmla="*/ 7770317 w 8211041"/>
              <a:gd name="connsiteY736" fmla="*/ 4154018 h 5883748"/>
              <a:gd name="connsiteX737" fmla="*/ 7842985 w 8211041"/>
              <a:gd name="connsiteY737" fmla="*/ 4128598 h 5883748"/>
              <a:gd name="connsiteX738" fmla="*/ 7842802 w 8211041"/>
              <a:gd name="connsiteY738" fmla="*/ 4129705 h 5883748"/>
              <a:gd name="connsiteX739" fmla="*/ 7849936 w 8211041"/>
              <a:gd name="connsiteY739" fmla="*/ 4131756 h 5883748"/>
              <a:gd name="connsiteX740" fmla="*/ 7842985 w 8211041"/>
              <a:gd name="connsiteY740" fmla="*/ 4128598 h 5883748"/>
              <a:gd name="connsiteX741" fmla="*/ 7770681 w 8211041"/>
              <a:gd name="connsiteY741" fmla="*/ 4093091 h 5883748"/>
              <a:gd name="connsiteX742" fmla="*/ 7791956 w 8211041"/>
              <a:gd name="connsiteY742" fmla="*/ 4104049 h 5883748"/>
              <a:gd name="connsiteX743" fmla="*/ 7778840 w 8211041"/>
              <a:gd name="connsiteY743" fmla="*/ 4098324 h 5883748"/>
              <a:gd name="connsiteX744" fmla="*/ 7770599 w 8211041"/>
              <a:gd name="connsiteY744" fmla="*/ 4093039 h 5883748"/>
              <a:gd name="connsiteX745" fmla="*/ 7770681 w 8211041"/>
              <a:gd name="connsiteY745" fmla="*/ 4093091 h 5883748"/>
              <a:gd name="connsiteX746" fmla="*/ 7770596 w 8211041"/>
              <a:gd name="connsiteY746" fmla="*/ 4093048 h 5883748"/>
              <a:gd name="connsiteX747" fmla="*/ 7750018 w 8211041"/>
              <a:gd name="connsiteY747" fmla="*/ 4083031 h 5883748"/>
              <a:gd name="connsiteX748" fmla="*/ 7759853 w 8211041"/>
              <a:gd name="connsiteY748" fmla="*/ 4087514 h 5883748"/>
              <a:gd name="connsiteX749" fmla="*/ 7770596 w 8211041"/>
              <a:gd name="connsiteY749" fmla="*/ 4093048 h 5883748"/>
              <a:gd name="connsiteX750" fmla="*/ 7769982 w 8211041"/>
              <a:gd name="connsiteY750" fmla="*/ 4095051 h 5883748"/>
              <a:gd name="connsiteX751" fmla="*/ 7750018 w 8211041"/>
              <a:gd name="connsiteY751" fmla="*/ 4083031 h 5883748"/>
              <a:gd name="connsiteX752" fmla="*/ 7581177 w 8211041"/>
              <a:gd name="connsiteY752" fmla="*/ 3984159 h 5883748"/>
              <a:gd name="connsiteX753" fmla="*/ 7589476 w 8211041"/>
              <a:gd name="connsiteY753" fmla="*/ 3988627 h 5883748"/>
              <a:gd name="connsiteX754" fmla="*/ 7591826 w 8211041"/>
              <a:gd name="connsiteY754" fmla="*/ 3990756 h 5883748"/>
              <a:gd name="connsiteX755" fmla="*/ 7588738 w 8211041"/>
              <a:gd name="connsiteY755" fmla="*/ 3990555 h 5883748"/>
              <a:gd name="connsiteX756" fmla="*/ 7577256 w 8211041"/>
              <a:gd name="connsiteY756" fmla="*/ 3988395 h 5883748"/>
              <a:gd name="connsiteX757" fmla="*/ 7581177 w 8211041"/>
              <a:gd name="connsiteY757" fmla="*/ 3984159 h 5883748"/>
              <a:gd name="connsiteX758" fmla="*/ 7570775 w 8211041"/>
              <a:gd name="connsiteY758" fmla="*/ 3979328 h 5883748"/>
              <a:gd name="connsiteX759" fmla="*/ 7567841 w 8211041"/>
              <a:gd name="connsiteY759" fmla="*/ 3981245 h 5883748"/>
              <a:gd name="connsiteX760" fmla="*/ 7569031 w 8211041"/>
              <a:gd name="connsiteY760" fmla="*/ 3979863 h 5883748"/>
              <a:gd name="connsiteX761" fmla="*/ 7570775 w 8211041"/>
              <a:gd name="connsiteY761" fmla="*/ 3979328 h 5883748"/>
              <a:gd name="connsiteX762" fmla="*/ 7560987 w 8211041"/>
              <a:gd name="connsiteY762" fmla="*/ 3977634 h 5883748"/>
              <a:gd name="connsiteX763" fmla="*/ 7561921 w 8211041"/>
              <a:gd name="connsiteY763" fmla="*/ 3979379 h 5883748"/>
              <a:gd name="connsiteX764" fmla="*/ 7561977 w 8211041"/>
              <a:gd name="connsiteY764" fmla="*/ 3979484 h 5883748"/>
              <a:gd name="connsiteX765" fmla="*/ 7560631 w 8211041"/>
              <a:gd name="connsiteY765" fmla="*/ 3976969 h 5883748"/>
              <a:gd name="connsiteX766" fmla="*/ 7560987 w 8211041"/>
              <a:gd name="connsiteY766" fmla="*/ 3977634 h 5883748"/>
              <a:gd name="connsiteX767" fmla="*/ 7560828 w 8211041"/>
              <a:gd name="connsiteY767" fmla="*/ 3977338 h 5883748"/>
              <a:gd name="connsiteX768" fmla="*/ 7560582 w 8211041"/>
              <a:gd name="connsiteY768" fmla="*/ 3976877 h 5883748"/>
              <a:gd name="connsiteX769" fmla="*/ 7560631 w 8211041"/>
              <a:gd name="connsiteY769" fmla="*/ 3976969 h 5883748"/>
              <a:gd name="connsiteX770" fmla="*/ 7560629 w 8211041"/>
              <a:gd name="connsiteY770" fmla="*/ 3976965 h 5883748"/>
              <a:gd name="connsiteX771" fmla="*/ 7558382 w 8211041"/>
              <a:gd name="connsiteY771" fmla="*/ 3972767 h 5883748"/>
              <a:gd name="connsiteX772" fmla="*/ 7559524 w 8211041"/>
              <a:gd name="connsiteY772" fmla="*/ 3974900 h 5883748"/>
              <a:gd name="connsiteX773" fmla="*/ 7559112 w 8211041"/>
              <a:gd name="connsiteY773" fmla="*/ 3974131 h 5883748"/>
              <a:gd name="connsiteX774" fmla="*/ 7558382 w 8211041"/>
              <a:gd name="connsiteY774" fmla="*/ 3972767 h 5883748"/>
              <a:gd name="connsiteX775" fmla="*/ 7539349 w 8211041"/>
              <a:gd name="connsiteY775" fmla="*/ 3968184 h 5883748"/>
              <a:gd name="connsiteX776" fmla="*/ 7550799 w 8211041"/>
              <a:gd name="connsiteY776" fmla="*/ 3971173 h 5883748"/>
              <a:gd name="connsiteX777" fmla="*/ 7560490 w 8211041"/>
              <a:gd name="connsiteY777" fmla="*/ 3976705 h 5883748"/>
              <a:gd name="connsiteX778" fmla="*/ 7561324 w 8211041"/>
              <a:gd name="connsiteY778" fmla="*/ 3977181 h 5883748"/>
              <a:gd name="connsiteX779" fmla="*/ 7560582 w 8211041"/>
              <a:gd name="connsiteY779" fmla="*/ 3976877 h 5883748"/>
              <a:gd name="connsiteX780" fmla="*/ 7524949 w 8211041"/>
              <a:gd name="connsiteY780" fmla="*/ 3954824 h 5883748"/>
              <a:gd name="connsiteX781" fmla="*/ 7558382 w 8211041"/>
              <a:gd name="connsiteY781" fmla="*/ 3972767 h 5883748"/>
              <a:gd name="connsiteX782" fmla="*/ 7524949 w 8211041"/>
              <a:gd name="connsiteY782" fmla="*/ 3954824 h 5883748"/>
              <a:gd name="connsiteX783" fmla="*/ 7507751 w 8211041"/>
              <a:gd name="connsiteY783" fmla="*/ 3945719 h 5883748"/>
              <a:gd name="connsiteX784" fmla="*/ 7524949 w 8211041"/>
              <a:gd name="connsiteY784" fmla="*/ 3954824 h 5883748"/>
              <a:gd name="connsiteX785" fmla="*/ 7509979 w 8211041"/>
              <a:gd name="connsiteY785" fmla="*/ 3952417 h 5883748"/>
              <a:gd name="connsiteX786" fmla="*/ 7507751 w 8211041"/>
              <a:gd name="connsiteY786" fmla="*/ 3945719 h 5883748"/>
              <a:gd name="connsiteX787" fmla="*/ 7507009 w 8211041"/>
              <a:gd name="connsiteY787" fmla="*/ 3943562 h 5883748"/>
              <a:gd name="connsiteX788" fmla="*/ 7507027 w 8211041"/>
              <a:gd name="connsiteY788" fmla="*/ 3943612 h 5883748"/>
              <a:gd name="connsiteX789" fmla="*/ 7507751 w 8211041"/>
              <a:gd name="connsiteY789" fmla="*/ 3945719 h 5883748"/>
              <a:gd name="connsiteX790" fmla="*/ 7455834 w 8211041"/>
              <a:gd name="connsiteY790" fmla="*/ 3919674 h 5883748"/>
              <a:gd name="connsiteX791" fmla="*/ 7479657 w 8211041"/>
              <a:gd name="connsiteY791" fmla="*/ 3925586 h 5883748"/>
              <a:gd name="connsiteX792" fmla="*/ 7546089 w 8211041"/>
              <a:gd name="connsiteY792" fmla="*/ 3953854 h 5883748"/>
              <a:gd name="connsiteX793" fmla="*/ 7635127 w 8211041"/>
              <a:gd name="connsiteY793" fmla="*/ 3995536 h 5883748"/>
              <a:gd name="connsiteX794" fmla="*/ 7674313 w 8211041"/>
              <a:gd name="connsiteY794" fmla="*/ 4017156 h 5883748"/>
              <a:gd name="connsiteX795" fmla="*/ 7701495 w 8211041"/>
              <a:gd name="connsiteY795" fmla="*/ 4033325 h 5883748"/>
              <a:gd name="connsiteX796" fmla="*/ 7698667 w 8211041"/>
              <a:gd name="connsiteY796" fmla="*/ 4032326 h 5883748"/>
              <a:gd name="connsiteX797" fmla="*/ 7676749 w 8211041"/>
              <a:gd name="connsiteY797" fmla="*/ 4022521 h 5883748"/>
              <a:gd name="connsiteX798" fmla="*/ 7674557 w 8211041"/>
              <a:gd name="connsiteY798" fmla="*/ 4021723 h 5883748"/>
              <a:gd name="connsiteX799" fmla="*/ 7663562 w 8211041"/>
              <a:gd name="connsiteY799" fmla="*/ 4015190 h 5883748"/>
              <a:gd name="connsiteX800" fmla="*/ 7627150 w 8211041"/>
              <a:gd name="connsiteY800" fmla="*/ 3995647 h 5883748"/>
              <a:gd name="connsiteX801" fmla="*/ 7546932 w 8211041"/>
              <a:gd name="connsiteY801" fmla="*/ 3959274 h 5883748"/>
              <a:gd name="connsiteX802" fmla="*/ 7506855 w 8211041"/>
              <a:gd name="connsiteY802" fmla="*/ 3943110 h 5883748"/>
              <a:gd name="connsiteX803" fmla="*/ 7507009 w 8211041"/>
              <a:gd name="connsiteY803" fmla="*/ 3943562 h 5883748"/>
              <a:gd name="connsiteX804" fmla="*/ 7506854 w 8211041"/>
              <a:gd name="connsiteY804" fmla="*/ 3943110 h 5883748"/>
              <a:gd name="connsiteX805" fmla="*/ 7489183 w 8211041"/>
              <a:gd name="connsiteY805" fmla="*/ 3935983 h 5883748"/>
              <a:gd name="connsiteX806" fmla="*/ 7485516 w 8211041"/>
              <a:gd name="connsiteY806" fmla="*/ 3935797 h 5883748"/>
              <a:gd name="connsiteX807" fmla="*/ 7482744 w 8211041"/>
              <a:gd name="connsiteY807" fmla="*/ 3935805 h 5883748"/>
              <a:gd name="connsiteX808" fmla="*/ 7487598 w 8211041"/>
              <a:gd name="connsiteY808" fmla="*/ 3935344 h 5883748"/>
              <a:gd name="connsiteX809" fmla="*/ 7464052 w 8211041"/>
              <a:gd name="connsiteY809" fmla="*/ 3925847 h 5883748"/>
              <a:gd name="connsiteX810" fmla="*/ 7455834 w 8211041"/>
              <a:gd name="connsiteY810" fmla="*/ 3919674 h 5883748"/>
              <a:gd name="connsiteX811" fmla="*/ 7498716 w 8211041"/>
              <a:gd name="connsiteY811" fmla="*/ 3869413 h 5883748"/>
              <a:gd name="connsiteX812" fmla="*/ 7537406 w 8211041"/>
              <a:gd name="connsiteY812" fmla="*/ 3888758 h 5883748"/>
              <a:gd name="connsiteX813" fmla="*/ 7535935 w 8211041"/>
              <a:gd name="connsiteY813" fmla="*/ 3891711 h 5883748"/>
              <a:gd name="connsiteX814" fmla="*/ 7507172 w 8211041"/>
              <a:gd name="connsiteY814" fmla="*/ 3879353 h 5883748"/>
              <a:gd name="connsiteX815" fmla="*/ 7499759 w 8211041"/>
              <a:gd name="connsiteY815" fmla="*/ 3872506 h 5883748"/>
              <a:gd name="connsiteX816" fmla="*/ 7498716 w 8211041"/>
              <a:gd name="connsiteY816" fmla="*/ 3869413 h 5883748"/>
              <a:gd name="connsiteX817" fmla="*/ 7304374 w 8211041"/>
              <a:gd name="connsiteY817" fmla="*/ 3815439 h 5883748"/>
              <a:gd name="connsiteX818" fmla="*/ 7302299 w 8211041"/>
              <a:gd name="connsiteY818" fmla="*/ 3818672 h 5883748"/>
              <a:gd name="connsiteX819" fmla="*/ 7301722 w 8211041"/>
              <a:gd name="connsiteY819" fmla="*/ 3816802 h 5883748"/>
              <a:gd name="connsiteX820" fmla="*/ 7304374 w 8211041"/>
              <a:gd name="connsiteY820" fmla="*/ 3815439 h 5883748"/>
              <a:gd name="connsiteX821" fmla="*/ 7448632 w 8211041"/>
              <a:gd name="connsiteY821" fmla="*/ 3815154 h 5883748"/>
              <a:gd name="connsiteX822" fmla="*/ 7451360 w 8211041"/>
              <a:gd name="connsiteY822" fmla="*/ 3815253 h 5883748"/>
              <a:gd name="connsiteX823" fmla="*/ 7456029 w 8211041"/>
              <a:gd name="connsiteY823" fmla="*/ 3820838 h 5883748"/>
              <a:gd name="connsiteX824" fmla="*/ 7449176 w 8211041"/>
              <a:gd name="connsiteY824" fmla="*/ 3816776 h 5883748"/>
              <a:gd name="connsiteX825" fmla="*/ 7448632 w 8211041"/>
              <a:gd name="connsiteY825" fmla="*/ 3815154 h 5883748"/>
              <a:gd name="connsiteX826" fmla="*/ 7432568 w 8211041"/>
              <a:gd name="connsiteY826" fmla="*/ 3800717 h 5883748"/>
              <a:gd name="connsiteX827" fmla="*/ 7444452 w 8211041"/>
              <a:gd name="connsiteY827" fmla="*/ 3809162 h 5883748"/>
              <a:gd name="connsiteX828" fmla="*/ 7442203 w 8211041"/>
              <a:gd name="connsiteY828" fmla="*/ 3812680 h 5883748"/>
              <a:gd name="connsiteX829" fmla="*/ 7427446 w 8211041"/>
              <a:gd name="connsiteY829" fmla="*/ 3803903 h 5883748"/>
              <a:gd name="connsiteX830" fmla="*/ 7432568 w 8211041"/>
              <a:gd name="connsiteY830" fmla="*/ 3800717 h 5883748"/>
              <a:gd name="connsiteX831" fmla="*/ 7179065 w 8211041"/>
              <a:gd name="connsiteY831" fmla="*/ 3788559 h 5883748"/>
              <a:gd name="connsiteX832" fmla="*/ 7179250 w 8211041"/>
              <a:gd name="connsiteY832" fmla="*/ 3789891 h 5883748"/>
              <a:gd name="connsiteX833" fmla="*/ 7182000 w 8211041"/>
              <a:gd name="connsiteY833" fmla="*/ 3796819 h 5883748"/>
              <a:gd name="connsiteX834" fmla="*/ 7179844 w 8211041"/>
              <a:gd name="connsiteY834" fmla="*/ 3799377 h 5883748"/>
              <a:gd name="connsiteX835" fmla="*/ 7179521 w 8211041"/>
              <a:gd name="connsiteY835" fmla="*/ 3799591 h 5883748"/>
              <a:gd name="connsiteX836" fmla="*/ 7207696 w 8211041"/>
              <a:gd name="connsiteY836" fmla="*/ 3813993 h 5883748"/>
              <a:gd name="connsiteX837" fmla="*/ 7328114 w 8211041"/>
              <a:gd name="connsiteY837" fmla="*/ 3877948 h 5883748"/>
              <a:gd name="connsiteX838" fmla="*/ 7386199 w 8211041"/>
              <a:gd name="connsiteY838" fmla="*/ 3909324 h 5883748"/>
              <a:gd name="connsiteX839" fmla="*/ 7441344 w 8211041"/>
              <a:gd name="connsiteY839" fmla="*/ 3933968 h 5883748"/>
              <a:gd name="connsiteX840" fmla="*/ 7460357 w 8211041"/>
              <a:gd name="connsiteY840" fmla="*/ 3941371 h 5883748"/>
              <a:gd name="connsiteX841" fmla="*/ 7448546 w 8211041"/>
              <a:gd name="connsiteY841" fmla="*/ 3935033 h 5883748"/>
              <a:gd name="connsiteX842" fmla="*/ 7221953 w 8211041"/>
              <a:gd name="connsiteY842" fmla="*/ 3809748 h 5883748"/>
              <a:gd name="connsiteX843" fmla="*/ 7183801 w 8211041"/>
              <a:gd name="connsiteY843" fmla="*/ 3790898 h 5883748"/>
              <a:gd name="connsiteX844" fmla="*/ 7183822 w 8211041"/>
              <a:gd name="connsiteY844" fmla="*/ 3794292 h 5883748"/>
              <a:gd name="connsiteX845" fmla="*/ 7182298 w 8211041"/>
              <a:gd name="connsiteY845" fmla="*/ 3791271 h 5883748"/>
              <a:gd name="connsiteX846" fmla="*/ 7182302 w 8211041"/>
              <a:gd name="connsiteY846" fmla="*/ 3790158 h 5883748"/>
              <a:gd name="connsiteX847" fmla="*/ 6956297 w 8211041"/>
              <a:gd name="connsiteY847" fmla="*/ 3649011 h 5883748"/>
              <a:gd name="connsiteX848" fmla="*/ 7014303 w 8211041"/>
              <a:gd name="connsiteY848" fmla="*/ 3683116 h 5883748"/>
              <a:gd name="connsiteX849" fmla="*/ 7018615 w 8211041"/>
              <a:gd name="connsiteY849" fmla="*/ 3685582 h 5883748"/>
              <a:gd name="connsiteX850" fmla="*/ 7047171 w 8211041"/>
              <a:gd name="connsiteY850" fmla="*/ 3696566 h 5883748"/>
              <a:gd name="connsiteX851" fmla="*/ 7075449 w 8211041"/>
              <a:gd name="connsiteY851" fmla="*/ 3708653 h 5883748"/>
              <a:gd name="connsiteX852" fmla="*/ 7075330 w 8211041"/>
              <a:gd name="connsiteY852" fmla="*/ 3708220 h 5883748"/>
              <a:gd name="connsiteX853" fmla="*/ 6956297 w 8211041"/>
              <a:gd name="connsiteY853" fmla="*/ 3649011 h 5883748"/>
              <a:gd name="connsiteX854" fmla="*/ 6850519 w 8211041"/>
              <a:gd name="connsiteY854" fmla="*/ 3566591 h 5883748"/>
              <a:gd name="connsiteX855" fmla="*/ 6876870 w 8211041"/>
              <a:gd name="connsiteY855" fmla="*/ 3587526 h 5883748"/>
              <a:gd name="connsiteX856" fmla="*/ 6876507 w 8211041"/>
              <a:gd name="connsiteY856" fmla="*/ 3582608 h 5883748"/>
              <a:gd name="connsiteX857" fmla="*/ 6872356 w 8211041"/>
              <a:gd name="connsiteY857" fmla="*/ 3578787 h 5883748"/>
              <a:gd name="connsiteX858" fmla="*/ 6865488 w 8211041"/>
              <a:gd name="connsiteY858" fmla="*/ 3575158 h 5883748"/>
              <a:gd name="connsiteX859" fmla="*/ 6857332 w 8211041"/>
              <a:gd name="connsiteY859" fmla="*/ 3569015 h 5883748"/>
              <a:gd name="connsiteX860" fmla="*/ 6855917 w 8211041"/>
              <a:gd name="connsiteY860" fmla="*/ 3567803 h 5883748"/>
              <a:gd name="connsiteX861" fmla="*/ 6857403 w 8211041"/>
              <a:gd name="connsiteY861" fmla="*/ 3518130 h 5883748"/>
              <a:gd name="connsiteX862" fmla="*/ 6858864 w 8211041"/>
              <a:gd name="connsiteY862" fmla="*/ 3520265 h 5883748"/>
              <a:gd name="connsiteX863" fmla="*/ 6874065 w 8211041"/>
              <a:gd name="connsiteY863" fmla="*/ 3529078 h 5883748"/>
              <a:gd name="connsiteX864" fmla="*/ 6874730 w 8211041"/>
              <a:gd name="connsiteY864" fmla="*/ 3528350 h 5883748"/>
              <a:gd name="connsiteX865" fmla="*/ 6857457 w 8211041"/>
              <a:gd name="connsiteY865" fmla="*/ 3516103 h 5883748"/>
              <a:gd name="connsiteX866" fmla="*/ 6874922 w 8211041"/>
              <a:gd name="connsiteY866" fmla="*/ 3528141 h 5883748"/>
              <a:gd name="connsiteX867" fmla="*/ 6876858 w 8211041"/>
              <a:gd name="connsiteY867" fmla="*/ 3526025 h 5883748"/>
              <a:gd name="connsiteX868" fmla="*/ 6869818 w 8211041"/>
              <a:gd name="connsiteY868" fmla="*/ 3520141 h 5883748"/>
              <a:gd name="connsiteX869" fmla="*/ 6787467 w 8211041"/>
              <a:gd name="connsiteY869" fmla="*/ 3418130 h 5883748"/>
              <a:gd name="connsiteX870" fmla="*/ 6788251 w 8211041"/>
              <a:gd name="connsiteY870" fmla="*/ 3418541 h 5883748"/>
              <a:gd name="connsiteX871" fmla="*/ 6790543 w 8211041"/>
              <a:gd name="connsiteY871" fmla="*/ 3420974 h 5883748"/>
              <a:gd name="connsiteX872" fmla="*/ 6769199 w 8211041"/>
              <a:gd name="connsiteY872" fmla="*/ 3386236 h 5883748"/>
              <a:gd name="connsiteX873" fmla="*/ 6770345 w 8211041"/>
              <a:gd name="connsiteY873" fmla="*/ 3386533 h 5883748"/>
              <a:gd name="connsiteX874" fmla="*/ 6771282 w 8211041"/>
              <a:gd name="connsiteY874" fmla="*/ 3388506 h 5883748"/>
              <a:gd name="connsiteX875" fmla="*/ 6769199 w 8211041"/>
              <a:gd name="connsiteY875" fmla="*/ 3386236 h 5883748"/>
              <a:gd name="connsiteX876" fmla="*/ 6767115 w 8211041"/>
              <a:gd name="connsiteY876" fmla="*/ 3383967 h 5883748"/>
              <a:gd name="connsiteX877" fmla="*/ 6768262 w 8211041"/>
              <a:gd name="connsiteY877" fmla="*/ 3384264 h 5883748"/>
              <a:gd name="connsiteX878" fmla="*/ 6769199 w 8211041"/>
              <a:gd name="connsiteY878" fmla="*/ 3386236 h 5883748"/>
              <a:gd name="connsiteX879" fmla="*/ 6767115 w 8211041"/>
              <a:gd name="connsiteY879" fmla="*/ 3383967 h 5883748"/>
              <a:gd name="connsiteX880" fmla="*/ 6720141 w 8211041"/>
              <a:gd name="connsiteY880" fmla="*/ 3380723 h 5883748"/>
              <a:gd name="connsiteX881" fmla="*/ 6722413 w 8211041"/>
              <a:gd name="connsiteY881" fmla="*/ 3382165 h 5883748"/>
              <a:gd name="connsiteX882" fmla="*/ 6723539 w 8211041"/>
              <a:gd name="connsiteY882" fmla="*/ 3384255 h 5883748"/>
              <a:gd name="connsiteX883" fmla="*/ 6719935 w 8211041"/>
              <a:gd name="connsiteY883" fmla="*/ 3381614 h 5883748"/>
              <a:gd name="connsiteX884" fmla="*/ 6720141 w 8211041"/>
              <a:gd name="connsiteY884" fmla="*/ 3380723 h 5883748"/>
              <a:gd name="connsiteX885" fmla="*/ 6761146 w 8211041"/>
              <a:gd name="connsiteY885" fmla="*/ 3378353 h 5883748"/>
              <a:gd name="connsiteX886" fmla="*/ 6764300 w 8211041"/>
              <a:gd name="connsiteY886" fmla="*/ 3380297 h 5883748"/>
              <a:gd name="connsiteX887" fmla="*/ 6767115 w 8211041"/>
              <a:gd name="connsiteY887" fmla="*/ 3383967 h 5883748"/>
              <a:gd name="connsiteX888" fmla="*/ 6761146 w 8211041"/>
              <a:gd name="connsiteY888" fmla="*/ 3378353 h 5883748"/>
              <a:gd name="connsiteX889" fmla="*/ 6704729 w 8211041"/>
              <a:gd name="connsiteY889" fmla="*/ 3355363 h 5883748"/>
              <a:gd name="connsiteX890" fmla="*/ 6706848 w 8211041"/>
              <a:gd name="connsiteY890" fmla="*/ 3356618 h 5883748"/>
              <a:gd name="connsiteX891" fmla="*/ 6708502 w 8211041"/>
              <a:gd name="connsiteY891" fmla="*/ 3358916 h 5883748"/>
              <a:gd name="connsiteX892" fmla="*/ 6704729 w 8211041"/>
              <a:gd name="connsiteY892" fmla="*/ 3355363 h 5883748"/>
              <a:gd name="connsiteX893" fmla="*/ 6717830 w 8211041"/>
              <a:gd name="connsiteY893" fmla="*/ 3338251 h 5883748"/>
              <a:gd name="connsiteX894" fmla="*/ 6717562 w 8211041"/>
              <a:gd name="connsiteY894" fmla="*/ 3338959 h 5883748"/>
              <a:gd name="connsiteX895" fmla="*/ 6722011 w 8211041"/>
              <a:gd name="connsiteY895" fmla="*/ 3341263 h 5883748"/>
              <a:gd name="connsiteX896" fmla="*/ 6717830 w 8211041"/>
              <a:gd name="connsiteY896" fmla="*/ 3338251 h 5883748"/>
              <a:gd name="connsiteX897" fmla="*/ 6674704 w 8211041"/>
              <a:gd name="connsiteY897" fmla="*/ 3305164 h 5883748"/>
              <a:gd name="connsiteX898" fmla="*/ 6687326 w 8211041"/>
              <a:gd name="connsiteY898" fmla="*/ 3315236 h 5883748"/>
              <a:gd name="connsiteX899" fmla="*/ 6679407 w 8211041"/>
              <a:gd name="connsiteY899" fmla="*/ 3309708 h 5883748"/>
              <a:gd name="connsiteX900" fmla="*/ 6674656 w 8211041"/>
              <a:gd name="connsiteY900" fmla="*/ 3305118 h 5883748"/>
              <a:gd name="connsiteX901" fmla="*/ 6674704 w 8211041"/>
              <a:gd name="connsiteY901" fmla="*/ 3305164 h 5883748"/>
              <a:gd name="connsiteX902" fmla="*/ 6674653 w 8211041"/>
              <a:gd name="connsiteY902" fmla="*/ 3305124 h 5883748"/>
              <a:gd name="connsiteX903" fmla="*/ 6659093 w 8211041"/>
              <a:gd name="connsiteY903" fmla="*/ 3294947 h 5883748"/>
              <a:gd name="connsiteX904" fmla="*/ 6660082 w 8211041"/>
              <a:gd name="connsiteY904" fmla="*/ 3296014 h 5883748"/>
              <a:gd name="connsiteX905" fmla="*/ 6668407 w 8211041"/>
              <a:gd name="connsiteY905" fmla="*/ 3304091 h 5883748"/>
              <a:gd name="connsiteX906" fmla="*/ 6673770 w 8211041"/>
              <a:gd name="connsiteY906" fmla="*/ 3307583 h 5883748"/>
              <a:gd name="connsiteX907" fmla="*/ 6673714 w 8211041"/>
              <a:gd name="connsiteY907" fmla="*/ 3307903 h 5883748"/>
              <a:gd name="connsiteX908" fmla="*/ 6674713 w 8211041"/>
              <a:gd name="connsiteY908" fmla="*/ 3308198 h 5883748"/>
              <a:gd name="connsiteX909" fmla="*/ 6673770 w 8211041"/>
              <a:gd name="connsiteY909" fmla="*/ 3307583 h 5883748"/>
              <a:gd name="connsiteX910" fmla="*/ 6673980 w 8211041"/>
              <a:gd name="connsiteY910" fmla="*/ 3306368 h 5883748"/>
              <a:gd name="connsiteX911" fmla="*/ 6691099 w 8211041"/>
              <a:gd name="connsiteY911" fmla="*/ 3318790 h 5883748"/>
              <a:gd name="connsiteX912" fmla="*/ 6688339 w 8211041"/>
              <a:gd name="connsiteY912" fmla="*/ 3314831 h 5883748"/>
              <a:gd name="connsiteX913" fmla="*/ 6688957 w 8211041"/>
              <a:gd name="connsiteY913" fmla="*/ 3310500 h 5883748"/>
              <a:gd name="connsiteX914" fmla="*/ 6686761 w 8211041"/>
              <a:gd name="connsiteY914" fmla="*/ 3308309 h 5883748"/>
              <a:gd name="connsiteX915" fmla="*/ 6685271 w 8211041"/>
              <a:gd name="connsiteY915" fmla="*/ 3307956 h 5883748"/>
              <a:gd name="connsiteX916" fmla="*/ 6665352 w 8211041"/>
              <a:gd name="connsiteY916" fmla="*/ 3297823 h 5883748"/>
              <a:gd name="connsiteX917" fmla="*/ 6668279 w 8211041"/>
              <a:gd name="connsiteY917" fmla="*/ 3300037 h 5883748"/>
              <a:gd name="connsiteX918" fmla="*/ 6674653 w 8211041"/>
              <a:gd name="connsiteY918" fmla="*/ 3305124 h 5883748"/>
              <a:gd name="connsiteX919" fmla="*/ 6673980 w 8211041"/>
              <a:gd name="connsiteY919" fmla="*/ 3306368 h 5883748"/>
              <a:gd name="connsiteX920" fmla="*/ 6665597 w 8211041"/>
              <a:gd name="connsiteY920" fmla="*/ 3299012 h 5883748"/>
              <a:gd name="connsiteX921" fmla="*/ 6663111 w 8211041"/>
              <a:gd name="connsiteY921" fmla="*/ 3296683 h 5883748"/>
              <a:gd name="connsiteX922" fmla="*/ 6661388 w 8211041"/>
              <a:gd name="connsiteY922" fmla="*/ 3295806 h 5883748"/>
              <a:gd name="connsiteX923" fmla="*/ 6604184 w 8211041"/>
              <a:gd name="connsiteY923" fmla="*/ 3242141 h 5883748"/>
              <a:gd name="connsiteX924" fmla="*/ 6605366 w 8211041"/>
              <a:gd name="connsiteY924" fmla="*/ 3242206 h 5883748"/>
              <a:gd name="connsiteX925" fmla="*/ 6606672 w 8211041"/>
              <a:gd name="connsiteY925" fmla="*/ 3243957 h 5883748"/>
              <a:gd name="connsiteX926" fmla="*/ 6604184 w 8211041"/>
              <a:gd name="connsiteY926" fmla="*/ 3242141 h 5883748"/>
              <a:gd name="connsiteX927" fmla="*/ 6601694 w 8211041"/>
              <a:gd name="connsiteY927" fmla="*/ 3240326 h 5883748"/>
              <a:gd name="connsiteX928" fmla="*/ 6602878 w 8211041"/>
              <a:gd name="connsiteY928" fmla="*/ 3240391 h 5883748"/>
              <a:gd name="connsiteX929" fmla="*/ 6604184 w 8211041"/>
              <a:gd name="connsiteY929" fmla="*/ 3242141 h 5883748"/>
              <a:gd name="connsiteX930" fmla="*/ 6601694 w 8211041"/>
              <a:gd name="connsiteY930" fmla="*/ 3240326 h 5883748"/>
              <a:gd name="connsiteX931" fmla="*/ 6594738 w 8211041"/>
              <a:gd name="connsiteY931" fmla="*/ 3235996 h 5883748"/>
              <a:gd name="connsiteX932" fmla="*/ 6598212 w 8211041"/>
              <a:gd name="connsiteY932" fmla="*/ 3237281 h 5883748"/>
              <a:gd name="connsiteX933" fmla="*/ 6601694 w 8211041"/>
              <a:gd name="connsiteY933" fmla="*/ 3240326 h 5883748"/>
              <a:gd name="connsiteX934" fmla="*/ 6594738 w 8211041"/>
              <a:gd name="connsiteY934" fmla="*/ 3235996 h 5883748"/>
              <a:gd name="connsiteX935" fmla="*/ 6634639 w 8211041"/>
              <a:gd name="connsiteY935" fmla="*/ 3235717 h 5883748"/>
              <a:gd name="connsiteX936" fmla="*/ 6656347 w 8211041"/>
              <a:gd name="connsiteY936" fmla="*/ 3242510 h 5883748"/>
              <a:gd name="connsiteX937" fmla="*/ 6658573 w 8211041"/>
              <a:gd name="connsiteY937" fmla="*/ 3244022 h 5883748"/>
              <a:gd name="connsiteX938" fmla="*/ 6661075 w 8211041"/>
              <a:gd name="connsiteY938" fmla="*/ 3245995 h 5883748"/>
              <a:gd name="connsiteX939" fmla="*/ 6650365 w 8211041"/>
              <a:gd name="connsiteY939" fmla="*/ 3243377 h 5883748"/>
              <a:gd name="connsiteX940" fmla="*/ 6640252 w 8211041"/>
              <a:gd name="connsiteY940" fmla="*/ 3240453 h 5883748"/>
              <a:gd name="connsiteX941" fmla="*/ 6636453 w 8211041"/>
              <a:gd name="connsiteY941" fmla="*/ 3237099 h 5883748"/>
              <a:gd name="connsiteX942" fmla="*/ 6629629 w 8211041"/>
              <a:gd name="connsiteY942" fmla="*/ 3187089 h 5883748"/>
              <a:gd name="connsiteX943" fmla="*/ 6636301 w 8211041"/>
              <a:gd name="connsiteY943" fmla="*/ 3187907 h 5883748"/>
              <a:gd name="connsiteX944" fmla="*/ 6637970 w 8211041"/>
              <a:gd name="connsiteY944" fmla="*/ 3189022 h 5883748"/>
              <a:gd name="connsiteX945" fmla="*/ 6629629 w 8211041"/>
              <a:gd name="connsiteY945" fmla="*/ 3187089 h 5883748"/>
              <a:gd name="connsiteX946" fmla="*/ 6532479 w 8211041"/>
              <a:gd name="connsiteY946" fmla="*/ 3183379 h 5883748"/>
              <a:gd name="connsiteX947" fmla="*/ 6538703 w 8211041"/>
              <a:gd name="connsiteY947" fmla="*/ 3187335 h 5883748"/>
              <a:gd name="connsiteX948" fmla="*/ 6541521 w 8211041"/>
              <a:gd name="connsiteY948" fmla="*/ 3188380 h 5883748"/>
              <a:gd name="connsiteX949" fmla="*/ 6539719 w 8211041"/>
              <a:gd name="connsiteY949" fmla="*/ 3189442 h 5883748"/>
              <a:gd name="connsiteX950" fmla="*/ 6547127 w 8211041"/>
              <a:gd name="connsiteY950" fmla="*/ 3193080 h 5883748"/>
              <a:gd name="connsiteX951" fmla="*/ 6565047 w 8211041"/>
              <a:gd name="connsiteY951" fmla="*/ 3206442 h 5883748"/>
              <a:gd name="connsiteX952" fmla="*/ 6564029 w 8211041"/>
              <a:gd name="connsiteY952" fmla="*/ 3208389 h 5883748"/>
              <a:gd name="connsiteX953" fmla="*/ 6566016 w 8211041"/>
              <a:gd name="connsiteY953" fmla="*/ 3209321 h 5883748"/>
              <a:gd name="connsiteX954" fmla="*/ 6573553 w 8211041"/>
              <a:gd name="connsiteY954" fmla="*/ 3212620 h 5883748"/>
              <a:gd name="connsiteX955" fmla="*/ 6576448 w 8211041"/>
              <a:gd name="connsiteY955" fmla="*/ 3213821 h 5883748"/>
              <a:gd name="connsiteX956" fmla="*/ 6578365 w 8211041"/>
              <a:gd name="connsiteY956" fmla="*/ 3214381 h 5883748"/>
              <a:gd name="connsiteX957" fmla="*/ 6589508 w 8211041"/>
              <a:gd name="connsiteY957" fmla="*/ 3219242 h 5883748"/>
              <a:gd name="connsiteX958" fmla="*/ 6569042 w 8211041"/>
              <a:gd name="connsiteY958" fmla="*/ 3203676 h 5883748"/>
              <a:gd name="connsiteX959" fmla="*/ 6544420 w 8211041"/>
              <a:gd name="connsiteY959" fmla="*/ 3186934 h 5883748"/>
              <a:gd name="connsiteX960" fmla="*/ 6544023 w 8211041"/>
              <a:gd name="connsiteY960" fmla="*/ 3186674 h 5883748"/>
              <a:gd name="connsiteX961" fmla="*/ 6544336 w 8211041"/>
              <a:gd name="connsiteY961" fmla="*/ 3186980 h 5883748"/>
              <a:gd name="connsiteX962" fmla="*/ 6535189 w 8211041"/>
              <a:gd name="connsiteY962" fmla="*/ 3184405 h 5883748"/>
              <a:gd name="connsiteX963" fmla="*/ 6533893 w 8211041"/>
              <a:gd name="connsiteY963" fmla="*/ 3180189 h 5883748"/>
              <a:gd name="connsiteX964" fmla="*/ 6532529 w 8211041"/>
              <a:gd name="connsiteY964" fmla="*/ 3181015 h 5883748"/>
              <a:gd name="connsiteX965" fmla="*/ 6532359 w 8211041"/>
              <a:gd name="connsiteY965" fmla="*/ 3181117 h 5883748"/>
              <a:gd name="connsiteX966" fmla="*/ 6532383 w 8211041"/>
              <a:gd name="connsiteY966" fmla="*/ 3181103 h 5883748"/>
              <a:gd name="connsiteX967" fmla="*/ 6532529 w 8211041"/>
              <a:gd name="connsiteY967" fmla="*/ 3181015 h 5883748"/>
              <a:gd name="connsiteX968" fmla="*/ 6532934 w 8211041"/>
              <a:gd name="connsiteY968" fmla="*/ 3180770 h 5883748"/>
              <a:gd name="connsiteX969" fmla="*/ 6533893 w 8211041"/>
              <a:gd name="connsiteY969" fmla="*/ 3180189 h 5883748"/>
              <a:gd name="connsiteX970" fmla="*/ 6541621 w 8211041"/>
              <a:gd name="connsiteY970" fmla="*/ 3174647 h 5883748"/>
              <a:gd name="connsiteX971" fmla="*/ 6543819 w 8211041"/>
              <a:gd name="connsiteY971" fmla="*/ 3175830 h 5883748"/>
              <a:gd name="connsiteX972" fmla="*/ 6553383 w 8211041"/>
              <a:gd name="connsiteY972" fmla="*/ 3179375 h 5883748"/>
              <a:gd name="connsiteX973" fmla="*/ 6549177 w 8211041"/>
              <a:gd name="connsiteY973" fmla="*/ 3176466 h 5883748"/>
              <a:gd name="connsiteX974" fmla="*/ 6669928 w 8211041"/>
              <a:gd name="connsiteY974" fmla="*/ 3144151 h 5883748"/>
              <a:gd name="connsiteX975" fmla="*/ 6671007 w 8211041"/>
              <a:gd name="connsiteY975" fmla="*/ 3144260 h 5883748"/>
              <a:gd name="connsiteX976" fmla="*/ 6671847 w 8211041"/>
              <a:gd name="connsiteY976" fmla="*/ 3144403 h 5883748"/>
              <a:gd name="connsiteX977" fmla="*/ 6673504 w 8211041"/>
              <a:gd name="connsiteY977" fmla="*/ 3145208 h 5883748"/>
              <a:gd name="connsiteX978" fmla="*/ 6669928 w 8211041"/>
              <a:gd name="connsiteY978" fmla="*/ 3144151 h 5883748"/>
              <a:gd name="connsiteX979" fmla="*/ 6723368 w 8211041"/>
              <a:gd name="connsiteY979" fmla="*/ 3092696 h 5883748"/>
              <a:gd name="connsiteX980" fmla="*/ 6724218 w 8211041"/>
              <a:gd name="connsiteY980" fmla="*/ 3092944 h 5883748"/>
              <a:gd name="connsiteX981" fmla="*/ 6726943 w 8211041"/>
              <a:gd name="connsiteY981" fmla="*/ 3094880 h 5883748"/>
              <a:gd name="connsiteX982" fmla="*/ 484082 w 8211041"/>
              <a:gd name="connsiteY982" fmla="*/ 3090647 h 5883748"/>
              <a:gd name="connsiteX983" fmla="*/ 528384 w 8211041"/>
              <a:gd name="connsiteY983" fmla="*/ 3115027 h 5883748"/>
              <a:gd name="connsiteX984" fmla="*/ 529798 w 8211041"/>
              <a:gd name="connsiteY984" fmla="*/ 3110828 h 5883748"/>
              <a:gd name="connsiteX985" fmla="*/ 484082 w 8211041"/>
              <a:gd name="connsiteY985" fmla="*/ 3090647 h 5883748"/>
              <a:gd name="connsiteX986" fmla="*/ 6624190 w 8211041"/>
              <a:gd name="connsiteY986" fmla="*/ 3083899 h 5883748"/>
              <a:gd name="connsiteX987" fmla="*/ 6625928 w 8211041"/>
              <a:gd name="connsiteY987" fmla="*/ 3085297 h 5883748"/>
              <a:gd name="connsiteX988" fmla="*/ 6628275 w 8211041"/>
              <a:gd name="connsiteY988" fmla="*/ 3085830 h 5883748"/>
              <a:gd name="connsiteX989" fmla="*/ 6593396 w 8211041"/>
              <a:gd name="connsiteY989" fmla="*/ 3081973 h 5883748"/>
              <a:gd name="connsiteX990" fmla="*/ 6593437 w 8211041"/>
              <a:gd name="connsiteY990" fmla="*/ 3081996 h 5883748"/>
              <a:gd name="connsiteX991" fmla="*/ 6593776 w 8211041"/>
              <a:gd name="connsiteY991" fmla="*/ 3082100 h 5883748"/>
              <a:gd name="connsiteX992" fmla="*/ 6593542 w 8211041"/>
              <a:gd name="connsiteY992" fmla="*/ 3082014 h 5883748"/>
              <a:gd name="connsiteX993" fmla="*/ 6650001 w 8211041"/>
              <a:gd name="connsiteY993" fmla="*/ 3069258 h 5883748"/>
              <a:gd name="connsiteX994" fmla="*/ 6652512 w 8211041"/>
              <a:gd name="connsiteY994" fmla="*/ 3070225 h 5883748"/>
              <a:gd name="connsiteX995" fmla="*/ 6654026 w 8211041"/>
              <a:gd name="connsiteY995" fmla="*/ 3072053 h 5883748"/>
              <a:gd name="connsiteX996" fmla="*/ 6649974 w 8211041"/>
              <a:gd name="connsiteY996" fmla="*/ 3070173 h 5883748"/>
              <a:gd name="connsiteX997" fmla="*/ 6650001 w 8211041"/>
              <a:gd name="connsiteY997" fmla="*/ 3069258 h 5883748"/>
              <a:gd name="connsiteX998" fmla="*/ 6699185 w 8211041"/>
              <a:gd name="connsiteY998" fmla="*/ 3065017 h 5883748"/>
              <a:gd name="connsiteX999" fmla="*/ 6700368 w 8211041"/>
              <a:gd name="connsiteY999" fmla="*/ 3065082 h 5883748"/>
              <a:gd name="connsiteX1000" fmla="*/ 6701674 w 8211041"/>
              <a:gd name="connsiteY1000" fmla="*/ 3066833 h 5883748"/>
              <a:gd name="connsiteX1001" fmla="*/ 6699185 w 8211041"/>
              <a:gd name="connsiteY1001" fmla="*/ 3065017 h 5883748"/>
              <a:gd name="connsiteX1002" fmla="*/ 6696696 w 8211041"/>
              <a:gd name="connsiteY1002" fmla="*/ 3063202 h 5883748"/>
              <a:gd name="connsiteX1003" fmla="*/ 6697879 w 8211041"/>
              <a:gd name="connsiteY1003" fmla="*/ 3063267 h 5883748"/>
              <a:gd name="connsiteX1004" fmla="*/ 6699185 w 8211041"/>
              <a:gd name="connsiteY1004" fmla="*/ 3065017 h 5883748"/>
              <a:gd name="connsiteX1005" fmla="*/ 6696696 w 8211041"/>
              <a:gd name="connsiteY1005" fmla="*/ 3063202 h 5883748"/>
              <a:gd name="connsiteX1006" fmla="*/ 6689740 w 8211041"/>
              <a:gd name="connsiteY1006" fmla="*/ 3058871 h 5883748"/>
              <a:gd name="connsiteX1007" fmla="*/ 6693213 w 8211041"/>
              <a:gd name="connsiteY1007" fmla="*/ 3060157 h 5883748"/>
              <a:gd name="connsiteX1008" fmla="*/ 6696696 w 8211041"/>
              <a:gd name="connsiteY1008" fmla="*/ 3063202 h 5883748"/>
              <a:gd name="connsiteX1009" fmla="*/ 6689740 w 8211041"/>
              <a:gd name="connsiteY1009" fmla="*/ 3058871 h 5883748"/>
              <a:gd name="connsiteX1010" fmla="*/ 6629903 w 8211041"/>
              <a:gd name="connsiteY1010" fmla="*/ 3047424 h 5883748"/>
              <a:gd name="connsiteX1011" fmla="*/ 6632227 w 8211041"/>
              <a:gd name="connsiteY1011" fmla="*/ 3048237 h 5883748"/>
              <a:gd name="connsiteX1012" fmla="*/ 6634302 w 8211041"/>
              <a:gd name="connsiteY1012" fmla="*/ 3050166 h 5883748"/>
              <a:gd name="connsiteX1013" fmla="*/ 6629903 w 8211041"/>
              <a:gd name="connsiteY1013" fmla="*/ 3047424 h 5883748"/>
              <a:gd name="connsiteX1014" fmla="*/ 6584364 w 8211041"/>
              <a:gd name="connsiteY1014" fmla="*/ 3043750 h 5883748"/>
              <a:gd name="connsiteX1015" fmla="*/ 6583978 w 8211041"/>
              <a:gd name="connsiteY1015" fmla="*/ 3043770 h 5883748"/>
              <a:gd name="connsiteX1016" fmla="*/ 6596550 w 8211041"/>
              <a:gd name="connsiteY1016" fmla="*/ 3051812 h 5883748"/>
              <a:gd name="connsiteX1017" fmla="*/ 6609565 w 8211041"/>
              <a:gd name="connsiteY1017" fmla="*/ 3059742 h 5883748"/>
              <a:gd name="connsiteX1018" fmla="*/ 6615041 w 8211041"/>
              <a:gd name="connsiteY1018" fmla="*/ 3061586 h 5883748"/>
              <a:gd name="connsiteX1019" fmla="*/ 6623563 w 8211041"/>
              <a:gd name="connsiteY1019" fmla="*/ 3064150 h 5883748"/>
              <a:gd name="connsiteX1020" fmla="*/ 6610480 w 8211041"/>
              <a:gd name="connsiteY1020" fmla="*/ 3056939 h 5883748"/>
              <a:gd name="connsiteX1021" fmla="*/ 6590346 w 8211041"/>
              <a:gd name="connsiteY1021" fmla="*/ 3045224 h 5883748"/>
              <a:gd name="connsiteX1022" fmla="*/ 6639384 w 8211041"/>
              <a:gd name="connsiteY1022" fmla="*/ 3028070 h 5883748"/>
              <a:gd name="connsiteX1023" fmla="*/ 6639260 w 8211041"/>
              <a:gd name="connsiteY1023" fmla="*/ 3028817 h 5883748"/>
              <a:gd name="connsiteX1024" fmla="*/ 6644075 w 8211041"/>
              <a:gd name="connsiteY1024" fmla="*/ 3030201 h 5883748"/>
              <a:gd name="connsiteX1025" fmla="*/ 6639384 w 8211041"/>
              <a:gd name="connsiteY1025" fmla="*/ 3028070 h 5883748"/>
              <a:gd name="connsiteX1026" fmla="*/ 367597 w 8211041"/>
              <a:gd name="connsiteY1026" fmla="*/ 3025672 h 5883748"/>
              <a:gd name="connsiteX1027" fmla="*/ 363682 w 8211041"/>
              <a:gd name="connsiteY1027" fmla="*/ 3029053 h 5883748"/>
              <a:gd name="connsiteX1028" fmla="*/ 378128 w 8211041"/>
              <a:gd name="connsiteY1028" fmla="*/ 3036093 h 5883748"/>
              <a:gd name="connsiteX1029" fmla="*/ 378574 w 8211041"/>
              <a:gd name="connsiteY1029" fmla="*/ 3033773 h 5883748"/>
              <a:gd name="connsiteX1030" fmla="*/ 367597 w 8211041"/>
              <a:gd name="connsiteY1030" fmla="*/ 3025672 h 5883748"/>
              <a:gd name="connsiteX1031" fmla="*/ 575938 w 8211041"/>
              <a:gd name="connsiteY1031" fmla="*/ 3012476 h 5883748"/>
              <a:gd name="connsiteX1032" fmla="*/ 576969 w 8211041"/>
              <a:gd name="connsiteY1032" fmla="*/ 3013057 h 5883748"/>
              <a:gd name="connsiteX1033" fmla="*/ 584887 w 8211041"/>
              <a:gd name="connsiteY1033" fmla="*/ 3016116 h 5883748"/>
              <a:gd name="connsiteX1034" fmla="*/ 583658 w 8211041"/>
              <a:gd name="connsiteY1034" fmla="*/ 3014882 h 5883748"/>
              <a:gd name="connsiteX1035" fmla="*/ 6590593 w 8211041"/>
              <a:gd name="connsiteY1035" fmla="*/ 3004110 h 5883748"/>
              <a:gd name="connsiteX1036" fmla="*/ 6604949 w 8211041"/>
              <a:gd name="connsiteY1036" fmla="*/ 3011503 h 5883748"/>
              <a:gd name="connsiteX1037" fmla="*/ 6596098 w 8211041"/>
              <a:gd name="connsiteY1037" fmla="*/ 3007640 h 5883748"/>
              <a:gd name="connsiteX1038" fmla="*/ 6590537 w 8211041"/>
              <a:gd name="connsiteY1038" fmla="*/ 3004074 h 5883748"/>
              <a:gd name="connsiteX1039" fmla="*/ 6590593 w 8211041"/>
              <a:gd name="connsiteY1039" fmla="*/ 3004110 h 5883748"/>
              <a:gd name="connsiteX1040" fmla="*/ 6590535 w 8211041"/>
              <a:gd name="connsiteY1040" fmla="*/ 3004080 h 5883748"/>
              <a:gd name="connsiteX1041" fmla="*/ 6576649 w 8211041"/>
              <a:gd name="connsiteY1041" fmla="*/ 2997320 h 5883748"/>
              <a:gd name="connsiteX1042" fmla="*/ 6583285 w 8211041"/>
              <a:gd name="connsiteY1042" fmla="*/ 3000346 h 5883748"/>
              <a:gd name="connsiteX1043" fmla="*/ 6590535 w 8211041"/>
              <a:gd name="connsiteY1043" fmla="*/ 3004080 h 5883748"/>
              <a:gd name="connsiteX1044" fmla="*/ 6590120 w 8211041"/>
              <a:gd name="connsiteY1044" fmla="*/ 3005432 h 5883748"/>
              <a:gd name="connsiteX1045" fmla="*/ 6576649 w 8211041"/>
              <a:gd name="connsiteY1045" fmla="*/ 2997320 h 5883748"/>
              <a:gd name="connsiteX1046" fmla="*/ 395838 w 8211041"/>
              <a:gd name="connsiteY1046" fmla="*/ 2967635 h 5883748"/>
              <a:gd name="connsiteX1047" fmla="*/ 409318 w 8211041"/>
              <a:gd name="connsiteY1047" fmla="*/ 2976555 h 5883748"/>
              <a:gd name="connsiteX1048" fmla="*/ 402141 w 8211041"/>
              <a:gd name="connsiteY1048" fmla="*/ 2973822 h 5883748"/>
              <a:gd name="connsiteX1049" fmla="*/ 395838 w 8211041"/>
              <a:gd name="connsiteY1049" fmla="*/ 2967635 h 5883748"/>
              <a:gd name="connsiteX1050" fmla="*/ 394213 w 8211041"/>
              <a:gd name="connsiteY1050" fmla="*/ 2935286 h 5883748"/>
              <a:gd name="connsiteX1051" fmla="*/ 396858 w 8211041"/>
              <a:gd name="connsiteY1051" fmla="*/ 2935369 h 5883748"/>
              <a:gd name="connsiteX1052" fmla="*/ 399437 w 8211041"/>
              <a:gd name="connsiteY1052" fmla="*/ 2935452 h 5883748"/>
              <a:gd name="connsiteX1053" fmla="*/ 568956 w 8211041"/>
              <a:gd name="connsiteY1053" fmla="*/ 2931168 h 5883748"/>
              <a:gd name="connsiteX1054" fmla="*/ 568147 w 8211041"/>
              <a:gd name="connsiteY1054" fmla="*/ 2931627 h 5883748"/>
              <a:gd name="connsiteX1055" fmla="*/ 566324 w 8211041"/>
              <a:gd name="connsiteY1055" fmla="*/ 2932664 h 5883748"/>
              <a:gd name="connsiteX1056" fmla="*/ 6462712 w 8211041"/>
              <a:gd name="connsiteY1056" fmla="*/ 2930601 h 5883748"/>
              <a:gd name="connsiteX1057" fmla="*/ 6468312 w 8211041"/>
              <a:gd name="connsiteY1057" fmla="*/ 2933615 h 5883748"/>
              <a:gd name="connsiteX1058" fmla="*/ 6469898 w 8211041"/>
              <a:gd name="connsiteY1058" fmla="*/ 2935052 h 5883748"/>
              <a:gd name="connsiteX1059" fmla="*/ 6467814 w 8211041"/>
              <a:gd name="connsiteY1059" fmla="*/ 2934917 h 5883748"/>
              <a:gd name="connsiteX1060" fmla="*/ 6460066 w 8211041"/>
              <a:gd name="connsiteY1060" fmla="*/ 2933459 h 5883748"/>
              <a:gd name="connsiteX1061" fmla="*/ 6462712 w 8211041"/>
              <a:gd name="connsiteY1061" fmla="*/ 2930601 h 5883748"/>
              <a:gd name="connsiteX1062" fmla="*/ 6455692 w 8211041"/>
              <a:gd name="connsiteY1062" fmla="*/ 2927340 h 5883748"/>
              <a:gd name="connsiteX1063" fmla="*/ 6453713 w 8211041"/>
              <a:gd name="connsiteY1063" fmla="*/ 2928633 h 5883748"/>
              <a:gd name="connsiteX1064" fmla="*/ 6454516 w 8211041"/>
              <a:gd name="connsiteY1064" fmla="*/ 2927701 h 5883748"/>
              <a:gd name="connsiteX1065" fmla="*/ 6455692 w 8211041"/>
              <a:gd name="connsiteY1065" fmla="*/ 2927340 h 5883748"/>
              <a:gd name="connsiteX1066" fmla="*/ 6449088 w 8211041"/>
              <a:gd name="connsiteY1066" fmla="*/ 2926197 h 5883748"/>
              <a:gd name="connsiteX1067" fmla="*/ 6449756 w 8211041"/>
              <a:gd name="connsiteY1067" fmla="*/ 2927445 h 5883748"/>
              <a:gd name="connsiteX1068" fmla="*/ 6449718 w 8211041"/>
              <a:gd name="connsiteY1068" fmla="*/ 2927375 h 5883748"/>
              <a:gd name="connsiteX1069" fmla="*/ 6448959 w 8211041"/>
              <a:gd name="connsiteY1069" fmla="*/ 2925956 h 5883748"/>
              <a:gd name="connsiteX1070" fmla="*/ 6449088 w 8211041"/>
              <a:gd name="connsiteY1070" fmla="*/ 2926197 h 5883748"/>
              <a:gd name="connsiteX1071" fmla="*/ 6448981 w 8211041"/>
              <a:gd name="connsiteY1071" fmla="*/ 2925998 h 5883748"/>
              <a:gd name="connsiteX1072" fmla="*/ 6448815 w 8211041"/>
              <a:gd name="connsiteY1072" fmla="*/ 2925687 h 5883748"/>
              <a:gd name="connsiteX1073" fmla="*/ 6448959 w 8211041"/>
              <a:gd name="connsiteY1073" fmla="*/ 2925956 h 5883748"/>
              <a:gd name="connsiteX1074" fmla="*/ 6448846 w 8211041"/>
              <a:gd name="connsiteY1074" fmla="*/ 2925746 h 5883748"/>
              <a:gd name="connsiteX1075" fmla="*/ 6447330 w 8211041"/>
              <a:gd name="connsiteY1075" fmla="*/ 2922913 h 5883748"/>
              <a:gd name="connsiteX1076" fmla="*/ 6447823 w 8211041"/>
              <a:gd name="connsiteY1076" fmla="*/ 2923834 h 5883748"/>
              <a:gd name="connsiteX1077" fmla="*/ 6448100 w 8211041"/>
              <a:gd name="connsiteY1077" fmla="*/ 2924352 h 5883748"/>
              <a:gd name="connsiteX1078" fmla="*/ 202420 w 8211041"/>
              <a:gd name="connsiteY1078" fmla="*/ 2921723 h 5883748"/>
              <a:gd name="connsiteX1079" fmla="*/ 223740 w 8211041"/>
              <a:gd name="connsiteY1079" fmla="*/ 2935811 h 5883748"/>
              <a:gd name="connsiteX1080" fmla="*/ 213019 w 8211041"/>
              <a:gd name="connsiteY1080" fmla="*/ 2931511 h 5883748"/>
              <a:gd name="connsiteX1081" fmla="*/ 202420 w 8211041"/>
              <a:gd name="connsiteY1081" fmla="*/ 2921723 h 5883748"/>
              <a:gd name="connsiteX1082" fmla="*/ 6434486 w 8211041"/>
              <a:gd name="connsiteY1082" fmla="*/ 2919820 h 5883748"/>
              <a:gd name="connsiteX1083" fmla="*/ 6442213 w 8211041"/>
              <a:gd name="connsiteY1083" fmla="*/ 2921837 h 5883748"/>
              <a:gd name="connsiteX1084" fmla="*/ 6448752 w 8211041"/>
              <a:gd name="connsiteY1084" fmla="*/ 2925571 h 5883748"/>
              <a:gd name="connsiteX1085" fmla="*/ 6449315 w 8211041"/>
              <a:gd name="connsiteY1085" fmla="*/ 2925891 h 5883748"/>
              <a:gd name="connsiteX1086" fmla="*/ 6448815 w 8211041"/>
              <a:gd name="connsiteY1086" fmla="*/ 2925687 h 5883748"/>
              <a:gd name="connsiteX1087" fmla="*/ 194813 w 8211041"/>
              <a:gd name="connsiteY1087" fmla="*/ 2915854 h 5883748"/>
              <a:gd name="connsiteX1088" fmla="*/ 202420 w 8211041"/>
              <a:gd name="connsiteY1088" fmla="*/ 2921723 h 5883748"/>
              <a:gd name="connsiteX1089" fmla="*/ 198736 w 8211041"/>
              <a:gd name="connsiteY1089" fmla="*/ 2921421 h 5883748"/>
              <a:gd name="connsiteX1090" fmla="*/ 194813 w 8211041"/>
              <a:gd name="connsiteY1090" fmla="*/ 2915854 h 5883748"/>
              <a:gd name="connsiteX1091" fmla="*/ 187207 w 8211041"/>
              <a:gd name="connsiteY1091" fmla="*/ 2909984 h 5883748"/>
              <a:gd name="connsiteX1092" fmla="*/ 194813 w 8211041"/>
              <a:gd name="connsiteY1092" fmla="*/ 2915854 h 5883748"/>
              <a:gd name="connsiteX1093" fmla="*/ 191131 w 8211041"/>
              <a:gd name="connsiteY1093" fmla="*/ 2915552 h 5883748"/>
              <a:gd name="connsiteX1094" fmla="*/ 187207 w 8211041"/>
              <a:gd name="connsiteY1094" fmla="*/ 2909984 h 5883748"/>
              <a:gd name="connsiteX1095" fmla="*/ 6413164 w 8211041"/>
              <a:gd name="connsiteY1095" fmla="*/ 2904660 h 5883748"/>
              <a:gd name="connsiteX1096" fmla="*/ 6424769 w 8211041"/>
              <a:gd name="connsiteY1096" fmla="*/ 2910805 h 5883748"/>
              <a:gd name="connsiteX1097" fmla="*/ 6414667 w 8211041"/>
              <a:gd name="connsiteY1097" fmla="*/ 2909181 h 5883748"/>
              <a:gd name="connsiteX1098" fmla="*/ 6413164 w 8211041"/>
              <a:gd name="connsiteY1098" fmla="*/ 2904660 h 5883748"/>
              <a:gd name="connsiteX1099" fmla="*/ 6412663 w 8211041"/>
              <a:gd name="connsiteY1099" fmla="*/ 2903205 h 5883748"/>
              <a:gd name="connsiteX1100" fmla="*/ 6412675 w 8211041"/>
              <a:gd name="connsiteY1100" fmla="*/ 2903239 h 5883748"/>
              <a:gd name="connsiteX1101" fmla="*/ 6413164 w 8211041"/>
              <a:gd name="connsiteY1101" fmla="*/ 2904660 h 5883748"/>
              <a:gd name="connsiteX1102" fmla="*/ 6378129 w 8211041"/>
              <a:gd name="connsiteY1102" fmla="*/ 2887085 h 5883748"/>
              <a:gd name="connsiteX1103" fmla="*/ 6394205 w 8211041"/>
              <a:gd name="connsiteY1103" fmla="*/ 2891074 h 5883748"/>
              <a:gd name="connsiteX1104" fmla="*/ 6439035 w 8211041"/>
              <a:gd name="connsiteY1104" fmla="*/ 2910150 h 5883748"/>
              <a:gd name="connsiteX1105" fmla="*/ 6499118 w 8211041"/>
              <a:gd name="connsiteY1105" fmla="*/ 2938278 h 5883748"/>
              <a:gd name="connsiteX1106" fmla="*/ 6525562 w 8211041"/>
              <a:gd name="connsiteY1106" fmla="*/ 2952867 h 5883748"/>
              <a:gd name="connsiteX1107" fmla="*/ 6543904 w 8211041"/>
              <a:gd name="connsiteY1107" fmla="*/ 2963778 h 5883748"/>
              <a:gd name="connsiteX1108" fmla="*/ 6541996 w 8211041"/>
              <a:gd name="connsiteY1108" fmla="*/ 2963105 h 5883748"/>
              <a:gd name="connsiteX1109" fmla="*/ 6527206 w 8211041"/>
              <a:gd name="connsiteY1109" fmla="*/ 2956487 h 5883748"/>
              <a:gd name="connsiteX1110" fmla="*/ 6525726 w 8211041"/>
              <a:gd name="connsiteY1110" fmla="*/ 2955949 h 5883748"/>
              <a:gd name="connsiteX1111" fmla="*/ 6518307 w 8211041"/>
              <a:gd name="connsiteY1111" fmla="*/ 2951541 h 5883748"/>
              <a:gd name="connsiteX1112" fmla="*/ 6493736 w 8211041"/>
              <a:gd name="connsiteY1112" fmla="*/ 2938353 h 5883748"/>
              <a:gd name="connsiteX1113" fmla="*/ 6439603 w 8211041"/>
              <a:gd name="connsiteY1113" fmla="*/ 2913808 h 5883748"/>
              <a:gd name="connsiteX1114" fmla="*/ 6412558 w 8211041"/>
              <a:gd name="connsiteY1114" fmla="*/ 2902900 h 5883748"/>
              <a:gd name="connsiteX1115" fmla="*/ 6400634 w 8211041"/>
              <a:gd name="connsiteY1115" fmla="*/ 2898090 h 5883748"/>
              <a:gd name="connsiteX1116" fmla="*/ 6398159 w 8211041"/>
              <a:gd name="connsiteY1116" fmla="*/ 2897965 h 5883748"/>
              <a:gd name="connsiteX1117" fmla="*/ 6396288 w 8211041"/>
              <a:gd name="connsiteY1117" fmla="*/ 2897971 h 5883748"/>
              <a:gd name="connsiteX1118" fmla="*/ 6399563 w 8211041"/>
              <a:gd name="connsiteY1118" fmla="*/ 2897659 h 5883748"/>
              <a:gd name="connsiteX1119" fmla="*/ 6383675 w 8211041"/>
              <a:gd name="connsiteY1119" fmla="*/ 2891251 h 5883748"/>
              <a:gd name="connsiteX1120" fmla="*/ 6378129 w 8211041"/>
              <a:gd name="connsiteY1120" fmla="*/ 2887085 h 5883748"/>
              <a:gd name="connsiteX1121" fmla="*/ 6407066 w 8211041"/>
              <a:gd name="connsiteY1121" fmla="*/ 2853168 h 5883748"/>
              <a:gd name="connsiteX1122" fmla="*/ 6433175 w 8211041"/>
              <a:gd name="connsiteY1122" fmla="*/ 2866222 h 5883748"/>
              <a:gd name="connsiteX1123" fmla="*/ 6432182 w 8211041"/>
              <a:gd name="connsiteY1123" fmla="*/ 2868215 h 5883748"/>
              <a:gd name="connsiteX1124" fmla="*/ 6412772 w 8211041"/>
              <a:gd name="connsiteY1124" fmla="*/ 2859876 h 5883748"/>
              <a:gd name="connsiteX1125" fmla="*/ 6407770 w 8211041"/>
              <a:gd name="connsiteY1125" fmla="*/ 2855255 h 5883748"/>
              <a:gd name="connsiteX1126" fmla="*/ 6407066 w 8211041"/>
              <a:gd name="connsiteY1126" fmla="*/ 2853168 h 5883748"/>
              <a:gd name="connsiteX1127" fmla="*/ 117138 w 8211041"/>
              <a:gd name="connsiteY1127" fmla="*/ 2843714 h 5883748"/>
              <a:gd name="connsiteX1128" fmla="*/ 112841 w 8211041"/>
              <a:gd name="connsiteY1128" fmla="*/ 2844952 h 5883748"/>
              <a:gd name="connsiteX1129" fmla="*/ 117138 w 8211041"/>
              <a:gd name="connsiteY1129" fmla="*/ 2843714 h 5883748"/>
              <a:gd name="connsiteX1130" fmla="*/ 110797 w 8211041"/>
              <a:gd name="connsiteY1130" fmla="*/ 2820412 h 5883748"/>
              <a:gd name="connsiteX1131" fmla="*/ 106396 w 8211041"/>
              <a:gd name="connsiteY1131" fmla="*/ 2821480 h 5883748"/>
              <a:gd name="connsiteX1132" fmla="*/ 110797 w 8211041"/>
              <a:gd name="connsiteY1132" fmla="*/ 2820412 h 5883748"/>
              <a:gd name="connsiteX1133" fmla="*/ 110797 w 8211041"/>
              <a:gd name="connsiteY1133" fmla="*/ 2820412 h 5883748"/>
              <a:gd name="connsiteX1134" fmla="*/ 121758 w 8211041"/>
              <a:gd name="connsiteY1134" fmla="*/ 2827522 h 5883748"/>
              <a:gd name="connsiteX1135" fmla="*/ 119129 w 8211041"/>
              <a:gd name="connsiteY1135" fmla="*/ 2826676 h 5883748"/>
              <a:gd name="connsiteX1136" fmla="*/ 6275922 w 8211041"/>
              <a:gd name="connsiteY1136" fmla="*/ 2816746 h 5883748"/>
              <a:gd name="connsiteX1137" fmla="*/ 6274522 w 8211041"/>
              <a:gd name="connsiteY1137" fmla="*/ 2818928 h 5883748"/>
              <a:gd name="connsiteX1138" fmla="*/ 6274132 w 8211041"/>
              <a:gd name="connsiteY1138" fmla="*/ 2817665 h 5883748"/>
              <a:gd name="connsiteX1139" fmla="*/ 6275922 w 8211041"/>
              <a:gd name="connsiteY1139" fmla="*/ 2816746 h 5883748"/>
              <a:gd name="connsiteX1140" fmla="*/ 6373269 w 8211041"/>
              <a:gd name="connsiteY1140" fmla="*/ 2816553 h 5883748"/>
              <a:gd name="connsiteX1141" fmla="*/ 6375110 w 8211041"/>
              <a:gd name="connsiteY1141" fmla="*/ 2816621 h 5883748"/>
              <a:gd name="connsiteX1142" fmla="*/ 6378260 w 8211041"/>
              <a:gd name="connsiteY1142" fmla="*/ 2820389 h 5883748"/>
              <a:gd name="connsiteX1143" fmla="*/ 6373636 w 8211041"/>
              <a:gd name="connsiteY1143" fmla="*/ 2817648 h 5883748"/>
              <a:gd name="connsiteX1144" fmla="*/ 6373269 w 8211041"/>
              <a:gd name="connsiteY1144" fmla="*/ 2816553 h 5883748"/>
              <a:gd name="connsiteX1145" fmla="*/ 6362429 w 8211041"/>
              <a:gd name="connsiteY1145" fmla="*/ 2806811 h 5883748"/>
              <a:gd name="connsiteX1146" fmla="*/ 6370448 w 8211041"/>
              <a:gd name="connsiteY1146" fmla="*/ 2812510 h 5883748"/>
              <a:gd name="connsiteX1147" fmla="*/ 6368931 w 8211041"/>
              <a:gd name="connsiteY1147" fmla="*/ 2814884 h 5883748"/>
              <a:gd name="connsiteX1148" fmla="*/ 6358973 w 8211041"/>
              <a:gd name="connsiteY1148" fmla="*/ 2808961 h 5883748"/>
              <a:gd name="connsiteX1149" fmla="*/ 6362429 w 8211041"/>
              <a:gd name="connsiteY1149" fmla="*/ 2806811 h 5883748"/>
              <a:gd name="connsiteX1150" fmla="*/ 6191362 w 8211041"/>
              <a:gd name="connsiteY1150" fmla="*/ 2798607 h 5883748"/>
              <a:gd name="connsiteX1151" fmla="*/ 6191487 w 8211041"/>
              <a:gd name="connsiteY1151" fmla="*/ 2799505 h 5883748"/>
              <a:gd name="connsiteX1152" fmla="*/ 6193342 w 8211041"/>
              <a:gd name="connsiteY1152" fmla="*/ 2804181 h 5883748"/>
              <a:gd name="connsiteX1153" fmla="*/ 6191888 w 8211041"/>
              <a:gd name="connsiteY1153" fmla="*/ 2805907 h 5883748"/>
              <a:gd name="connsiteX1154" fmla="*/ 6191670 w 8211041"/>
              <a:gd name="connsiteY1154" fmla="*/ 2806051 h 5883748"/>
              <a:gd name="connsiteX1155" fmla="*/ 6210682 w 8211041"/>
              <a:gd name="connsiteY1155" fmla="*/ 2815770 h 5883748"/>
              <a:gd name="connsiteX1156" fmla="*/ 6291942 w 8211041"/>
              <a:gd name="connsiteY1156" fmla="*/ 2858928 h 5883748"/>
              <a:gd name="connsiteX1157" fmla="*/ 6331139 w 8211041"/>
              <a:gd name="connsiteY1157" fmla="*/ 2880101 h 5883748"/>
              <a:gd name="connsiteX1158" fmla="*/ 6368351 w 8211041"/>
              <a:gd name="connsiteY1158" fmla="*/ 2896731 h 5883748"/>
              <a:gd name="connsiteX1159" fmla="*/ 6381181 w 8211041"/>
              <a:gd name="connsiteY1159" fmla="*/ 2901726 h 5883748"/>
              <a:gd name="connsiteX1160" fmla="*/ 6373211 w 8211041"/>
              <a:gd name="connsiteY1160" fmla="*/ 2897450 h 5883748"/>
              <a:gd name="connsiteX1161" fmla="*/ 6220303 w 8211041"/>
              <a:gd name="connsiteY1161" fmla="*/ 2812905 h 5883748"/>
              <a:gd name="connsiteX1162" fmla="*/ 6194558 w 8211041"/>
              <a:gd name="connsiteY1162" fmla="*/ 2800186 h 5883748"/>
              <a:gd name="connsiteX1163" fmla="*/ 6194572 w 8211041"/>
              <a:gd name="connsiteY1163" fmla="*/ 2802476 h 5883748"/>
              <a:gd name="connsiteX1164" fmla="*/ 6193543 w 8211041"/>
              <a:gd name="connsiteY1164" fmla="*/ 2800437 h 5883748"/>
              <a:gd name="connsiteX1165" fmla="*/ 6193546 w 8211041"/>
              <a:gd name="connsiteY1165" fmla="*/ 2799686 h 5883748"/>
              <a:gd name="connsiteX1166" fmla="*/ 4348035 w 8211041"/>
              <a:gd name="connsiteY1166" fmla="*/ 2732840 h 5883748"/>
              <a:gd name="connsiteX1167" fmla="*/ 4349402 w 8211041"/>
              <a:gd name="connsiteY1167" fmla="*/ 2733730 h 5883748"/>
              <a:gd name="connsiteX1168" fmla="*/ 4362595 w 8211041"/>
              <a:gd name="connsiteY1168" fmla="*/ 2742242 h 5883748"/>
              <a:gd name="connsiteX1169" fmla="*/ 4362685 w 8211041"/>
              <a:gd name="connsiteY1169" fmla="*/ 2742120 h 5883748"/>
              <a:gd name="connsiteX1170" fmla="*/ 4360945 w 8211041"/>
              <a:gd name="connsiteY1170" fmla="*/ 2740849 h 5883748"/>
              <a:gd name="connsiteX1171" fmla="*/ 4354386 w 8211041"/>
              <a:gd name="connsiteY1171" fmla="*/ 2735000 h 5883748"/>
              <a:gd name="connsiteX1172" fmla="*/ 4354336 w 8211041"/>
              <a:gd name="connsiteY1172" fmla="*/ 2734983 h 5883748"/>
              <a:gd name="connsiteX1173" fmla="*/ 6041035 w 8211041"/>
              <a:gd name="connsiteY1173" fmla="*/ 2704437 h 5883748"/>
              <a:gd name="connsiteX1174" fmla="*/ 6080178 w 8211041"/>
              <a:gd name="connsiteY1174" fmla="*/ 2727452 h 5883748"/>
              <a:gd name="connsiteX1175" fmla="*/ 6083088 w 8211041"/>
              <a:gd name="connsiteY1175" fmla="*/ 2729117 h 5883748"/>
              <a:gd name="connsiteX1176" fmla="*/ 6102358 w 8211041"/>
              <a:gd name="connsiteY1176" fmla="*/ 2736529 h 5883748"/>
              <a:gd name="connsiteX1177" fmla="*/ 6121440 w 8211041"/>
              <a:gd name="connsiteY1177" fmla="*/ 2744685 h 5883748"/>
              <a:gd name="connsiteX1178" fmla="*/ 6121360 w 8211041"/>
              <a:gd name="connsiteY1178" fmla="*/ 2744393 h 5883748"/>
              <a:gd name="connsiteX1179" fmla="*/ 6041035 w 8211041"/>
              <a:gd name="connsiteY1179" fmla="*/ 2704437 h 5883748"/>
              <a:gd name="connsiteX1180" fmla="*/ 6065563 w 8211041"/>
              <a:gd name="connsiteY1180" fmla="*/ 2701881 h 5883748"/>
              <a:gd name="connsiteX1181" fmla="*/ 6071945 w 8211041"/>
              <a:gd name="connsiteY1181" fmla="*/ 2703995 h 5883748"/>
              <a:gd name="connsiteX1182" fmla="*/ 6073361 w 8211041"/>
              <a:gd name="connsiteY1182" fmla="*/ 2705416 h 5883748"/>
              <a:gd name="connsiteX1183" fmla="*/ 6065563 w 8211041"/>
              <a:gd name="connsiteY1183" fmla="*/ 2701881 h 5883748"/>
              <a:gd name="connsiteX1184" fmla="*/ 4345049 w 8211041"/>
              <a:gd name="connsiteY1184" fmla="*/ 2694198 h 5883748"/>
              <a:gd name="connsiteX1185" fmla="*/ 4353959 w 8211041"/>
              <a:gd name="connsiteY1185" fmla="*/ 2702597 h 5883748"/>
              <a:gd name="connsiteX1186" fmla="*/ 4354430 w 8211041"/>
              <a:gd name="connsiteY1186" fmla="*/ 2702787 h 5883748"/>
              <a:gd name="connsiteX1187" fmla="*/ 4363627 w 8211041"/>
              <a:gd name="connsiteY1187" fmla="*/ 2705922 h 5883748"/>
              <a:gd name="connsiteX1188" fmla="*/ 4362815 w 8211041"/>
              <a:gd name="connsiteY1188" fmla="*/ 2704797 h 5883748"/>
              <a:gd name="connsiteX1189" fmla="*/ 4358631 w 8211041"/>
              <a:gd name="connsiteY1189" fmla="*/ 2701175 h 5883748"/>
              <a:gd name="connsiteX1190" fmla="*/ 4357944 w 8211041"/>
              <a:gd name="connsiteY1190" fmla="*/ 2700671 h 5883748"/>
              <a:gd name="connsiteX1191" fmla="*/ 4358089 w 8211041"/>
              <a:gd name="connsiteY1191" fmla="*/ 2700706 h 5883748"/>
              <a:gd name="connsiteX1192" fmla="*/ 4354674 w 8211041"/>
              <a:gd name="connsiteY1192" fmla="*/ 2697749 h 5883748"/>
              <a:gd name="connsiteX1193" fmla="*/ 6102436 w 8211041"/>
              <a:gd name="connsiteY1193" fmla="*/ 2677744 h 5883748"/>
              <a:gd name="connsiteX1194" fmla="*/ 6102661 w 8211041"/>
              <a:gd name="connsiteY1194" fmla="*/ 2679479 h 5883748"/>
              <a:gd name="connsiteX1195" fmla="*/ 6106326 w 8211041"/>
              <a:gd name="connsiteY1195" fmla="*/ 2680975 h 5883748"/>
              <a:gd name="connsiteX1196" fmla="*/ 6105802 w 8211041"/>
              <a:gd name="connsiteY1196" fmla="*/ 2680475 h 5883748"/>
              <a:gd name="connsiteX1197" fmla="*/ 6102436 w 8211041"/>
              <a:gd name="connsiteY1197" fmla="*/ 2677744 h 5883748"/>
              <a:gd name="connsiteX1198" fmla="*/ 281647 w 8211041"/>
              <a:gd name="connsiteY1198" fmla="*/ 2668023 h 5883748"/>
              <a:gd name="connsiteX1199" fmla="*/ 292706 w 8211041"/>
              <a:gd name="connsiteY1199" fmla="*/ 2671620 h 5883748"/>
              <a:gd name="connsiteX1200" fmla="*/ 289351 w 8211041"/>
              <a:gd name="connsiteY1200" fmla="*/ 2671188 h 5883748"/>
              <a:gd name="connsiteX1201" fmla="*/ 286745 w 8211041"/>
              <a:gd name="connsiteY1201" fmla="*/ 2670673 h 5883748"/>
              <a:gd name="connsiteX1202" fmla="*/ 4361007 w 8211041"/>
              <a:gd name="connsiteY1202" fmla="*/ 2660397 h 5883748"/>
              <a:gd name="connsiteX1203" fmla="*/ 4370879 w 8211041"/>
              <a:gd name="connsiteY1203" fmla="*/ 2670694 h 5883748"/>
              <a:gd name="connsiteX1204" fmla="*/ 4383500 w 8211041"/>
              <a:gd name="connsiteY1204" fmla="*/ 2678468 h 5883748"/>
              <a:gd name="connsiteX1205" fmla="*/ 4377114 w 8211041"/>
              <a:gd name="connsiteY1205" fmla="*/ 2672251 h 5883748"/>
              <a:gd name="connsiteX1206" fmla="*/ 4361007 w 8211041"/>
              <a:gd name="connsiteY1206" fmla="*/ 2660397 h 5883748"/>
              <a:gd name="connsiteX1207" fmla="*/ 5980670 w 8211041"/>
              <a:gd name="connsiteY1207" fmla="*/ 2658828 h 5883748"/>
              <a:gd name="connsiteX1208" fmla="*/ 5980138 w 8211041"/>
              <a:gd name="connsiteY1208" fmla="*/ 2659707 h 5883748"/>
              <a:gd name="connsiteX1209" fmla="*/ 5981872 w 8211041"/>
              <a:gd name="connsiteY1209" fmla="*/ 2661172 h 5883748"/>
              <a:gd name="connsiteX1210" fmla="*/ 5986219 w 8211041"/>
              <a:gd name="connsiteY1210" fmla="*/ 2662558 h 5883748"/>
              <a:gd name="connsiteX1211" fmla="*/ 4302955 w 8211041"/>
              <a:gd name="connsiteY1211" fmla="*/ 2636474 h 5883748"/>
              <a:gd name="connsiteX1212" fmla="*/ 4304655 w 8211041"/>
              <a:gd name="connsiteY1212" fmla="*/ 2639754 h 5883748"/>
              <a:gd name="connsiteX1213" fmla="*/ 4326787 w 8211041"/>
              <a:gd name="connsiteY1213" fmla="*/ 2660245 h 5883748"/>
              <a:gd name="connsiteX1214" fmla="*/ 4341240 w 8211041"/>
              <a:gd name="connsiteY1214" fmla="*/ 2664669 h 5883748"/>
              <a:gd name="connsiteX1215" fmla="*/ 4317851 w 8211041"/>
              <a:gd name="connsiteY1215" fmla="*/ 2644043 h 5883748"/>
              <a:gd name="connsiteX1216" fmla="*/ 4302955 w 8211041"/>
              <a:gd name="connsiteY1216" fmla="*/ 2636474 h 5883748"/>
              <a:gd name="connsiteX1217" fmla="*/ 4379538 w 8211041"/>
              <a:gd name="connsiteY1217" fmla="*/ 2629625 h 5883748"/>
              <a:gd name="connsiteX1218" fmla="*/ 4379770 w 8211041"/>
              <a:gd name="connsiteY1218" fmla="*/ 2629840 h 5883748"/>
              <a:gd name="connsiteX1219" fmla="*/ 4406046 w 8211041"/>
              <a:gd name="connsiteY1219" fmla="*/ 2653471 h 5883748"/>
              <a:gd name="connsiteX1220" fmla="*/ 4430351 w 8211041"/>
              <a:gd name="connsiteY1220" fmla="*/ 2662782 h 5883748"/>
              <a:gd name="connsiteX1221" fmla="*/ 4437628 w 8211041"/>
              <a:gd name="connsiteY1221" fmla="*/ 2658644 h 5883748"/>
              <a:gd name="connsiteX1222" fmla="*/ 4445630 w 8211041"/>
              <a:gd name="connsiteY1222" fmla="*/ 2660881 h 5883748"/>
              <a:gd name="connsiteX1223" fmla="*/ 4452610 w 8211041"/>
              <a:gd name="connsiteY1223" fmla="*/ 2662983 h 5883748"/>
              <a:gd name="connsiteX1224" fmla="*/ 4430823 w 8211041"/>
              <a:gd name="connsiteY1224" fmla="*/ 2652245 h 5883748"/>
              <a:gd name="connsiteX1225" fmla="*/ 4420294 w 8211041"/>
              <a:gd name="connsiteY1225" fmla="*/ 2645027 h 5883748"/>
              <a:gd name="connsiteX1226" fmla="*/ 4423357 w 8211041"/>
              <a:gd name="connsiteY1226" fmla="*/ 2644449 h 5883748"/>
              <a:gd name="connsiteX1227" fmla="*/ 4385583 w 8211041"/>
              <a:gd name="connsiteY1227" fmla="*/ 2631054 h 5883748"/>
              <a:gd name="connsiteX1228" fmla="*/ 6176034 w 8211041"/>
              <a:gd name="connsiteY1228" fmla="*/ 2627764 h 5883748"/>
              <a:gd name="connsiteX1229" fmla="*/ 6176818 w 8211041"/>
              <a:gd name="connsiteY1229" fmla="*/ 2628175 h 5883748"/>
              <a:gd name="connsiteX1230" fmla="*/ 6179110 w 8211041"/>
              <a:gd name="connsiteY1230" fmla="*/ 2630608 h 5883748"/>
              <a:gd name="connsiteX1231" fmla="*/ 4355638 w 8211041"/>
              <a:gd name="connsiteY1231" fmla="*/ 2623508 h 5883748"/>
              <a:gd name="connsiteX1232" fmla="*/ 4375626 w 8211041"/>
              <a:gd name="connsiteY1232" fmla="*/ 2639459 h 5883748"/>
              <a:gd name="connsiteX1233" fmla="*/ 4363086 w 8211041"/>
              <a:gd name="connsiteY1233" fmla="*/ 2630704 h 5883748"/>
              <a:gd name="connsiteX1234" fmla="*/ 4355562 w 8211041"/>
              <a:gd name="connsiteY1234" fmla="*/ 2623435 h 5883748"/>
              <a:gd name="connsiteX1235" fmla="*/ 4355638 w 8211041"/>
              <a:gd name="connsiteY1235" fmla="*/ 2623508 h 5883748"/>
              <a:gd name="connsiteX1236" fmla="*/ 4355557 w 8211041"/>
              <a:gd name="connsiteY1236" fmla="*/ 2623444 h 5883748"/>
              <a:gd name="connsiteX1237" fmla="*/ 4426927 w 8211041"/>
              <a:gd name="connsiteY1237" fmla="*/ 2619326 h 5883748"/>
              <a:gd name="connsiteX1238" fmla="*/ 4427610 w 8211041"/>
              <a:gd name="connsiteY1238" fmla="*/ 2623398 h 5883748"/>
              <a:gd name="connsiteX1239" fmla="*/ 4427969 w 8211041"/>
              <a:gd name="connsiteY1239" fmla="*/ 2625546 h 5883748"/>
              <a:gd name="connsiteX1240" fmla="*/ 4426344 w 8211041"/>
              <a:gd name="connsiteY1240" fmla="*/ 2615849 h 5883748"/>
              <a:gd name="connsiteX1241" fmla="*/ 4426556 w 8211041"/>
              <a:gd name="connsiteY1241" fmla="*/ 2617108 h 5883748"/>
              <a:gd name="connsiteX1242" fmla="*/ 4426927 w 8211041"/>
              <a:gd name="connsiteY1242" fmla="*/ 2619326 h 5883748"/>
              <a:gd name="connsiteX1243" fmla="*/ 4294664 w 8211041"/>
              <a:gd name="connsiteY1243" fmla="*/ 2614785 h 5883748"/>
              <a:gd name="connsiteX1244" fmla="*/ 4305276 w 8211041"/>
              <a:gd name="connsiteY1244" fmla="*/ 2626574 h 5883748"/>
              <a:gd name="connsiteX1245" fmla="*/ 4346959 w 8211041"/>
              <a:gd name="connsiteY1245" fmla="*/ 2666419 h 5883748"/>
              <a:gd name="connsiteX1246" fmla="*/ 4367111 w 8211041"/>
              <a:gd name="connsiteY1246" fmla="*/ 2672586 h 5883748"/>
              <a:gd name="connsiteX1247" fmla="*/ 4351259 w 8211041"/>
              <a:gd name="connsiteY1247" fmla="*/ 2663991 h 5883748"/>
              <a:gd name="connsiteX1248" fmla="*/ 4357628 w 8211041"/>
              <a:gd name="connsiteY1248" fmla="*/ 2663791 h 5883748"/>
              <a:gd name="connsiteX1249" fmla="*/ 4348881 w 8211041"/>
              <a:gd name="connsiteY1249" fmla="*/ 2658783 h 5883748"/>
              <a:gd name="connsiteX1250" fmla="*/ 4302511 w 8211041"/>
              <a:gd name="connsiteY1250" fmla="*/ 2619663 h 5883748"/>
              <a:gd name="connsiteX1251" fmla="*/ 4294664 w 8211041"/>
              <a:gd name="connsiteY1251" fmla="*/ 2614785 h 5883748"/>
              <a:gd name="connsiteX1252" fmla="*/ 249379 w 8211041"/>
              <a:gd name="connsiteY1252" fmla="*/ 2607846 h 5883748"/>
              <a:gd name="connsiteX1253" fmla="*/ 253903 w 8211041"/>
              <a:gd name="connsiteY1253" fmla="*/ 2611694 h 5883748"/>
              <a:gd name="connsiteX1254" fmla="*/ 249379 w 8211041"/>
              <a:gd name="connsiteY1254" fmla="*/ 2607846 h 5883748"/>
              <a:gd name="connsiteX1255" fmla="*/ 4330915 w 8211041"/>
              <a:gd name="connsiteY1255" fmla="*/ 2607328 h 5883748"/>
              <a:gd name="connsiteX1256" fmla="*/ 4332482 w 8211041"/>
              <a:gd name="connsiteY1256" fmla="*/ 2609018 h 5883748"/>
              <a:gd name="connsiteX1257" fmla="*/ 4345666 w 8211041"/>
              <a:gd name="connsiteY1257" fmla="*/ 2621809 h 5883748"/>
              <a:gd name="connsiteX1258" fmla="*/ 4354158 w 8211041"/>
              <a:gd name="connsiteY1258" fmla="*/ 2627339 h 5883748"/>
              <a:gd name="connsiteX1259" fmla="*/ 4354070 w 8211041"/>
              <a:gd name="connsiteY1259" fmla="*/ 2627846 h 5883748"/>
              <a:gd name="connsiteX1260" fmla="*/ 4355652 w 8211041"/>
              <a:gd name="connsiteY1260" fmla="*/ 2628312 h 5883748"/>
              <a:gd name="connsiteX1261" fmla="*/ 4354158 w 8211041"/>
              <a:gd name="connsiteY1261" fmla="*/ 2627339 h 5883748"/>
              <a:gd name="connsiteX1262" fmla="*/ 4354492 w 8211041"/>
              <a:gd name="connsiteY1262" fmla="*/ 2625414 h 5883748"/>
              <a:gd name="connsiteX1263" fmla="*/ 4371826 w 8211041"/>
              <a:gd name="connsiteY1263" fmla="*/ 2639169 h 5883748"/>
              <a:gd name="connsiteX1264" fmla="*/ 4375567 w 8211041"/>
              <a:gd name="connsiteY1264" fmla="*/ 2641433 h 5883748"/>
              <a:gd name="connsiteX1265" fmla="*/ 4379676 w 8211041"/>
              <a:gd name="connsiteY1265" fmla="*/ 2643087 h 5883748"/>
              <a:gd name="connsiteX1266" fmla="*/ 4378814 w 8211041"/>
              <a:gd name="connsiteY1266" fmla="*/ 2642192 h 5883748"/>
              <a:gd name="connsiteX1267" fmla="*/ 4377231 w 8211041"/>
              <a:gd name="connsiteY1267" fmla="*/ 2638817 h 5883748"/>
              <a:gd name="connsiteX1268" fmla="*/ 4378210 w 8211041"/>
              <a:gd name="connsiteY1268" fmla="*/ 2631959 h 5883748"/>
              <a:gd name="connsiteX1269" fmla="*/ 4374732 w 8211041"/>
              <a:gd name="connsiteY1269" fmla="*/ 2628489 h 5883748"/>
              <a:gd name="connsiteX1270" fmla="*/ 4372372 w 8211041"/>
              <a:gd name="connsiteY1270" fmla="*/ 2627930 h 5883748"/>
              <a:gd name="connsiteX1271" fmla="*/ 4340827 w 8211041"/>
              <a:gd name="connsiteY1271" fmla="*/ 2611882 h 5883748"/>
              <a:gd name="connsiteX1272" fmla="*/ 4345463 w 8211041"/>
              <a:gd name="connsiteY1272" fmla="*/ 2615388 h 5883748"/>
              <a:gd name="connsiteX1273" fmla="*/ 4355557 w 8211041"/>
              <a:gd name="connsiteY1273" fmla="*/ 2623444 h 5883748"/>
              <a:gd name="connsiteX1274" fmla="*/ 4354492 w 8211041"/>
              <a:gd name="connsiteY1274" fmla="*/ 2625414 h 5883748"/>
              <a:gd name="connsiteX1275" fmla="*/ 4341216 w 8211041"/>
              <a:gd name="connsiteY1275" fmla="*/ 2613765 h 5883748"/>
              <a:gd name="connsiteX1276" fmla="*/ 4337279 w 8211041"/>
              <a:gd name="connsiteY1276" fmla="*/ 2610077 h 5883748"/>
              <a:gd name="connsiteX1277" fmla="*/ 4334550 w 8211041"/>
              <a:gd name="connsiteY1277" fmla="*/ 2608689 h 5883748"/>
              <a:gd name="connsiteX1278" fmla="*/ 240496 w 8211041"/>
              <a:gd name="connsiteY1278" fmla="*/ 2598914 h 5883748"/>
              <a:gd name="connsiteX1279" fmla="*/ 235833 w 8211041"/>
              <a:gd name="connsiteY1279" fmla="*/ 2601484 h 5883748"/>
              <a:gd name="connsiteX1280" fmla="*/ 240496 w 8211041"/>
              <a:gd name="connsiteY1280" fmla="*/ 2598914 h 5883748"/>
              <a:gd name="connsiteX1281" fmla="*/ 6157766 w 8211041"/>
              <a:gd name="connsiteY1281" fmla="*/ 2595870 h 5883748"/>
              <a:gd name="connsiteX1282" fmla="*/ 6158913 w 8211041"/>
              <a:gd name="connsiteY1282" fmla="*/ 2596167 h 5883748"/>
              <a:gd name="connsiteX1283" fmla="*/ 6159849 w 8211041"/>
              <a:gd name="connsiteY1283" fmla="*/ 2598139 h 5883748"/>
              <a:gd name="connsiteX1284" fmla="*/ 6157766 w 8211041"/>
              <a:gd name="connsiteY1284" fmla="*/ 2595870 h 5883748"/>
              <a:gd name="connsiteX1285" fmla="*/ 377922 w 8211041"/>
              <a:gd name="connsiteY1285" fmla="*/ 2593615 h 5883748"/>
              <a:gd name="connsiteX1286" fmla="*/ 422225 w 8211041"/>
              <a:gd name="connsiteY1286" fmla="*/ 2617995 h 5883748"/>
              <a:gd name="connsiteX1287" fmla="*/ 423638 w 8211041"/>
              <a:gd name="connsiteY1287" fmla="*/ 2613795 h 5883748"/>
              <a:gd name="connsiteX1288" fmla="*/ 377922 w 8211041"/>
              <a:gd name="connsiteY1288" fmla="*/ 2593615 h 5883748"/>
              <a:gd name="connsiteX1289" fmla="*/ 6155682 w 8211041"/>
              <a:gd name="connsiteY1289" fmla="*/ 2593601 h 5883748"/>
              <a:gd name="connsiteX1290" fmla="*/ 6156830 w 8211041"/>
              <a:gd name="connsiteY1290" fmla="*/ 2593897 h 5883748"/>
              <a:gd name="connsiteX1291" fmla="*/ 6157766 w 8211041"/>
              <a:gd name="connsiteY1291" fmla="*/ 2595870 h 5883748"/>
              <a:gd name="connsiteX1292" fmla="*/ 6155682 w 8211041"/>
              <a:gd name="connsiteY1292" fmla="*/ 2593601 h 5883748"/>
              <a:gd name="connsiteX1293" fmla="*/ 6108709 w 8211041"/>
              <a:gd name="connsiteY1293" fmla="*/ 2590357 h 5883748"/>
              <a:gd name="connsiteX1294" fmla="*/ 6110981 w 8211041"/>
              <a:gd name="connsiteY1294" fmla="*/ 2591799 h 5883748"/>
              <a:gd name="connsiteX1295" fmla="*/ 6112106 w 8211041"/>
              <a:gd name="connsiteY1295" fmla="*/ 2593889 h 5883748"/>
              <a:gd name="connsiteX1296" fmla="*/ 6108502 w 8211041"/>
              <a:gd name="connsiteY1296" fmla="*/ 2591248 h 5883748"/>
              <a:gd name="connsiteX1297" fmla="*/ 6108709 w 8211041"/>
              <a:gd name="connsiteY1297" fmla="*/ 2590357 h 5883748"/>
              <a:gd name="connsiteX1298" fmla="*/ 6149714 w 8211041"/>
              <a:gd name="connsiteY1298" fmla="*/ 2587988 h 5883748"/>
              <a:gd name="connsiteX1299" fmla="*/ 6152867 w 8211041"/>
              <a:gd name="connsiteY1299" fmla="*/ 2589931 h 5883748"/>
              <a:gd name="connsiteX1300" fmla="*/ 6155682 w 8211041"/>
              <a:gd name="connsiteY1300" fmla="*/ 2593601 h 5883748"/>
              <a:gd name="connsiteX1301" fmla="*/ 6149714 w 8211041"/>
              <a:gd name="connsiteY1301" fmla="*/ 2587988 h 5883748"/>
              <a:gd name="connsiteX1302" fmla="*/ 364443 w 8211041"/>
              <a:gd name="connsiteY1302" fmla="*/ 2584696 h 5883748"/>
              <a:gd name="connsiteX1303" fmla="*/ 375022 w 8211041"/>
              <a:gd name="connsiteY1303" fmla="*/ 2595399 h 5883748"/>
              <a:gd name="connsiteX1304" fmla="*/ 375418 w 8211041"/>
              <a:gd name="connsiteY1304" fmla="*/ 2609035 h 5883748"/>
              <a:gd name="connsiteX1305" fmla="*/ 419310 w 8211041"/>
              <a:gd name="connsiteY1305" fmla="*/ 2640330 h 5883748"/>
              <a:gd name="connsiteX1306" fmla="*/ 422090 w 8211041"/>
              <a:gd name="connsiteY1306" fmla="*/ 2642224 h 5883748"/>
              <a:gd name="connsiteX1307" fmla="*/ 438823 w 8211041"/>
              <a:gd name="connsiteY1307" fmla="*/ 2648229 h 5883748"/>
              <a:gd name="connsiteX1308" fmla="*/ 496275 w 8211041"/>
              <a:gd name="connsiteY1308" fmla="*/ 2662943 h 5883748"/>
              <a:gd name="connsiteX1309" fmla="*/ 471171 w 8211041"/>
              <a:gd name="connsiteY1309" fmla="*/ 2649330 h 5883748"/>
              <a:gd name="connsiteX1310" fmla="*/ 484338 w 8211041"/>
              <a:gd name="connsiteY1310" fmla="*/ 2648916 h 5883748"/>
              <a:gd name="connsiteX1311" fmla="*/ 491938 w 8211041"/>
              <a:gd name="connsiteY1311" fmla="*/ 2653599 h 5883748"/>
              <a:gd name="connsiteX1312" fmla="*/ 471843 w 8211041"/>
              <a:gd name="connsiteY1312" fmla="*/ 2638246 h 5883748"/>
              <a:gd name="connsiteX1313" fmla="*/ 441974 w 8211041"/>
              <a:gd name="connsiteY1313" fmla="*/ 2617837 h 5883748"/>
              <a:gd name="connsiteX1314" fmla="*/ 423642 w 8211041"/>
              <a:gd name="connsiteY1314" fmla="*/ 2609948 h 5883748"/>
              <a:gd name="connsiteX1315" fmla="*/ 423644 w 8211041"/>
              <a:gd name="connsiteY1315" fmla="*/ 2608935 h 5883748"/>
              <a:gd name="connsiteX1316" fmla="*/ 420417 w 8211041"/>
              <a:gd name="connsiteY1316" fmla="*/ 2608560 h 5883748"/>
              <a:gd name="connsiteX1317" fmla="*/ 423642 w 8211041"/>
              <a:gd name="connsiteY1317" fmla="*/ 2609948 h 5883748"/>
              <a:gd name="connsiteX1318" fmla="*/ 423638 w 8211041"/>
              <a:gd name="connsiteY1318" fmla="*/ 2613795 h 5883748"/>
              <a:gd name="connsiteX1319" fmla="*/ 364443 w 8211041"/>
              <a:gd name="connsiteY1319" fmla="*/ 2584696 h 5883748"/>
              <a:gd name="connsiteX1320" fmla="*/ 6093297 w 8211041"/>
              <a:gd name="connsiteY1320" fmla="*/ 2564997 h 5883748"/>
              <a:gd name="connsiteX1321" fmla="*/ 6095415 w 8211041"/>
              <a:gd name="connsiteY1321" fmla="*/ 2566251 h 5883748"/>
              <a:gd name="connsiteX1322" fmla="*/ 6097070 w 8211041"/>
              <a:gd name="connsiteY1322" fmla="*/ 2568550 h 5883748"/>
              <a:gd name="connsiteX1323" fmla="*/ 6093297 w 8211041"/>
              <a:gd name="connsiteY1323" fmla="*/ 2564997 h 5883748"/>
              <a:gd name="connsiteX1324" fmla="*/ 4304797 w 8211041"/>
              <a:gd name="connsiteY1324" fmla="*/ 2552726 h 5883748"/>
              <a:gd name="connsiteX1325" fmla="*/ 4304437 w 8211041"/>
              <a:gd name="connsiteY1325" fmla="*/ 2557376 h 5883748"/>
              <a:gd name="connsiteX1326" fmla="*/ 4304719 w 8211041"/>
              <a:gd name="connsiteY1326" fmla="*/ 2553727 h 5883748"/>
              <a:gd name="connsiteX1327" fmla="*/ 6106398 w 8211041"/>
              <a:gd name="connsiteY1327" fmla="*/ 2547885 h 5883748"/>
              <a:gd name="connsiteX1328" fmla="*/ 6106130 w 8211041"/>
              <a:gd name="connsiteY1328" fmla="*/ 2548593 h 5883748"/>
              <a:gd name="connsiteX1329" fmla="*/ 6110578 w 8211041"/>
              <a:gd name="connsiteY1329" fmla="*/ 2550896 h 5883748"/>
              <a:gd name="connsiteX1330" fmla="*/ 6106398 w 8211041"/>
              <a:gd name="connsiteY1330" fmla="*/ 2547885 h 5883748"/>
              <a:gd name="connsiteX1331" fmla="*/ 4305283 w 8211041"/>
              <a:gd name="connsiteY1331" fmla="*/ 2546428 h 5883748"/>
              <a:gd name="connsiteX1332" fmla="*/ 4304797 w 8211041"/>
              <a:gd name="connsiteY1332" fmla="*/ 2552726 h 5883748"/>
              <a:gd name="connsiteX1333" fmla="*/ 4305189 w 8211041"/>
              <a:gd name="connsiteY1333" fmla="*/ 2547644 h 5883748"/>
              <a:gd name="connsiteX1334" fmla="*/ 4305283 w 8211041"/>
              <a:gd name="connsiteY1334" fmla="*/ 2546428 h 5883748"/>
              <a:gd name="connsiteX1335" fmla="*/ 402438 w 8211041"/>
              <a:gd name="connsiteY1335" fmla="*/ 2532373 h 5883748"/>
              <a:gd name="connsiteX1336" fmla="*/ 421969 w 8211041"/>
              <a:gd name="connsiteY1336" fmla="*/ 2541160 h 5883748"/>
              <a:gd name="connsiteX1337" fmla="*/ 401236 w 8211041"/>
              <a:gd name="connsiteY1337" fmla="*/ 2538047 h 5883748"/>
              <a:gd name="connsiteX1338" fmla="*/ 396130 w 8211041"/>
              <a:gd name="connsiteY1338" fmla="*/ 2534430 h 5883748"/>
              <a:gd name="connsiteX1339" fmla="*/ 402438 w 8211041"/>
              <a:gd name="connsiteY1339" fmla="*/ 2532373 h 5883748"/>
              <a:gd name="connsiteX1340" fmla="*/ 261437 w 8211041"/>
              <a:gd name="connsiteY1340" fmla="*/ 2528640 h 5883748"/>
              <a:gd name="connsiteX1341" fmla="*/ 257523 w 8211041"/>
              <a:gd name="connsiteY1341" fmla="*/ 2532021 h 5883748"/>
              <a:gd name="connsiteX1342" fmla="*/ 271968 w 8211041"/>
              <a:gd name="connsiteY1342" fmla="*/ 2539061 h 5883748"/>
              <a:gd name="connsiteX1343" fmla="*/ 272414 w 8211041"/>
              <a:gd name="connsiteY1343" fmla="*/ 2536740 h 5883748"/>
              <a:gd name="connsiteX1344" fmla="*/ 261437 w 8211041"/>
              <a:gd name="connsiteY1344" fmla="*/ 2528640 h 5883748"/>
              <a:gd name="connsiteX1345" fmla="*/ 4243959 w 8211041"/>
              <a:gd name="connsiteY1345" fmla="*/ 2523703 h 5883748"/>
              <a:gd name="connsiteX1346" fmla="*/ 4245832 w 8211041"/>
              <a:gd name="connsiteY1346" fmla="*/ 2523806 h 5883748"/>
              <a:gd name="connsiteX1347" fmla="*/ 4247900 w 8211041"/>
              <a:gd name="connsiteY1347" fmla="*/ 2526578 h 5883748"/>
              <a:gd name="connsiteX1348" fmla="*/ 4243959 w 8211041"/>
              <a:gd name="connsiteY1348" fmla="*/ 2523703 h 5883748"/>
              <a:gd name="connsiteX1349" fmla="*/ 4240016 w 8211041"/>
              <a:gd name="connsiteY1349" fmla="*/ 2520828 h 5883748"/>
              <a:gd name="connsiteX1350" fmla="*/ 4241891 w 8211041"/>
              <a:gd name="connsiteY1350" fmla="*/ 2520931 h 5883748"/>
              <a:gd name="connsiteX1351" fmla="*/ 4243959 w 8211041"/>
              <a:gd name="connsiteY1351" fmla="*/ 2523703 h 5883748"/>
              <a:gd name="connsiteX1352" fmla="*/ 4240016 w 8211041"/>
              <a:gd name="connsiteY1352" fmla="*/ 2520828 h 5883748"/>
              <a:gd name="connsiteX1353" fmla="*/ 6063271 w 8211041"/>
              <a:gd name="connsiteY1353" fmla="*/ 2514797 h 5883748"/>
              <a:gd name="connsiteX1354" fmla="*/ 6075893 w 8211041"/>
              <a:gd name="connsiteY1354" fmla="*/ 2524870 h 5883748"/>
              <a:gd name="connsiteX1355" fmla="*/ 6067975 w 8211041"/>
              <a:gd name="connsiteY1355" fmla="*/ 2519342 h 5883748"/>
              <a:gd name="connsiteX1356" fmla="*/ 6063224 w 8211041"/>
              <a:gd name="connsiteY1356" fmla="*/ 2514752 h 5883748"/>
              <a:gd name="connsiteX1357" fmla="*/ 6063271 w 8211041"/>
              <a:gd name="connsiteY1357" fmla="*/ 2514797 h 5883748"/>
              <a:gd name="connsiteX1358" fmla="*/ 6063220 w 8211041"/>
              <a:gd name="connsiteY1358" fmla="*/ 2514757 h 5883748"/>
              <a:gd name="connsiteX1359" fmla="*/ 4229001 w 8211041"/>
              <a:gd name="connsiteY1359" fmla="*/ 2513971 h 5883748"/>
              <a:gd name="connsiteX1360" fmla="*/ 4234502 w 8211041"/>
              <a:gd name="connsiteY1360" fmla="*/ 2516006 h 5883748"/>
              <a:gd name="connsiteX1361" fmla="*/ 4240016 w 8211041"/>
              <a:gd name="connsiteY1361" fmla="*/ 2520828 h 5883748"/>
              <a:gd name="connsiteX1362" fmla="*/ 4229001 w 8211041"/>
              <a:gd name="connsiteY1362" fmla="*/ 2513971 h 5883748"/>
              <a:gd name="connsiteX1363" fmla="*/ 4292190 w 8211041"/>
              <a:gd name="connsiteY1363" fmla="*/ 2513529 h 5883748"/>
              <a:gd name="connsiteX1364" fmla="*/ 4326567 w 8211041"/>
              <a:gd name="connsiteY1364" fmla="*/ 2524286 h 5883748"/>
              <a:gd name="connsiteX1365" fmla="*/ 4330092 w 8211041"/>
              <a:gd name="connsiteY1365" fmla="*/ 2526681 h 5883748"/>
              <a:gd name="connsiteX1366" fmla="*/ 4334054 w 8211041"/>
              <a:gd name="connsiteY1366" fmla="*/ 2529806 h 5883748"/>
              <a:gd name="connsiteX1367" fmla="*/ 4317094 w 8211041"/>
              <a:gd name="connsiteY1367" fmla="*/ 2525660 h 5883748"/>
              <a:gd name="connsiteX1368" fmla="*/ 4301079 w 8211041"/>
              <a:gd name="connsiteY1368" fmla="*/ 2521029 h 5883748"/>
              <a:gd name="connsiteX1369" fmla="*/ 4295062 w 8211041"/>
              <a:gd name="connsiteY1369" fmla="*/ 2515717 h 5883748"/>
              <a:gd name="connsiteX1370" fmla="*/ 6047660 w 8211041"/>
              <a:gd name="connsiteY1370" fmla="*/ 2504581 h 5883748"/>
              <a:gd name="connsiteX1371" fmla="*/ 6048650 w 8211041"/>
              <a:gd name="connsiteY1371" fmla="*/ 2505648 h 5883748"/>
              <a:gd name="connsiteX1372" fmla="*/ 6056975 w 8211041"/>
              <a:gd name="connsiteY1372" fmla="*/ 2513725 h 5883748"/>
              <a:gd name="connsiteX1373" fmla="*/ 6062337 w 8211041"/>
              <a:gd name="connsiteY1373" fmla="*/ 2517217 h 5883748"/>
              <a:gd name="connsiteX1374" fmla="*/ 6062281 w 8211041"/>
              <a:gd name="connsiteY1374" fmla="*/ 2517538 h 5883748"/>
              <a:gd name="connsiteX1375" fmla="*/ 6063280 w 8211041"/>
              <a:gd name="connsiteY1375" fmla="*/ 2517831 h 5883748"/>
              <a:gd name="connsiteX1376" fmla="*/ 6062337 w 8211041"/>
              <a:gd name="connsiteY1376" fmla="*/ 2517217 h 5883748"/>
              <a:gd name="connsiteX1377" fmla="*/ 6062548 w 8211041"/>
              <a:gd name="connsiteY1377" fmla="*/ 2516001 h 5883748"/>
              <a:gd name="connsiteX1378" fmla="*/ 6079666 w 8211041"/>
              <a:gd name="connsiteY1378" fmla="*/ 2528423 h 5883748"/>
              <a:gd name="connsiteX1379" fmla="*/ 6076907 w 8211041"/>
              <a:gd name="connsiteY1379" fmla="*/ 2524465 h 5883748"/>
              <a:gd name="connsiteX1380" fmla="*/ 6077525 w 8211041"/>
              <a:gd name="connsiteY1380" fmla="*/ 2520134 h 5883748"/>
              <a:gd name="connsiteX1381" fmla="*/ 6075329 w 8211041"/>
              <a:gd name="connsiteY1381" fmla="*/ 2517942 h 5883748"/>
              <a:gd name="connsiteX1382" fmla="*/ 6073838 w 8211041"/>
              <a:gd name="connsiteY1382" fmla="*/ 2517590 h 5883748"/>
              <a:gd name="connsiteX1383" fmla="*/ 6053919 w 8211041"/>
              <a:gd name="connsiteY1383" fmla="*/ 2507456 h 5883748"/>
              <a:gd name="connsiteX1384" fmla="*/ 6056846 w 8211041"/>
              <a:gd name="connsiteY1384" fmla="*/ 2509670 h 5883748"/>
              <a:gd name="connsiteX1385" fmla="*/ 6063220 w 8211041"/>
              <a:gd name="connsiteY1385" fmla="*/ 2514757 h 5883748"/>
              <a:gd name="connsiteX1386" fmla="*/ 6062548 w 8211041"/>
              <a:gd name="connsiteY1386" fmla="*/ 2516001 h 5883748"/>
              <a:gd name="connsiteX1387" fmla="*/ 6054165 w 8211041"/>
              <a:gd name="connsiteY1387" fmla="*/ 2508645 h 5883748"/>
              <a:gd name="connsiteX1388" fmla="*/ 6051679 w 8211041"/>
              <a:gd name="connsiteY1388" fmla="*/ 2506317 h 5883748"/>
              <a:gd name="connsiteX1389" fmla="*/ 6049955 w 8211041"/>
              <a:gd name="connsiteY1389" fmla="*/ 2505440 h 5883748"/>
              <a:gd name="connsiteX1390" fmla="*/ 4261426 w 8211041"/>
              <a:gd name="connsiteY1390" fmla="*/ 2478045 h 5883748"/>
              <a:gd name="connsiteX1391" fmla="*/ 4282369 w 8211041"/>
              <a:gd name="connsiteY1391" fmla="*/ 2483771 h 5883748"/>
              <a:gd name="connsiteX1392" fmla="*/ 4302121 w 8211041"/>
              <a:gd name="connsiteY1392" fmla="*/ 2490066 h 5883748"/>
              <a:gd name="connsiteX1393" fmla="*/ 4309423 w 8211041"/>
              <a:gd name="connsiteY1393" fmla="*/ 2496873 h 5883748"/>
              <a:gd name="connsiteX1394" fmla="*/ 4312919 w 8211041"/>
              <a:gd name="connsiteY1394" fmla="*/ 2499689 h 5883748"/>
              <a:gd name="connsiteX1395" fmla="*/ 4270548 w 8211041"/>
              <a:gd name="connsiteY1395" fmla="*/ 2485158 h 5883748"/>
              <a:gd name="connsiteX1396" fmla="*/ 4266246 w 8211041"/>
              <a:gd name="connsiteY1396" fmla="*/ 2482064 h 5883748"/>
              <a:gd name="connsiteX1397" fmla="*/ 289678 w 8211041"/>
              <a:gd name="connsiteY1397" fmla="*/ 2470603 h 5883748"/>
              <a:gd name="connsiteX1398" fmla="*/ 303159 w 8211041"/>
              <a:gd name="connsiteY1398" fmla="*/ 2479523 h 5883748"/>
              <a:gd name="connsiteX1399" fmla="*/ 295981 w 8211041"/>
              <a:gd name="connsiteY1399" fmla="*/ 2476790 h 5883748"/>
              <a:gd name="connsiteX1400" fmla="*/ 289678 w 8211041"/>
              <a:gd name="connsiteY1400" fmla="*/ 2470603 h 5883748"/>
              <a:gd name="connsiteX1401" fmla="*/ 5992751 w 8211041"/>
              <a:gd name="connsiteY1401" fmla="*/ 2451775 h 5883748"/>
              <a:gd name="connsiteX1402" fmla="*/ 5993934 w 8211041"/>
              <a:gd name="connsiteY1402" fmla="*/ 2451840 h 5883748"/>
              <a:gd name="connsiteX1403" fmla="*/ 5995239 w 8211041"/>
              <a:gd name="connsiteY1403" fmla="*/ 2453591 h 5883748"/>
              <a:gd name="connsiteX1404" fmla="*/ 5992751 w 8211041"/>
              <a:gd name="connsiteY1404" fmla="*/ 2451775 h 5883748"/>
              <a:gd name="connsiteX1405" fmla="*/ 5990261 w 8211041"/>
              <a:gd name="connsiteY1405" fmla="*/ 2449960 h 5883748"/>
              <a:gd name="connsiteX1406" fmla="*/ 5991445 w 8211041"/>
              <a:gd name="connsiteY1406" fmla="*/ 2450025 h 5883748"/>
              <a:gd name="connsiteX1407" fmla="*/ 5992751 w 8211041"/>
              <a:gd name="connsiteY1407" fmla="*/ 2451775 h 5883748"/>
              <a:gd name="connsiteX1408" fmla="*/ 5990261 w 8211041"/>
              <a:gd name="connsiteY1408" fmla="*/ 2449960 h 5883748"/>
              <a:gd name="connsiteX1409" fmla="*/ 5983306 w 8211041"/>
              <a:gd name="connsiteY1409" fmla="*/ 2445630 h 5883748"/>
              <a:gd name="connsiteX1410" fmla="*/ 5986779 w 8211041"/>
              <a:gd name="connsiteY1410" fmla="*/ 2446915 h 5883748"/>
              <a:gd name="connsiteX1411" fmla="*/ 5990261 w 8211041"/>
              <a:gd name="connsiteY1411" fmla="*/ 2449960 h 5883748"/>
              <a:gd name="connsiteX1412" fmla="*/ 5983306 w 8211041"/>
              <a:gd name="connsiteY1412" fmla="*/ 2445630 h 5883748"/>
              <a:gd name="connsiteX1413" fmla="*/ 6023207 w 8211041"/>
              <a:gd name="connsiteY1413" fmla="*/ 2445351 h 5883748"/>
              <a:gd name="connsiteX1414" fmla="*/ 6044914 w 8211041"/>
              <a:gd name="connsiteY1414" fmla="*/ 2452144 h 5883748"/>
              <a:gd name="connsiteX1415" fmla="*/ 6047140 w 8211041"/>
              <a:gd name="connsiteY1415" fmla="*/ 2453656 h 5883748"/>
              <a:gd name="connsiteX1416" fmla="*/ 6049642 w 8211041"/>
              <a:gd name="connsiteY1416" fmla="*/ 2455629 h 5883748"/>
              <a:gd name="connsiteX1417" fmla="*/ 6038933 w 8211041"/>
              <a:gd name="connsiteY1417" fmla="*/ 2453011 h 5883748"/>
              <a:gd name="connsiteX1418" fmla="*/ 6028820 w 8211041"/>
              <a:gd name="connsiteY1418" fmla="*/ 2450087 h 5883748"/>
              <a:gd name="connsiteX1419" fmla="*/ 6025020 w 8211041"/>
              <a:gd name="connsiteY1419" fmla="*/ 2446732 h 5883748"/>
              <a:gd name="connsiteX1420" fmla="*/ 4350167 w 8211041"/>
              <a:gd name="connsiteY1420" fmla="*/ 2441775 h 5883748"/>
              <a:gd name="connsiteX1421" fmla="*/ 4349939 w 8211041"/>
              <a:gd name="connsiteY1421" fmla="*/ 2446434 h 5883748"/>
              <a:gd name="connsiteX1422" fmla="*/ 4351195 w 8211041"/>
              <a:gd name="connsiteY1422" fmla="*/ 2450920 h 5883748"/>
              <a:gd name="connsiteX1423" fmla="*/ 4349939 w 8211041"/>
              <a:gd name="connsiteY1423" fmla="*/ 2446434 h 5883748"/>
              <a:gd name="connsiteX1424" fmla="*/ 4350167 w 8211041"/>
              <a:gd name="connsiteY1424" fmla="*/ 2441775 h 5883748"/>
              <a:gd name="connsiteX1425" fmla="*/ 286400 w 8211041"/>
              <a:gd name="connsiteY1425" fmla="*/ 2438200 h 5883748"/>
              <a:gd name="connsiteX1426" fmla="*/ 293277 w 8211041"/>
              <a:gd name="connsiteY1426" fmla="*/ 2438420 h 5883748"/>
              <a:gd name="connsiteX1427" fmla="*/ 286400 w 8211041"/>
              <a:gd name="connsiteY1427" fmla="*/ 2438200 h 5883748"/>
              <a:gd name="connsiteX1428" fmla="*/ 4433391 w 8211041"/>
              <a:gd name="connsiteY1428" fmla="*/ 2431866 h 5883748"/>
              <a:gd name="connsiteX1429" fmla="*/ 4438512 w 8211041"/>
              <a:gd name="connsiteY1429" fmla="*/ 2433162 h 5883748"/>
              <a:gd name="connsiteX1430" fmla="*/ 4443880 w 8211041"/>
              <a:gd name="connsiteY1430" fmla="*/ 2436312 h 5883748"/>
              <a:gd name="connsiteX1431" fmla="*/ 4433391 w 8211041"/>
              <a:gd name="connsiteY1431" fmla="*/ 2431866 h 5883748"/>
              <a:gd name="connsiteX1432" fmla="*/ 4569005 w 8211041"/>
              <a:gd name="connsiteY1432" fmla="*/ 2431200 h 5883748"/>
              <a:gd name="connsiteX1433" fmla="*/ 4595279 w 8211041"/>
              <a:gd name="connsiteY1433" fmla="*/ 2448111 h 5883748"/>
              <a:gd name="connsiteX1434" fmla="*/ 4599647 w 8211041"/>
              <a:gd name="connsiteY1434" fmla="*/ 2444933 h 5883748"/>
              <a:gd name="connsiteX1435" fmla="*/ 4130405 w 8211041"/>
              <a:gd name="connsiteY1435" fmla="*/ 2430644 h 5883748"/>
              <a:gd name="connsiteX1436" fmla="*/ 4140262 w 8211041"/>
              <a:gd name="connsiteY1436" fmla="*/ 2436909 h 5883748"/>
              <a:gd name="connsiteX1437" fmla="*/ 4144725 w 8211041"/>
              <a:gd name="connsiteY1437" fmla="*/ 2438565 h 5883748"/>
              <a:gd name="connsiteX1438" fmla="*/ 4141870 w 8211041"/>
              <a:gd name="connsiteY1438" fmla="*/ 2440247 h 5883748"/>
              <a:gd name="connsiteX1439" fmla="*/ 4153602 w 8211041"/>
              <a:gd name="connsiteY1439" fmla="*/ 2446008 h 5883748"/>
              <a:gd name="connsiteX1440" fmla="*/ 4181981 w 8211041"/>
              <a:gd name="connsiteY1440" fmla="*/ 2467168 h 5883748"/>
              <a:gd name="connsiteX1441" fmla="*/ 4180369 w 8211041"/>
              <a:gd name="connsiteY1441" fmla="*/ 2470252 h 5883748"/>
              <a:gd name="connsiteX1442" fmla="*/ 4183515 w 8211041"/>
              <a:gd name="connsiteY1442" fmla="*/ 2471728 h 5883748"/>
              <a:gd name="connsiteX1443" fmla="*/ 4195452 w 8211041"/>
              <a:gd name="connsiteY1443" fmla="*/ 2476952 h 5883748"/>
              <a:gd name="connsiteX1444" fmla="*/ 4200036 w 8211041"/>
              <a:gd name="connsiteY1444" fmla="*/ 2478853 h 5883748"/>
              <a:gd name="connsiteX1445" fmla="*/ 4203072 w 8211041"/>
              <a:gd name="connsiteY1445" fmla="*/ 2479741 h 5883748"/>
              <a:gd name="connsiteX1446" fmla="*/ 4220719 w 8211041"/>
              <a:gd name="connsiteY1446" fmla="*/ 2487438 h 5883748"/>
              <a:gd name="connsiteX1447" fmla="*/ 4188308 w 8211041"/>
              <a:gd name="connsiteY1447" fmla="*/ 2462788 h 5883748"/>
              <a:gd name="connsiteX1448" fmla="*/ 4149315 w 8211041"/>
              <a:gd name="connsiteY1448" fmla="*/ 2436274 h 5883748"/>
              <a:gd name="connsiteX1449" fmla="*/ 4148687 w 8211041"/>
              <a:gd name="connsiteY1449" fmla="*/ 2435862 h 5883748"/>
              <a:gd name="connsiteX1450" fmla="*/ 4149183 w 8211041"/>
              <a:gd name="connsiteY1450" fmla="*/ 2436347 h 5883748"/>
              <a:gd name="connsiteX1451" fmla="*/ 4134697 w 8211041"/>
              <a:gd name="connsiteY1451" fmla="*/ 2432269 h 5883748"/>
              <a:gd name="connsiteX1452" fmla="*/ 469690 w 8211041"/>
              <a:gd name="connsiteY1452" fmla="*/ 2430296 h 5883748"/>
              <a:gd name="connsiteX1453" fmla="*/ 465026 w 8211041"/>
              <a:gd name="connsiteY1453" fmla="*/ 2432867 h 5883748"/>
              <a:gd name="connsiteX1454" fmla="*/ 460164 w 8211041"/>
              <a:gd name="connsiteY1454" fmla="*/ 2435631 h 5883748"/>
              <a:gd name="connsiteX1455" fmla="*/ 465026 w 8211041"/>
              <a:gd name="connsiteY1455" fmla="*/ 2432867 h 5883748"/>
              <a:gd name="connsiteX1456" fmla="*/ 469690 w 8211041"/>
              <a:gd name="connsiteY1456" fmla="*/ 2430296 h 5883748"/>
              <a:gd name="connsiteX1457" fmla="*/ 4132645 w 8211041"/>
              <a:gd name="connsiteY1457" fmla="*/ 2425593 h 5883748"/>
              <a:gd name="connsiteX1458" fmla="*/ 4130484 w 8211041"/>
              <a:gd name="connsiteY1458" fmla="*/ 2426901 h 5883748"/>
              <a:gd name="connsiteX1459" fmla="*/ 4130253 w 8211041"/>
              <a:gd name="connsiteY1459" fmla="*/ 2427040 h 5883748"/>
              <a:gd name="connsiteX1460" fmla="*/ 4130215 w 8211041"/>
              <a:gd name="connsiteY1460" fmla="*/ 2427063 h 5883748"/>
              <a:gd name="connsiteX1461" fmla="*/ 4130484 w 8211041"/>
              <a:gd name="connsiteY1461" fmla="*/ 2426901 h 5883748"/>
              <a:gd name="connsiteX1462" fmla="*/ 4131126 w 8211041"/>
              <a:gd name="connsiteY1462" fmla="*/ 2426513 h 5883748"/>
              <a:gd name="connsiteX1463" fmla="*/ 4132645 w 8211041"/>
              <a:gd name="connsiteY1463" fmla="*/ 2425593 h 5883748"/>
              <a:gd name="connsiteX1464" fmla="*/ 96260 w 8211041"/>
              <a:gd name="connsiteY1464" fmla="*/ 2424691 h 5883748"/>
              <a:gd name="connsiteX1465" fmla="*/ 117580 w 8211041"/>
              <a:gd name="connsiteY1465" fmla="*/ 2438779 h 5883748"/>
              <a:gd name="connsiteX1466" fmla="*/ 106859 w 8211041"/>
              <a:gd name="connsiteY1466" fmla="*/ 2434478 h 5883748"/>
              <a:gd name="connsiteX1467" fmla="*/ 96260 w 8211041"/>
              <a:gd name="connsiteY1467" fmla="*/ 2424691 h 5883748"/>
              <a:gd name="connsiteX1468" fmla="*/ 4525623 w 8211041"/>
              <a:gd name="connsiteY1468" fmla="*/ 2420328 h 5883748"/>
              <a:gd name="connsiteX1469" fmla="*/ 4544371 w 8211041"/>
              <a:gd name="connsiteY1469" fmla="*/ 2433030 h 5883748"/>
              <a:gd name="connsiteX1470" fmla="*/ 4546920 w 8211041"/>
              <a:gd name="connsiteY1470" fmla="*/ 2435086 h 5883748"/>
              <a:gd name="connsiteX1471" fmla="*/ 4538546 w 8211041"/>
              <a:gd name="connsiteY1471" fmla="*/ 2432280 h 5883748"/>
              <a:gd name="connsiteX1472" fmla="*/ 4532228 w 8211041"/>
              <a:gd name="connsiteY1472" fmla="*/ 2430280 h 5883748"/>
              <a:gd name="connsiteX1473" fmla="*/ 4527420 w 8211041"/>
              <a:gd name="connsiteY1473" fmla="*/ 2426585 h 5883748"/>
              <a:gd name="connsiteX1474" fmla="*/ 4522161 w 8211041"/>
              <a:gd name="connsiteY1474" fmla="*/ 2421143 h 5883748"/>
              <a:gd name="connsiteX1475" fmla="*/ 4525623 w 8211041"/>
              <a:gd name="connsiteY1475" fmla="*/ 2420328 h 5883748"/>
              <a:gd name="connsiteX1476" fmla="*/ 88653 w 8211041"/>
              <a:gd name="connsiteY1476" fmla="*/ 2418822 h 5883748"/>
              <a:gd name="connsiteX1477" fmla="*/ 96260 w 8211041"/>
              <a:gd name="connsiteY1477" fmla="*/ 2424691 h 5883748"/>
              <a:gd name="connsiteX1478" fmla="*/ 92577 w 8211041"/>
              <a:gd name="connsiteY1478" fmla="*/ 2424389 h 5883748"/>
              <a:gd name="connsiteX1479" fmla="*/ 88653 w 8211041"/>
              <a:gd name="connsiteY1479" fmla="*/ 2418822 h 5883748"/>
              <a:gd name="connsiteX1480" fmla="*/ 4144883 w 8211041"/>
              <a:gd name="connsiteY1480" fmla="*/ 2416816 h 5883748"/>
              <a:gd name="connsiteX1481" fmla="*/ 4148363 w 8211041"/>
              <a:gd name="connsiteY1481" fmla="*/ 2418690 h 5883748"/>
              <a:gd name="connsiteX1482" fmla="*/ 4163509 w 8211041"/>
              <a:gd name="connsiteY1482" fmla="*/ 2424304 h 5883748"/>
              <a:gd name="connsiteX1483" fmla="*/ 4156849 w 8211041"/>
              <a:gd name="connsiteY1483" fmla="*/ 2419697 h 5883748"/>
              <a:gd name="connsiteX1484" fmla="*/ 81046 w 8211041"/>
              <a:gd name="connsiteY1484" fmla="*/ 2412952 h 5883748"/>
              <a:gd name="connsiteX1485" fmla="*/ 88653 w 8211041"/>
              <a:gd name="connsiteY1485" fmla="*/ 2418822 h 5883748"/>
              <a:gd name="connsiteX1486" fmla="*/ 84971 w 8211041"/>
              <a:gd name="connsiteY1486" fmla="*/ 2418519 h 5883748"/>
              <a:gd name="connsiteX1487" fmla="*/ 81046 w 8211041"/>
              <a:gd name="connsiteY1487" fmla="*/ 2412952 h 5883748"/>
              <a:gd name="connsiteX1488" fmla="*/ 4247814 w 8211041"/>
              <a:gd name="connsiteY1488" fmla="*/ 2405826 h 5883748"/>
              <a:gd name="connsiteX1489" fmla="*/ 4250233 w 8211041"/>
              <a:gd name="connsiteY1489" fmla="*/ 2406882 h 5883748"/>
              <a:gd name="connsiteX1490" fmla="*/ 4303764 w 8211041"/>
              <a:gd name="connsiteY1490" fmla="*/ 2425531 h 5883748"/>
              <a:gd name="connsiteX1491" fmla="*/ 4332289 w 8211041"/>
              <a:gd name="connsiteY1491" fmla="*/ 2437997 h 5883748"/>
              <a:gd name="connsiteX1492" fmla="*/ 4332289 w 8211041"/>
              <a:gd name="connsiteY1492" fmla="*/ 2437997 h 5883748"/>
              <a:gd name="connsiteX1493" fmla="*/ 4303764 w 8211041"/>
              <a:gd name="connsiteY1493" fmla="*/ 2425531 h 5883748"/>
              <a:gd name="connsiteX1494" fmla="*/ 4285665 w 8211041"/>
              <a:gd name="connsiteY1494" fmla="*/ 2416170 h 5883748"/>
              <a:gd name="connsiteX1495" fmla="*/ 230031 w 8211041"/>
              <a:gd name="connsiteY1495" fmla="*/ 2400700 h 5883748"/>
              <a:gd name="connsiteX1496" fmla="*/ 242507 w 8211041"/>
              <a:gd name="connsiteY1496" fmla="*/ 2406906 h 5883748"/>
              <a:gd name="connsiteX1497" fmla="*/ 242345 w 8211041"/>
              <a:gd name="connsiteY1497" fmla="*/ 2409756 h 5883748"/>
              <a:gd name="connsiteX1498" fmla="*/ 234599 w 8211041"/>
              <a:gd name="connsiteY1498" fmla="*/ 2406528 h 5883748"/>
              <a:gd name="connsiteX1499" fmla="*/ 230031 w 8211041"/>
              <a:gd name="connsiteY1499" fmla="*/ 2400700 h 5883748"/>
              <a:gd name="connsiteX1500" fmla="*/ 6018196 w 8211041"/>
              <a:gd name="connsiteY1500" fmla="*/ 2396723 h 5883748"/>
              <a:gd name="connsiteX1501" fmla="*/ 6024869 w 8211041"/>
              <a:gd name="connsiteY1501" fmla="*/ 2397541 h 5883748"/>
              <a:gd name="connsiteX1502" fmla="*/ 6026537 w 8211041"/>
              <a:gd name="connsiteY1502" fmla="*/ 2398656 h 5883748"/>
              <a:gd name="connsiteX1503" fmla="*/ 6018196 w 8211041"/>
              <a:gd name="connsiteY1503" fmla="*/ 2396723 h 5883748"/>
              <a:gd name="connsiteX1504" fmla="*/ 5921046 w 8211041"/>
              <a:gd name="connsiteY1504" fmla="*/ 2393012 h 5883748"/>
              <a:gd name="connsiteX1505" fmla="*/ 5927271 w 8211041"/>
              <a:gd name="connsiteY1505" fmla="*/ 2396968 h 5883748"/>
              <a:gd name="connsiteX1506" fmla="*/ 5930089 w 8211041"/>
              <a:gd name="connsiteY1506" fmla="*/ 2398014 h 5883748"/>
              <a:gd name="connsiteX1507" fmla="*/ 5928286 w 8211041"/>
              <a:gd name="connsiteY1507" fmla="*/ 2399076 h 5883748"/>
              <a:gd name="connsiteX1508" fmla="*/ 5935694 w 8211041"/>
              <a:gd name="connsiteY1508" fmla="*/ 2402714 h 5883748"/>
              <a:gd name="connsiteX1509" fmla="*/ 5953614 w 8211041"/>
              <a:gd name="connsiteY1509" fmla="*/ 2416076 h 5883748"/>
              <a:gd name="connsiteX1510" fmla="*/ 5952596 w 8211041"/>
              <a:gd name="connsiteY1510" fmla="*/ 2418023 h 5883748"/>
              <a:gd name="connsiteX1511" fmla="*/ 5954583 w 8211041"/>
              <a:gd name="connsiteY1511" fmla="*/ 2418955 h 5883748"/>
              <a:gd name="connsiteX1512" fmla="*/ 5962121 w 8211041"/>
              <a:gd name="connsiteY1512" fmla="*/ 2422254 h 5883748"/>
              <a:gd name="connsiteX1513" fmla="*/ 5965015 w 8211041"/>
              <a:gd name="connsiteY1513" fmla="*/ 2423454 h 5883748"/>
              <a:gd name="connsiteX1514" fmla="*/ 5966932 w 8211041"/>
              <a:gd name="connsiteY1514" fmla="*/ 2424015 h 5883748"/>
              <a:gd name="connsiteX1515" fmla="*/ 5978076 w 8211041"/>
              <a:gd name="connsiteY1515" fmla="*/ 2428875 h 5883748"/>
              <a:gd name="connsiteX1516" fmla="*/ 5957610 w 8211041"/>
              <a:gd name="connsiteY1516" fmla="*/ 2413310 h 5883748"/>
              <a:gd name="connsiteX1517" fmla="*/ 5932987 w 8211041"/>
              <a:gd name="connsiteY1517" fmla="*/ 2396568 h 5883748"/>
              <a:gd name="connsiteX1518" fmla="*/ 5932591 w 8211041"/>
              <a:gd name="connsiteY1518" fmla="*/ 2396307 h 5883748"/>
              <a:gd name="connsiteX1519" fmla="*/ 5932904 w 8211041"/>
              <a:gd name="connsiteY1519" fmla="*/ 2396613 h 5883748"/>
              <a:gd name="connsiteX1520" fmla="*/ 5923757 w 8211041"/>
              <a:gd name="connsiteY1520" fmla="*/ 2394038 h 5883748"/>
              <a:gd name="connsiteX1521" fmla="*/ 5922461 w 8211041"/>
              <a:gd name="connsiteY1521" fmla="*/ 2389823 h 5883748"/>
              <a:gd name="connsiteX1522" fmla="*/ 5921096 w 8211041"/>
              <a:gd name="connsiteY1522" fmla="*/ 2390649 h 5883748"/>
              <a:gd name="connsiteX1523" fmla="*/ 5920950 w 8211041"/>
              <a:gd name="connsiteY1523" fmla="*/ 2390736 h 5883748"/>
              <a:gd name="connsiteX1524" fmla="*/ 5920926 w 8211041"/>
              <a:gd name="connsiteY1524" fmla="*/ 2390752 h 5883748"/>
              <a:gd name="connsiteX1525" fmla="*/ 5921096 w 8211041"/>
              <a:gd name="connsiteY1525" fmla="*/ 2390649 h 5883748"/>
              <a:gd name="connsiteX1526" fmla="*/ 5921502 w 8211041"/>
              <a:gd name="connsiteY1526" fmla="*/ 2390404 h 5883748"/>
              <a:gd name="connsiteX1527" fmla="*/ 5922461 w 8211041"/>
              <a:gd name="connsiteY1527" fmla="*/ 2389823 h 5883748"/>
              <a:gd name="connsiteX1528" fmla="*/ 5930189 w 8211041"/>
              <a:gd name="connsiteY1528" fmla="*/ 2384280 h 5883748"/>
              <a:gd name="connsiteX1529" fmla="*/ 5932386 w 8211041"/>
              <a:gd name="connsiteY1529" fmla="*/ 2385464 h 5883748"/>
              <a:gd name="connsiteX1530" fmla="*/ 5941950 w 8211041"/>
              <a:gd name="connsiteY1530" fmla="*/ 2389009 h 5883748"/>
              <a:gd name="connsiteX1531" fmla="*/ 5937745 w 8211041"/>
              <a:gd name="connsiteY1531" fmla="*/ 2386100 h 5883748"/>
              <a:gd name="connsiteX1532" fmla="*/ 4153042 w 8211041"/>
              <a:gd name="connsiteY1532" fmla="*/ 2378674 h 5883748"/>
              <a:gd name="connsiteX1533" fmla="*/ 4168490 w 8211041"/>
              <a:gd name="connsiteY1533" fmla="*/ 2389703 h 5883748"/>
              <a:gd name="connsiteX1534" fmla="*/ 4173646 w 8211041"/>
              <a:gd name="connsiteY1534" fmla="*/ 2391610 h 5883748"/>
              <a:gd name="connsiteX1535" fmla="*/ 4178369 w 8211041"/>
              <a:gd name="connsiteY1535" fmla="*/ 2393579 h 5883748"/>
              <a:gd name="connsiteX1536" fmla="*/ 4214595 w 8211041"/>
              <a:gd name="connsiteY1536" fmla="*/ 2406933 h 5883748"/>
              <a:gd name="connsiteX1537" fmla="*/ 4284255 w 8211041"/>
              <a:gd name="connsiteY1537" fmla="*/ 2436520 h 5883748"/>
              <a:gd name="connsiteX1538" fmla="*/ 4214636 w 8211041"/>
              <a:gd name="connsiteY1538" fmla="*/ 2414660 h 5883748"/>
              <a:gd name="connsiteX1539" fmla="*/ 4180787 w 8211041"/>
              <a:gd name="connsiteY1539" fmla="*/ 2406215 h 5883748"/>
              <a:gd name="connsiteX1540" fmla="*/ 4177047 w 8211041"/>
              <a:gd name="connsiteY1540" fmla="*/ 2407943 h 5883748"/>
              <a:gd name="connsiteX1541" fmla="*/ 4179510 w 8211041"/>
              <a:gd name="connsiteY1541" fmla="*/ 2409496 h 5883748"/>
              <a:gd name="connsiteX1542" fmla="*/ 4190130 w 8211041"/>
              <a:gd name="connsiteY1542" fmla="*/ 2422444 h 5883748"/>
              <a:gd name="connsiteX1543" fmla="*/ 4175553 w 8211041"/>
              <a:gd name="connsiteY1543" fmla="*/ 2423578 h 5883748"/>
              <a:gd name="connsiteX1544" fmla="*/ 4167512 w 8211041"/>
              <a:gd name="connsiteY1544" fmla="*/ 2421973 h 5883748"/>
              <a:gd name="connsiteX1545" fmla="*/ 4176149 w 8211041"/>
              <a:gd name="connsiteY1545" fmla="*/ 2428989 h 5883748"/>
              <a:gd name="connsiteX1546" fmla="*/ 4176150 w 8211041"/>
              <a:gd name="connsiteY1546" fmla="*/ 2428989 h 5883748"/>
              <a:gd name="connsiteX1547" fmla="*/ 4183813 w 8211041"/>
              <a:gd name="connsiteY1547" fmla="*/ 2433349 h 5883748"/>
              <a:gd name="connsiteX1548" fmla="*/ 4180832 w 8211041"/>
              <a:gd name="connsiteY1548" fmla="*/ 2432792 h 5883748"/>
              <a:gd name="connsiteX1549" fmla="*/ 4239620 w 8211041"/>
              <a:gd name="connsiteY1549" fmla="*/ 2480545 h 5883748"/>
              <a:gd name="connsiteX1550" fmla="*/ 4191812 w 8211041"/>
              <a:gd name="connsiteY1550" fmla="*/ 2443881 h 5883748"/>
              <a:gd name="connsiteX1551" fmla="*/ 4173397 w 8211041"/>
              <a:gd name="connsiteY1551" fmla="*/ 2431143 h 5883748"/>
              <a:gd name="connsiteX1552" fmla="*/ 4168127 w 8211041"/>
              <a:gd name="connsiteY1552" fmla="*/ 2429850 h 5883748"/>
              <a:gd name="connsiteX1553" fmla="*/ 4145940 w 8211041"/>
              <a:gd name="connsiteY1553" fmla="*/ 2424082 h 5883748"/>
              <a:gd name="connsiteX1554" fmla="*/ 4138101 w 8211041"/>
              <a:gd name="connsiteY1554" fmla="*/ 2422197 h 5883748"/>
              <a:gd name="connsiteX1555" fmla="*/ 4149570 w 8211041"/>
              <a:gd name="connsiteY1555" fmla="*/ 2430418 h 5883748"/>
              <a:gd name="connsiteX1556" fmla="*/ 4234104 w 8211041"/>
              <a:gd name="connsiteY1556" fmla="*/ 2492803 h 5883748"/>
              <a:gd name="connsiteX1557" fmla="*/ 4235256 w 8211041"/>
              <a:gd name="connsiteY1557" fmla="*/ 2493777 h 5883748"/>
              <a:gd name="connsiteX1558" fmla="*/ 4242161 w 8211041"/>
              <a:gd name="connsiteY1558" fmla="*/ 2496789 h 5883748"/>
              <a:gd name="connsiteX1559" fmla="*/ 4261975 w 8211041"/>
              <a:gd name="connsiteY1559" fmla="*/ 2503486 h 5883748"/>
              <a:gd name="connsiteX1560" fmla="*/ 4261510 w 8211041"/>
              <a:gd name="connsiteY1560" fmla="*/ 2503689 h 5883748"/>
              <a:gd name="connsiteX1561" fmla="*/ 4270392 w 8211041"/>
              <a:gd name="connsiteY1561" fmla="*/ 2510605 h 5883748"/>
              <a:gd name="connsiteX1562" fmla="*/ 4273758 w 8211041"/>
              <a:gd name="connsiteY1562" fmla="*/ 2513130 h 5883748"/>
              <a:gd name="connsiteX1563" fmla="*/ 4267406 w 8211041"/>
              <a:gd name="connsiteY1563" fmla="*/ 2511292 h 5883748"/>
              <a:gd name="connsiteX1564" fmla="*/ 4248905 w 8211041"/>
              <a:gd name="connsiteY1564" fmla="*/ 2505323 h 5883748"/>
              <a:gd name="connsiteX1565" fmla="*/ 4270620 w 8211041"/>
              <a:gd name="connsiteY1565" fmla="*/ 2523691 h 5883748"/>
              <a:gd name="connsiteX1566" fmla="*/ 4295702 w 8211041"/>
              <a:gd name="connsiteY1566" fmla="*/ 2546346 h 5883748"/>
              <a:gd name="connsiteX1567" fmla="*/ 4292950 w 8211041"/>
              <a:gd name="connsiteY1567" fmla="*/ 2544705 h 5883748"/>
              <a:gd name="connsiteX1568" fmla="*/ 4272045 w 8211041"/>
              <a:gd name="connsiteY1568" fmla="*/ 2529825 h 5883748"/>
              <a:gd name="connsiteX1569" fmla="*/ 4269916 w 8211041"/>
              <a:gd name="connsiteY1569" fmla="*/ 2528527 h 5883748"/>
              <a:gd name="connsiteX1570" fmla="*/ 4259769 w 8211041"/>
              <a:gd name="connsiteY1570" fmla="*/ 2519373 h 5883748"/>
              <a:gd name="connsiteX1571" fmla="*/ 4238829 w 8211041"/>
              <a:gd name="connsiteY1571" fmla="*/ 2502071 h 5883748"/>
              <a:gd name="connsiteX1572" fmla="*/ 4226361 w 8211041"/>
              <a:gd name="connsiteY1572" fmla="*/ 2498049 h 5883748"/>
              <a:gd name="connsiteX1573" fmla="*/ 4216524 w 8211041"/>
              <a:gd name="connsiteY1573" fmla="*/ 2490992 h 5883748"/>
              <a:gd name="connsiteX1574" fmla="*/ 4210258 w 8211041"/>
              <a:gd name="connsiteY1574" fmla="*/ 2488223 h 5883748"/>
              <a:gd name="connsiteX1575" fmla="*/ 4184520 w 8211041"/>
              <a:gd name="connsiteY1575" fmla="*/ 2476757 h 5883748"/>
              <a:gd name="connsiteX1576" fmla="*/ 4176567 w 8211041"/>
              <a:gd name="connsiteY1576" fmla="*/ 2474207 h 5883748"/>
              <a:gd name="connsiteX1577" fmla="*/ 4176091 w 8211041"/>
              <a:gd name="connsiteY1577" fmla="*/ 2474688 h 5883748"/>
              <a:gd name="connsiteX1578" fmla="*/ 4175866 w 8211041"/>
              <a:gd name="connsiteY1578" fmla="*/ 2474869 h 5883748"/>
              <a:gd name="connsiteX1579" fmla="*/ 4176302 w 8211041"/>
              <a:gd name="connsiteY1579" fmla="*/ 2475178 h 5883748"/>
              <a:gd name="connsiteX1580" fmla="*/ 4177191 w 8211041"/>
              <a:gd name="connsiteY1580" fmla="*/ 2475879 h 5883748"/>
              <a:gd name="connsiteX1581" fmla="*/ 4177922 w 8211041"/>
              <a:gd name="connsiteY1581" fmla="*/ 2475648 h 5883748"/>
              <a:gd name="connsiteX1582" fmla="*/ 4177191 w 8211041"/>
              <a:gd name="connsiteY1582" fmla="*/ 2475880 h 5883748"/>
              <a:gd name="connsiteX1583" fmla="*/ 4200856 w 8211041"/>
              <a:gd name="connsiteY1583" fmla="*/ 2494573 h 5883748"/>
              <a:gd name="connsiteX1584" fmla="*/ 4229001 w 8211041"/>
              <a:gd name="connsiteY1584" fmla="*/ 2513971 h 5883748"/>
              <a:gd name="connsiteX1585" fmla="*/ 4214839 w 8211041"/>
              <a:gd name="connsiteY1585" fmla="*/ 2505617 h 5883748"/>
              <a:gd name="connsiteX1586" fmla="*/ 4224757 w 8211041"/>
              <a:gd name="connsiteY1586" fmla="*/ 2513451 h 5883748"/>
              <a:gd name="connsiteX1587" fmla="*/ 4245350 w 8211041"/>
              <a:gd name="connsiteY1587" fmla="*/ 2531169 h 5883748"/>
              <a:gd name="connsiteX1588" fmla="*/ 4259879 w 8211041"/>
              <a:gd name="connsiteY1588" fmla="*/ 2540632 h 5883748"/>
              <a:gd name="connsiteX1589" fmla="*/ 4284379 w 8211041"/>
              <a:gd name="connsiteY1589" fmla="*/ 2559253 h 5883748"/>
              <a:gd name="connsiteX1590" fmla="*/ 4266260 w 8211041"/>
              <a:gd name="connsiteY1590" fmla="*/ 2549159 h 5883748"/>
              <a:gd name="connsiteX1591" fmla="*/ 4298742 w 8211041"/>
              <a:gd name="connsiteY1591" fmla="*/ 2577104 h 5883748"/>
              <a:gd name="connsiteX1592" fmla="*/ 4337313 w 8211041"/>
              <a:gd name="connsiteY1592" fmla="*/ 2591563 h 5883748"/>
              <a:gd name="connsiteX1593" fmla="*/ 4327159 w 8211041"/>
              <a:gd name="connsiteY1593" fmla="*/ 2581732 h 5883748"/>
              <a:gd name="connsiteX1594" fmla="*/ 4299326 w 8211041"/>
              <a:gd name="connsiteY1594" fmla="*/ 2555319 h 5883748"/>
              <a:gd name="connsiteX1595" fmla="*/ 4306892 w 8211041"/>
              <a:gd name="connsiteY1595" fmla="*/ 2561207 h 5883748"/>
              <a:gd name="connsiteX1596" fmla="*/ 4339534 w 8211041"/>
              <a:gd name="connsiteY1596" fmla="*/ 2592396 h 5883748"/>
              <a:gd name="connsiteX1597" fmla="*/ 4427969 w 8211041"/>
              <a:gd name="connsiteY1597" fmla="*/ 2625546 h 5883748"/>
              <a:gd name="connsiteX1598" fmla="*/ 4453945 w 8211041"/>
              <a:gd name="connsiteY1598" fmla="*/ 2635284 h 5883748"/>
              <a:gd name="connsiteX1599" fmla="*/ 4460102 w 8211041"/>
              <a:gd name="connsiteY1599" fmla="*/ 2633725 h 5883748"/>
              <a:gd name="connsiteX1600" fmla="*/ 4466310 w 8211041"/>
              <a:gd name="connsiteY1600" fmla="*/ 2636345 h 5883748"/>
              <a:gd name="connsiteX1601" fmla="*/ 4501274 w 8211041"/>
              <a:gd name="connsiteY1601" fmla="*/ 2629748 h 5883748"/>
              <a:gd name="connsiteX1602" fmla="*/ 4489873 w 8211041"/>
              <a:gd name="connsiteY1602" fmla="*/ 2623205 h 5883748"/>
              <a:gd name="connsiteX1603" fmla="*/ 4482461 w 8211041"/>
              <a:gd name="connsiteY1603" fmla="*/ 2619993 h 5883748"/>
              <a:gd name="connsiteX1604" fmla="*/ 4454322 w 8211041"/>
              <a:gd name="connsiteY1604" fmla="*/ 2608689 h 5883748"/>
              <a:gd name="connsiteX1605" fmla="*/ 4453705 w 8211041"/>
              <a:gd name="connsiteY1605" fmla="*/ 2608391 h 5883748"/>
              <a:gd name="connsiteX1606" fmla="*/ 4453242 w 8211041"/>
              <a:gd name="connsiteY1606" fmla="*/ 2608236 h 5883748"/>
              <a:gd name="connsiteX1607" fmla="*/ 4403473 w 8211041"/>
              <a:gd name="connsiteY1607" fmla="*/ 2593445 h 5883748"/>
              <a:gd name="connsiteX1608" fmla="*/ 4304437 w 8211041"/>
              <a:gd name="connsiteY1608" fmla="*/ 2557376 h 5883748"/>
              <a:gd name="connsiteX1609" fmla="*/ 4438304 w 8211041"/>
              <a:gd name="connsiteY1609" fmla="*/ 2581921 h 5883748"/>
              <a:gd name="connsiteX1610" fmla="*/ 4410470 w 8211041"/>
              <a:gd name="connsiteY1610" fmla="*/ 2539360 h 5883748"/>
              <a:gd name="connsiteX1611" fmla="*/ 4411655 w 8211041"/>
              <a:gd name="connsiteY1611" fmla="*/ 2539578 h 5883748"/>
              <a:gd name="connsiteX1612" fmla="*/ 4374547 w 8211041"/>
              <a:gd name="connsiteY1612" fmla="*/ 2522183 h 5883748"/>
              <a:gd name="connsiteX1613" fmla="*/ 4350142 w 8211041"/>
              <a:gd name="connsiteY1613" fmla="*/ 2513191 h 5883748"/>
              <a:gd name="connsiteX1614" fmla="*/ 4350726 w 8211041"/>
              <a:gd name="connsiteY1614" fmla="*/ 2512954 h 5883748"/>
              <a:gd name="connsiteX1615" fmla="*/ 4339918 w 8211041"/>
              <a:gd name="connsiteY1615" fmla="*/ 2504058 h 5883748"/>
              <a:gd name="connsiteX1616" fmla="*/ 4335818 w 8211041"/>
              <a:gd name="connsiteY1616" fmla="*/ 2500806 h 5883748"/>
              <a:gd name="connsiteX1617" fmla="*/ 4343653 w 8211041"/>
              <a:gd name="connsiteY1617" fmla="*/ 2503304 h 5883748"/>
              <a:gd name="connsiteX1618" fmla="*/ 4394229 w 8211041"/>
              <a:gd name="connsiteY1618" fmla="*/ 2521149 h 5883748"/>
              <a:gd name="connsiteX1619" fmla="*/ 4410446 w 8211041"/>
              <a:gd name="connsiteY1619" fmla="*/ 2533462 h 5883748"/>
              <a:gd name="connsiteX1620" fmla="*/ 4423330 w 8211041"/>
              <a:gd name="connsiteY1620" fmla="*/ 2541722 h 5883748"/>
              <a:gd name="connsiteX1621" fmla="*/ 4423542 w 8211041"/>
              <a:gd name="connsiteY1621" fmla="*/ 2541762 h 5883748"/>
              <a:gd name="connsiteX1622" fmla="*/ 4441087 w 8211041"/>
              <a:gd name="connsiteY1622" fmla="*/ 2545879 h 5883748"/>
              <a:gd name="connsiteX1623" fmla="*/ 4479245 w 8211041"/>
              <a:gd name="connsiteY1623" fmla="*/ 2555222 h 5883748"/>
              <a:gd name="connsiteX1624" fmla="*/ 4466472 w 8211041"/>
              <a:gd name="connsiteY1624" fmla="*/ 2546638 h 5883748"/>
              <a:gd name="connsiteX1625" fmla="*/ 4469602 w 8211041"/>
              <a:gd name="connsiteY1625" fmla="*/ 2547743 h 5883748"/>
              <a:gd name="connsiteX1626" fmla="*/ 4493827 w 8211041"/>
              <a:gd name="connsiteY1626" fmla="*/ 2554764 h 5883748"/>
              <a:gd name="connsiteX1627" fmla="*/ 4509659 w 8211041"/>
              <a:gd name="connsiteY1627" fmla="*/ 2554642 h 5883748"/>
              <a:gd name="connsiteX1628" fmla="*/ 4504785 w 8211041"/>
              <a:gd name="connsiteY1628" fmla="*/ 2550495 h 5883748"/>
              <a:gd name="connsiteX1629" fmla="*/ 4501933 w 8211041"/>
              <a:gd name="connsiteY1629" fmla="*/ 2534475 h 5883748"/>
              <a:gd name="connsiteX1630" fmla="*/ 4511097 w 8211041"/>
              <a:gd name="connsiteY1630" fmla="*/ 2534796 h 5883748"/>
              <a:gd name="connsiteX1631" fmla="*/ 4517076 w 8211041"/>
              <a:gd name="connsiteY1631" fmla="*/ 2536293 h 5883748"/>
              <a:gd name="connsiteX1632" fmla="*/ 4474547 w 8211041"/>
              <a:gd name="connsiteY1632" fmla="*/ 2519679 h 5883748"/>
              <a:gd name="connsiteX1633" fmla="*/ 4370055 w 8211041"/>
              <a:gd name="connsiteY1633" fmla="*/ 2475969 h 5883748"/>
              <a:gd name="connsiteX1634" fmla="*/ 4295803 w 8211041"/>
              <a:gd name="connsiteY1634" fmla="*/ 2440173 h 5883748"/>
              <a:gd name="connsiteX1635" fmla="*/ 4294290 w 8211041"/>
              <a:gd name="connsiteY1635" fmla="*/ 2440711 h 5883748"/>
              <a:gd name="connsiteX1636" fmla="*/ 4284255 w 8211041"/>
              <a:gd name="connsiteY1636" fmla="*/ 2436520 h 5883748"/>
              <a:gd name="connsiteX1637" fmla="*/ 4289580 w 8211041"/>
              <a:gd name="connsiteY1637" fmla="*/ 2437172 h 5883748"/>
              <a:gd name="connsiteX1638" fmla="*/ 4232864 w 8211041"/>
              <a:gd name="connsiteY1638" fmla="*/ 2409830 h 5883748"/>
              <a:gd name="connsiteX1639" fmla="*/ 4213677 w 8211041"/>
              <a:gd name="connsiteY1639" fmla="*/ 2400580 h 5883748"/>
              <a:gd name="connsiteX1640" fmla="*/ 4212709 w 8211041"/>
              <a:gd name="connsiteY1640" fmla="*/ 2396850 h 5883748"/>
              <a:gd name="connsiteX1641" fmla="*/ 4212730 w 8211041"/>
              <a:gd name="connsiteY1641" fmla="*/ 2395976 h 5883748"/>
              <a:gd name="connsiteX1642" fmla="*/ 4208601 w 8211041"/>
              <a:gd name="connsiteY1642" fmla="*/ 2393858 h 5883748"/>
              <a:gd name="connsiteX1643" fmla="*/ 4193475 w 8211041"/>
              <a:gd name="connsiteY1643" fmla="*/ 2385647 h 5883748"/>
              <a:gd name="connsiteX1644" fmla="*/ 4192386 w 8211041"/>
              <a:gd name="connsiteY1644" fmla="*/ 2386590 h 5883748"/>
              <a:gd name="connsiteX1645" fmla="*/ 4188481 w 8211041"/>
              <a:gd name="connsiteY1645" fmla="*/ 2388469 h 5883748"/>
              <a:gd name="connsiteX1646" fmla="*/ 4153530 w 8211041"/>
              <a:gd name="connsiteY1646" fmla="*/ 2378708 h 5883748"/>
              <a:gd name="connsiteX1647" fmla="*/ 4246425 w 8211041"/>
              <a:gd name="connsiteY1647" fmla="*/ 2376081 h 5883748"/>
              <a:gd name="connsiteX1648" fmla="*/ 4251561 w 8211041"/>
              <a:gd name="connsiteY1648" fmla="*/ 2378420 h 5883748"/>
              <a:gd name="connsiteX1649" fmla="*/ 4254783 w 8211041"/>
              <a:gd name="connsiteY1649" fmla="*/ 2379715 h 5883748"/>
              <a:gd name="connsiteX1650" fmla="*/ 4257859 w 8211041"/>
              <a:gd name="connsiteY1650" fmla="*/ 2381242 h 5883748"/>
              <a:gd name="connsiteX1651" fmla="*/ 4257856 w 8211041"/>
              <a:gd name="connsiteY1651" fmla="*/ 2381286 h 5883748"/>
              <a:gd name="connsiteX1652" fmla="*/ 4258834 w 8211041"/>
              <a:gd name="connsiteY1652" fmla="*/ 2381732 h 5883748"/>
              <a:gd name="connsiteX1653" fmla="*/ 4383071 w 8211041"/>
              <a:gd name="connsiteY1653" fmla="*/ 2437959 h 5883748"/>
              <a:gd name="connsiteX1654" fmla="*/ 4447599 w 8211041"/>
              <a:gd name="connsiteY1654" fmla="*/ 2470812 h 5883748"/>
              <a:gd name="connsiteX1655" fmla="*/ 4443078 w 8211041"/>
              <a:gd name="connsiteY1655" fmla="*/ 2471001 h 5883748"/>
              <a:gd name="connsiteX1656" fmla="*/ 4485156 w 8211041"/>
              <a:gd name="connsiteY1656" fmla="*/ 2488004 h 5883748"/>
              <a:gd name="connsiteX1657" fmla="*/ 4482814 w 8211041"/>
              <a:gd name="connsiteY1657" fmla="*/ 2486501 h 5883748"/>
              <a:gd name="connsiteX1658" fmla="*/ 4500572 w 8211041"/>
              <a:gd name="connsiteY1658" fmla="*/ 2491391 h 5883748"/>
              <a:gd name="connsiteX1659" fmla="*/ 4528299 w 8211041"/>
              <a:gd name="connsiteY1659" fmla="*/ 2499818 h 5883748"/>
              <a:gd name="connsiteX1660" fmla="*/ 4559453 w 8211041"/>
              <a:gd name="connsiteY1660" fmla="*/ 2509473 h 5883748"/>
              <a:gd name="connsiteX1661" fmla="*/ 4564678 w 8211041"/>
              <a:gd name="connsiteY1661" fmla="*/ 2509927 h 5883748"/>
              <a:gd name="connsiteX1662" fmla="*/ 4552885 w 8211041"/>
              <a:gd name="connsiteY1662" fmla="*/ 2505416 h 5883748"/>
              <a:gd name="connsiteX1663" fmla="*/ 4535180 w 8211041"/>
              <a:gd name="connsiteY1663" fmla="*/ 2495110 h 5883748"/>
              <a:gd name="connsiteX1664" fmla="*/ 4534254 w 8211041"/>
              <a:gd name="connsiteY1664" fmla="*/ 2493053 h 5883748"/>
              <a:gd name="connsiteX1665" fmla="*/ 4517097 w 8211041"/>
              <a:gd name="connsiteY1665" fmla="*/ 2488180 h 5883748"/>
              <a:gd name="connsiteX1666" fmla="*/ 4510046 w 8211041"/>
              <a:gd name="connsiteY1666" fmla="*/ 2481025 h 5883748"/>
              <a:gd name="connsiteX1667" fmla="*/ 4525179 w 8211041"/>
              <a:gd name="connsiteY1667" fmla="*/ 2484182 h 5883748"/>
              <a:gd name="connsiteX1668" fmla="*/ 4529425 w 8211041"/>
              <a:gd name="connsiteY1668" fmla="*/ 2484632 h 5883748"/>
              <a:gd name="connsiteX1669" fmla="*/ 4528745 w 8211041"/>
              <a:gd name="connsiteY1669" fmla="*/ 2483725 h 5883748"/>
              <a:gd name="connsiteX1670" fmla="*/ 4454570 w 8211041"/>
              <a:gd name="connsiteY1670" fmla="*/ 2451547 h 5883748"/>
              <a:gd name="connsiteX1671" fmla="*/ 4447724 w 8211041"/>
              <a:gd name="connsiteY1671" fmla="*/ 2436646 h 5883748"/>
              <a:gd name="connsiteX1672" fmla="*/ 4443391 w 8211041"/>
              <a:gd name="connsiteY1672" fmla="*/ 2434394 h 5883748"/>
              <a:gd name="connsiteX1673" fmla="*/ 4438512 w 8211041"/>
              <a:gd name="connsiteY1673" fmla="*/ 2433162 h 5883748"/>
              <a:gd name="connsiteX1674" fmla="*/ 4433222 w 8211041"/>
              <a:gd name="connsiteY1674" fmla="*/ 2430056 h 5883748"/>
              <a:gd name="connsiteX1675" fmla="*/ 4433104 w 8211041"/>
              <a:gd name="connsiteY1675" fmla="*/ 2428793 h 5883748"/>
              <a:gd name="connsiteX1676" fmla="*/ 4430074 w 8211041"/>
              <a:gd name="connsiteY1676" fmla="*/ 2428208 h 5883748"/>
              <a:gd name="connsiteX1677" fmla="*/ 4433222 w 8211041"/>
              <a:gd name="connsiteY1677" fmla="*/ 2430056 h 5883748"/>
              <a:gd name="connsiteX1678" fmla="*/ 4433391 w 8211041"/>
              <a:gd name="connsiteY1678" fmla="*/ 2431866 h 5883748"/>
              <a:gd name="connsiteX1679" fmla="*/ 4422524 w 8211041"/>
              <a:gd name="connsiteY1679" fmla="*/ 2421721 h 5883748"/>
              <a:gd name="connsiteX1680" fmla="*/ 4419701 w 8211041"/>
              <a:gd name="connsiteY1680" fmla="*/ 2419488 h 5883748"/>
              <a:gd name="connsiteX1681" fmla="*/ 4418873 w 8211041"/>
              <a:gd name="connsiteY1681" fmla="*/ 2420806 h 5883748"/>
              <a:gd name="connsiteX1682" fmla="*/ 4417167 w 8211041"/>
              <a:gd name="connsiteY1682" fmla="*/ 2418193 h 5883748"/>
              <a:gd name="connsiteX1683" fmla="*/ 4418873 w 8211041"/>
              <a:gd name="connsiteY1683" fmla="*/ 2420806 h 5883748"/>
              <a:gd name="connsiteX1684" fmla="*/ 4424416 w 8211041"/>
              <a:gd name="connsiteY1684" fmla="*/ 2424474 h 5883748"/>
              <a:gd name="connsiteX1685" fmla="*/ 4406302 w 8211041"/>
              <a:gd name="connsiteY1685" fmla="*/ 2420091 h 5883748"/>
              <a:gd name="connsiteX1686" fmla="*/ 4400938 w 8211041"/>
              <a:gd name="connsiteY1686" fmla="*/ 2417866 h 5883748"/>
              <a:gd name="connsiteX1687" fmla="*/ 4398673 w 8211041"/>
              <a:gd name="connsiteY1687" fmla="*/ 2416218 h 5883748"/>
              <a:gd name="connsiteX1688" fmla="*/ 4398496 w 8211041"/>
              <a:gd name="connsiteY1688" fmla="*/ 2418203 h 5883748"/>
              <a:gd name="connsiteX1689" fmla="*/ 4374261 w 8211041"/>
              <a:gd name="connsiteY1689" fmla="*/ 2412339 h 5883748"/>
              <a:gd name="connsiteX1690" fmla="*/ 4367837 w 8211041"/>
              <a:gd name="connsiteY1690" fmla="*/ 2408538 h 5883748"/>
              <a:gd name="connsiteX1691" fmla="*/ 4353525 w 8211041"/>
              <a:gd name="connsiteY1691" fmla="*/ 2399243 h 5883748"/>
              <a:gd name="connsiteX1692" fmla="*/ 4334885 w 8211041"/>
              <a:gd name="connsiteY1692" fmla="*/ 2390194 h 5883748"/>
              <a:gd name="connsiteX1693" fmla="*/ 4364560 w 8211041"/>
              <a:gd name="connsiteY1693" fmla="*/ 2409817 h 5883748"/>
              <a:gd name="connsiteX1694" fmla="*/ 4364868 w 8211041"/>
              <a:gd name="connsiteY1694" fmla="*/ 2410067 h 5883748"/>
              <a:gd name="connsiteX1695" fmla="*/ 4358260 w 8211041"/>
              <a:gd name="connsiteY1695" fmla="*/ 2408468 h 5883748"/>
              <a:gd name="connsiteX1696" fmla="*/ 4274227 w 8211041"/>
              <a:gd name="connsiteY1696" fmla="*/ 2382404 h 5883748"/>
              <a:gd name="connsiteX1697" fmla="*/ 4348075 w 8211041"/>
              <a:gd name="connsiteY1697" fmla="*/ 2368521 h 5883748"/>
              <a:gd name="connsiteX1698" fmla="*/ 4349783 w 8211041"/>
              <a:gd name="connsiteY1698" fmla="*/ 2368695 h 5883748"/>
              <a:gd name="connsiteX1699" fmla="*/ 4351114 w 8211041"/>
              <a:gd name="connsiteY1699" fmla="*/ 2368921 h 5883748"/>
              <a:gd name="connsiteX1700" fmla="*/ 4353738 w 8211041"/>
              <a:gd name="connsiteY1700" fmla="*/ 2370196 h 5883748"/>
              <a:gd name="connsiteX1701" fmla="*/ 4348075 w 8211041"/>
              <a:gd name="connsiteY1701" fmla="*/ 2368521 h 5883748"/>
              <a:gd name="connsiteX1702" fmla="*/ 6058496 w 8211041"/>
              <a:gd name="connsiteY1702" fmla="*/ 2353784 h 5883748"/>
              <a:gd name="connsiteX1703" fmla="*/ 6059574 w 8211041"/>
              <a:gd name="connsiteY1703" fmla="*/ 2353894 h 5883748"/>
              <a:gd name="connsiteX1704" fmla="*/ 6060415 w 8211041"/>
              <a:gd name="connsiteY1704" fmla="*/ 2354037 h 5883748"/>
              <a:gd name="connsiteX1705" fmla="*/ 6062072 w 8211041"/>
              <a:gd name="connsiteY1705" fmla="*/ 2354842 h 5883748"/>
              <a:gd name="connsiteX1706" fmla="*/ 6058496 w 8211041"/>
              <a:gd name="connsiteY1706" fmla="*/ 2353784 h 5883748"/>
              <a:gd name="connsiteX1707" fmla="*/ 10978 w 8211041"/>
              <a:gd name="connsiteY1707" fmla="*/ 2346682 h 5883748"/>
              <a:gd name="connsiteX1708" fmla="*/ 6681 w 8211041"/>
              <a:gd name="connsiteY1708" fmla="*/ 2347920 h 5883748"/>
              <a:gd name="connsiteX1709" fmla="*/ 10978 w 8211041"/>
              <a:gd name="connsiteY1709" fmla="*/ 2346682 h 5883748"/>
              <a:gd name="connsiteX1710" fmla="*/ 4326321 w 8211041"/>
              <a:gd name="connsiteY1710" fmla="*/ 2331422 h 5883748"/>
              <a:gd name="connsiteX1711" fmla="*/ 4351789 w 8211041"/>
              <a:gd name="connsiteY1711" fmla="*/ 2347307 h 5883748"/>
              <a:gd name="connsiteX1712" fmla="*/ 4458257 w 8211041"/>
              <a:gd name="connsiteY1712" fmla="*/ 2407216 h 5883748"/>
              <a:gd name="connsiteX1713" fmla="*/ 4500280 w 8211041"/>
              <a:gd name="connsiteY1713" fmla="*/ 2429276 h 5883748"/>
              <a:gd name="connsiteX1714" fmla="*/ 4499946 w 8211041"/>
              <a:gd name="connsiteY1714" fmla="*/ 2429052 h 5883748"/>
              <a:gd name="connsiteX1715" fmla="*/ 4498673 w 8211041"/>
              <a:gd name="connsiteY1715" fmla="*/ 2427305 h 5883748"/>
              <a:gd name="connsiteX1716" fmla="*/ 4502659 w 8211041"/>
              <a:gd name="connsiteY1716" fmla="*/ 2426635 h 5883748"/>
              <a:gd name="connsiteX1717" fmla="*/ 4510221 w 8211041"/>
              <a:gd name="connsiteY1717" fmla="*/ 2428104 h 5883748"/>
              <a:gd name="connsiteX1718" fmla="*/ 4537049 w 8211041"/>
              <a:gd name="connsiteY1718" fmla="*/ 2446079 h 5883748"/>
              <a:gd name="connsiteX1719" fmla="*/ 4536438 w 8211041"/>
              <a:gd name="connsiteY1719" fmla="*/ 2445847 h 5883748"/>
              <a:gd name="connsiteX1720" fmla="*/ 4521262 w 8211041"/>
              <a:gd name="connsiteY1720" fmla="*/ 2439911 h 5883748"/>
              <a:gd name="connsiteX1721" fmla="*/ 4513181 w 8211041"/>
              <a:gd name="connsiteY1721" fmla="*/ 2436049 h 5883748"/>
              <a:gd name="connsiteX1722" fmla="*/ 4546441 w 8211041"/>
              <a:gd name="connsiteY1722" fmla="*/ 2453508 h 5883748"/>
              <a:gd name="connsiteX1723" fmla="*/ 4550589 w 8211041"/>
              <a:gd name="connsiteY1723" fmla="*/ 2455150 h 5883748"/>
              <a:gd name="connsiteX1724" fmla="*/ 4550995 w 8211041"/>
              <a:gd name="connsiteY1724" fmla="*/ 2455423 h 5883748"/>
              <a:gd name="connsiteX1725" fmla="*/ 4554447 w 8211041"/>
              <a:gd name="connsiteY1725" fmla="*/ 2457711 h 5883748"/>
              <a:gd name="connsiteX1726" fmla="*/ 4556250 w 8211041"/>
              <a:gd name="connsiteY1726" fmla="*/ 2458657 h 5883748"/>
              <a:gd name="connsiteX1727" fmla="*/ 4557733 w 8211041"/>
              <a:gd name="connsiteY1727" fmla="*/ 2459445 h 5883748"/>
              <a:gd name="connsiteX1728" fmla="*/ 4585727 w 8211041"/>
              <a:gd name="connsiteY1728" fmla="*/ 2468071 h 5883748"/>
              <a:gd name="connsiteX1729" fmla="*/ 4545664 w 8211041"/>
              <a:gd name="connsiteY1729" fmla="*/ 2440603 h 5883748"/>
              <a:gd name="connsiteX1730" fmla="*/ 4544052 w 8211041"/>
              <a:gd name="connsiteY1730" fmla="*/ 2439363 h 5883748"/>
              <a:gd name="connsiteX1731" fmla="*/ 4554130 w 8211041"/>
              <a:gd name="connsiteY1731" fmla="*/ 2441989 h 5883748"/>
              <a:gd name="connsiteX1732" fmla="*/ 4555659 w 8211041"/>
              <a:gd name="connsiteY1732" fmla="*/ 2441956 h 5883748"/>
              <a:gd name="connsiteX1733" fmla="*/ 4558143 w 8211041"/>
              <a:gd name="connsiteY1733" fmla="*/ 2443796 h 5883748"/>
              <a:gd name="connsiteX1734" fmla="*/ 4575555 w 8211041"/>
              <a:gd name="connsiteY1734" fmla="*/ 2454354 h 5883748"/>
              <a:gd name="connsiteX1735" fmla="*/ 4590579 w 8211041"/>
              <a:gd name="connsiteY1735" fmla="*/ 2453091 h 5883748"/>
              <a:gd name="connsiteX1736" fmla="*/ 4590568 w 8211041"/>
              <a:gd name="connsiteY1736" fmla="*/ 2451965 h 5883748"/>
              <a:gd name="connsiteX1737" fmla="*/ 4593137 w 8211041"/>
              <a:gd name="connsiteY1737" fmla="*/ 2449828 h 5883748"/>
              <a:gd name="connsiteX1738" fmla="*/ 4566023 w 8211041"/>
              <a:gd name="connsiteY1738" fmla="*/ 2429859 h 5883748"/>
              <a:gd name="connsiteX1739" fmla="*/ 4553165 w 8211041"/>
              <a:gd name="connsiteY1739" fmla="*/ 2424072 h 5883748"/>
              <a:gd name="connsiteX1740" fmla="*/ 4542943 w 8211041"/>
              <a:gd name="connsiteY1740" fmla="*/ 2419740 h 5883748"/>
              <a:gd name="connsiteX1741" fmla="*/ 4381525 w 8211041"/>
              <a:gd name="connsiteY1741" fmla="*/ 2347100 h 5883748"/>
              <a:gd name="connsiteX1742" fmla="*/ 4377540 w 8211041"/>
              <a:gd name="connsiteY1742" fmla="*/ 2345301 h 5883748"/>
              <a:gd name="connsiteX1743" fmla="*/ 4637 w 8211041"/>
              <a:gd name="connsiteY1743" fmla="*/ 2323380 h 5883748"/>
              <a:gd name="connsiteX1744" fmla="*/ 236 w 8211041"/>
              <a:gd name="connsiteY1744" fmla="*/ 2324447 h 5883748"/>
              <a:gd name="connsiteX1745" fmla="*/ 4637 w 8211041"/>
              <a:gd name="connsiteY1745" fmla="*/ 2323380 h 5883748"/>
              <a:gd name="connsiteX1746" fmla="*/ 4637 w 8211041"/>
              <a:gd name="connsiteY1746" fmla="*/ 2323380 h 5883748"/>
              <a:gd name="connsiteX1747" fmla="*/ 15597 w 8211041"/>
              <a:gd name="connsiteY1747" fmla="*/ 2330490 h 5883748"/>
              <a:gd name="connsiteX1748" fmla="*/ 12969 w 8211041"/>
              <a:gd name="connsiteY1748" fmla="*/ 2329643 h 5883748"/>
              <a:gd name="connsiteX1749" fmla="*/ 4251693 w 8211041"/>
              <a:gd name="connsiteY1749" fmla="*/ 2310714 h 5883748"/>
              <a:gd name="connsiteX1750" fmla="*/ 4257702 w 8211041"/>
              <a:gd name="connsiteY1750" fmla="*/ 2314237 h 5883748"/>
              <a:gd name="connsiteX1751" fmla="*/ 4240970 w 8211041"/>
              <a:gd name="connsiteY1751" fmla="*/ 2311452 h 5883748"/>
              <a:gd name="connsiteX1752" fmla="*/ 4228124 w 8211041"/>
              <a:gd name="connsiteY1752" fmla="*/ 2316927 h 5883748"/>
              <a:gd name="connsiteX1753" fmla="*/ 4282641 w 8211041"/>
              <a:gd name="connsiteY1753" fmla="*/ 2334321 h 5883748"/>
              <a:gd name="connsiteX1754" fmla="*/ 4318807 w 8211041"/>
              <a:gd name="connsiteY1754" fmla="*/ 2350190 h 5883748"/>
              <a:gd name="connsiteX1755" fmla="*/ 4324313 w 8211041"/>
              <a:gd name="connsiteY1755" fmla="*/ 2357189 h 5883748"/>
              <a:gd name="connsiteX1756" fmla="*/ 4366006 w 8211041"/>
              <a:gd name="connsiteY1756" fmla="*/ 2369814 h 5883748"/>
              <a:gd name="connsiteX1757" fmla="*/ 4353738 w 8211041"/>
              <a:gd name="connsiteY1757" fmla="*/ 2370196 h 5883748"/>
              <a:gd name="connsiteX1758" fmla="*/ 4354583 w 8211041"/>
              <a:gd name="connsiteY1758" fmla="*/ 2369510 h 5883748"/>
              <a:gd name="connsiteX1759" fmla="*/ 4356471 w 8211041"/>
              <a:gd name="connsiteY1759" fmla="*/ 2369831 h 5883748"/>
              <a:gd name="connsiteX1760" fmla="*/ 4355127 w 8211041"/>
              <a:gd name="connsiteY1760" fmla="*/ 2369069 h 5883748"/>
              <a:gd name="connsiteX1761" fmla="*/ 4354583 w 8211041"/>
              <a:gd name="connsiteY1761" fmla="*/ 2369510 h 5883748"/>
              <a:gd name="connsiteX1762" fmla="*/ 4351114 w 8211041"/>
              <a:gd name="connsiteY1762" fmla="*/ 2368921 h 5883748"/>
              <a:gd name="connsiteX1763" fmla="*/ 4349054 w 8211041"/>
              <a:gd name="connsiteY1763" fmla="*/ 2367920 h 5883748"/>
              <a:gd name="connsiteX1764" fmla="*/ 4346541 w 8211041"/>
              <a:gd name="connsiteY1764" fmla="*/ 2367393 h 5883748"/>
              <a:gd name="connsiteX1765" fmla="*/ 4337826 w 8211041"/>
              <a:gd name="connsiteY1765" fmla="*/ 2371063 h 5883748"/>
              <a:gd name="connsiteX1766" fmla="*/ 4297469 w 8211041"/>
              <a:gd name="connsiteY1766" fmla="*/ 2359514 h 5883748"/>
              <a:gd name="connsiteX1767" fmla="*/ 4290373 w 8211041"/>
              <a:gd name="connsiteY1767" fmla="*/ 2361924 h 5883748"/>
              <a:gd name="connsiteX1768" fmla="*/ 4267162 w 8211041"/>
              <a:gd name="connsiteY1768" fmla="*/ 2356005 h 5883748"/>
              <a:gd name="connsiteX1769" fmla="*/ 4258277 w 8211041"/>
              <a:gd name="connsiteY1769" fmla="*/ 2352641 h 5883748"/>
              <a:gd name="connsiteX1770" fmla="*/ 4255046 w 8211041"/>
              <a:gd name="connsiteY1770" fmla="*/ 2353950 h 5883748"/>
              <a:gd name="connsiteX1771" fmla="*/ 4241422 w 8211041"/>
              <a:gd name="connsiteY1771" fmla="*/ 2350865 h 5883748"/>
              <a:gd name="connsiteX1772" fmla="*/ 4240268 w 8211041"/>
              <a:gd name="connsiteY1772" fmla="*/ 2350474 h 5883748"/>
              <a:gd name="connsiteX1773" fmla="*/ 4222390 w 8211041"/>
              <a:gd name="connsiteY1773" fmla="*/ 2341880 h 5883748"/>
              <a:gd name="connsiteX1774" fmla="*/ 4202709 w 8211041"/>
              <a:gd name="connsiteY1774" fmla="*/ 2332794 h 5883748"/>
              <a:gd name="connsiteX1775" fmla="*/ 4199892 w 8211041"/>
              <a:gd name="connsiteY1775" fmla="*/ 2331876 h 5883748"/>
              <a:gd name="connsiteX1776" fmla="*/ 4193733 w 8211041"/>
              <a:gd name="connsiteY1776" fmla="*/ 2330282 h 5883748"/>
              <a:gd name="connsiteX1777" fmla="*/ 4193211 w 8211041"/>
              <a:gd name="connsiteY1777" fmla="*/ 2330230 h 5883748"/>
              <a:gd name="connsiteX1778" fmla="*/ 4189638 w 8211041"/>
              <a:gd name="connsiteY1778" fmla="*/ 2331254 h 5883748"/>
              <a:gd name="connsiteX1779" fmla="*/ 4234398 w 8211041"/>
              <a:gd name="connsiteY1779" fmla="*/ 2348487 h 5883748"/>
              <a:gd name="connsiteX1780" fmla="*/ 4240268 w 8211041"/>
              <a:gd name="connsiteY1780" fmla="*/ 2350474 h 5883748"/>
              <a:gd name="connsiteX1781" fmla="*/ 4240777 w 8211041"/>
              <a:gd name="connsiteY1781" fmla="*/ 2350718 h 5883748"/>
              <a:gd name="connsiteX1782" fmla="*/ 4241422 w 8211041"/>
              <a:gd name="connsiteY1782" fmla="*/ 2350865 h 5883748"/>
              <a:gd name="connsiteX1783" fmla="*/ 4350841 w 8211041"/>
              <a:gd name="connsiteY1783" fmla="*/ 2387903 h 5883748"/>
              <a:gd name="connsiteX1784" fmla="*/ 4411264 w 8211041"/>
              <a:gd name="connsiteY1784" fmla="*/ 2405018 h 5883748"/>
              <a:gd name="connsiteX1785" fmla="*/ 4414596 w 8211041"/>
              <a:gd name="connsiteY1785" fmla="*/ 2407934 h 5883748"/>
              <a:gd name="connsiteX1786" fmla="*/ 4422798 w 8211041"/>
              <a:gd name="connsiteY1786" fmla="*/ 2414291 h 5883748"/>
              <a:gd name="connsiteX1787" fmla="*/ 4403395 w 8211041"/>
              <a:gd name="connsiteY1787" fmla="*/ 2410183 h 5883748"/>
              <a:gd name="connsiteX1788" fmla="*/ 4421340 w 8211041"/>
              <a:gd name="connsiteY1788" fmla="*/ 2416876 h 5883748"/>
              <a:gd name="connsiteX1789" fmla="*/ 4421301 w 8211041"/>
              <a:gd name="connsiteY1789" fmla="*/ 2416938 h 5883748"/>
              <a:gd name="connsiteX1790" fmla="*/ 4425914 w 8211041"/>
              <a:gd name="connsiteY1790" fmla="*/ 2416815 h 5883748"/>
              <a:gd name="connsiteX1791" fmla="*/ 4494297 w 8211041"/>
              <a:gd name="connsiteY1791" fmla="*/ 2449410 h 5883748"/>
              <a:gd name="connsiteX1792" fmla="*/ 4512486 w 8211041"/>
              <a:gd name="connsiteY1792" fmla="*/ 2446804 h 5883748"/>
              <a:gd name="connsiteX1793" fmla="*/ 4521802 w 8211041"/>
              <a:gd name="connsiteY1793" fmla="*/ 2449326 h 5883748"/>
              <a:gd name="connsiteX1794" fmla="*/ 4327954 w 8211041"/>
              <a:gd name="connsiteY1794" fmla="*/ 2340873 h 5883748"/>
              <a:gd name="connsiteX1795" fmla="*/ 4294294 w 8211041"/>
              <a:gd name="connsiteY1795" fmla="*/ 2322590 h 5883748"/>
              <a:gd name="connsiteX1796" fmla="*/ 4284353 w 8211041"/>
              <a:gd name="connsiteY1796" fmla="*/ 2319879 h 5883748"/>
              <a:gd name="connsiteX1797" fmla="*/ 4251693 w 8211041"/>
              <a:gd name="connsiteY1797" fmla="*/ 2310714 h 5883748"/>
              <a:gd name="connsiteX1798" fmla="*/ 4519532 w 8211041"/>
              <a:gd name="connsiteY1798" fmla="*/ 2302641 h 5883748"/>
              <a:gd name="connsiteX1799" fmla="*/ 4537012 w 8211041"/>
              <a:gd name="connsiteY1799" fmla="*/ 2314566 h 5883748"/>
              <a:gd name="connsiteX1800" fmla="*/ 4517975 w 8211041"/>
              <a:gd name="connsiteY1800" fmla="*/ 2306753 h 5883748"/>
              <a:gd name="connsiteX1801" fmla="*/ 4519532 w 8211041"/>
              <a:gd name="connsiteY1801" fmla="*/ 2302641 h 5883748"/>
              <a:gd name="connsiteX1802" fmla="*/ 6111936 w 8211041"/>
              <a:gd name="connsiteY1802" fmla="*/ 2302330 h 5883748"/>
              <a:gd name="connsiteX1803" fmla="*/ 6112785 w 8211041"/>
              <a:gd name="connsiteY1803" fmla="*/ 2302578 h 5883748"/>
              <a:gd name="connsiteX1804" fmla="*/ 6115510 w 8211041"/>
              <a:gd name="connsiteY1804" fmla="*/ 2304514 h 5883748"/>
              <a:gd name="connsiteX1805" fmla="*/ 6012757 w 8211041"/>
              <a:gd name="connsiteY1805" fmla="*/ 2293532 h 5883748"/>
              <a:gd name="connsiteX1806" fmla="*/ 6014495 w 8211041"/>
              <a:gd name="connsiteY1806" fmla="*/ 2294931 h 5883748"/>
              <a:gd name="connsiteX1807" fmla="*/ 6016842 w 8211041"/>
              <a:gd name="connsiteY1807" fmla="*/ 2295464 h 5883748"/>
              <a:gd name="connsiteX1808" fmla="*/ 5981964 w 8211041"/>
              <a:gd name="connsiteY1808" fmla="*/ 2291606 h 5883748"/>
              <a:gd name="connsiteX1809" fmla="*/ 5982004 w 8211041"/>
              <a:gd name="connsiteY1809" fmla="*/ 2291630 h 5883748"/>
              <a:gd name="connsiteX1810" fmla="*/ 5982343 w 8211041"/>
              <a:gd name="connsiteY1810" fmla="*/ 2291733 h 5883748"/>
              <a:gd name="connsiteX1811" fmla="*/ 5982110 w 8211041"/>
              <a:gd name="connsiteY1811" fmla="*/ 2291649 h 5883748"/>
              <a:gd name="connsiteX1812" fmla="*/ 4432704 w 8211041"/>
              <a:gd name="connsiteY1812" fmla="*/ 2287036 h 5883748"/>
              <a:gd name="connsiteX1813" fmla="*/ 4434050 w 8211041"/>
              <a:gd name="connsiteY1813" fmla="*/ 2287429 h 5883748"/>
              <a:gd name="connsiteX1814" fmla="*/ 4438365 w 8211041"/>
              <a:gd name="connsiteY1814" fmla="*/ 2290494 h 5883748"/>
              <a:gd name="connsiteX1815" fmla="*/ 6038569 w 8211041"/>
              <a:gd name="connsiteY1815" fmla="*/ 2278891 h 5883748"/>
              <a:gd name="connsiteX1816" fmla="*/ 6041080 w 8211041"/>
              <a:gd name="connsiteY1816" fmla="*/ 2279859 h 5883748"/>
              <a:gd name="connsiteX1817" fmla="*/ 6042594 w 8211041"/>
              <a:gd name="connsiteY1817" fmla="*/ 2281687 h 5883748"/>
              <a:gd name="connsiteX1818" fmla="*/ 6038541 w 8211041"/>
              <a:gd name="connsiteY1818" fmla="*/ 2279806 h 5883748"/>
              <a:gd name="connsiteX1819" fmla="*/ 6038569 w 8211041"/>
              <a:gd name="connsiteY1819" fmla="*/ 2278891 h 5883748"/>
              <a:gd name="connsiteX1820" fmla="*/ 4908847 w 8211041"/>
              <a:gd name="connsiteY1820" fmla="*/ 2277717 h 5883748"/>
              <a:gd name="connsiteX1821" fmla="*/ 4909141 w 8211041"/>
              <a:gd name="connsiteY1821" fmla="*/ 2277883 h 5883748"/>
              <a:gd name="connsiteX1822" fmla="*/ 4911398 w 8211041"/>
              <a:gd name="connsiteY1822" fmla="*/ 2278756 h 5883748"/>
              <a:gd name="connsiteX1823" fmla="*/ 4911048 w 8211041"/>
              <a:gd name="connsiteY1823" fmla="*/ 2278403 h 5883748"/>
              <a:gd name="connsiteX1824" fmla="*/ 6087753 w 8211041"/>
              <a:gd name="connsiteY1824" fmla="*/ 2274651 h 5883748"/>
              <a:gd name="connsiteX1825" fmla="*/ 6088935 w 8211041"/>
              <a:gd name="connsiteY1825" fmla="*/ 2274716 h 5883748"/>
              <a:gd name="connsiteX1826" fmla="*/ 6090241 w 8211041"/>
              <a:gd name="connsiteY1826" fmla="*/ 2276467 h 5883748"/>
              <a:gd name="connsiteX1827" fmla="*/ 6087753 w 8211041"/>
              <a:gd name="connsiteY1827" fmla="*/ 2274651 h 5883748"/>
              <a:gd name="connsiteX1828" fmla="*/ 4275642 w 8211041"/>
              <a:gd name="connsiteY1828" fmla="*/ 2273104 h 5883748"/>
              <a:gd name="connsiteX1829" fmla="*/ 4278394 w 8211041"/>
              <a:gd name="connsiteY1829" fmla="*/ 2275319 h 5883748"/>
              <a:gd name="connsiteX1830" fmla="*/ 4282111 w 8211041"/>
              <a:gd name="connsiteY1830" fmla="*/ 2276163 h 5883748"/>
              <a:gd name="connsiteX1831" fmla="*/ 6085263 w 8211041"/>
              <a:gd name="connsiteY1831" fmla="*/ 2272836 h 5883748"/>
              <a:gd name="connsiteX1832" fmla="*/ 6086446 w 8211041"/>
              <a:gd name="connsiteY1832" fmla="*/ 2272901 h 5883748"/>
              <a:gd name="connsiteX1833" fmla="*/ 6087753 w 8211041"/>
              <a:gd name="connsiteY1833" fmla="*/ 2274651 h 5883748"/>
              <a:gd name="connsiteX1834" fmla="*/ 6085263 w 8211041"/>
              <a:gd name="connsiteY1834" fmla="*/ 2272836 h 5883748"/>
              <a:gd name="connsiteX1835" fmla="*/ 4226876 w 8211041"/>
              <a:gd name="connsiteY1835" fmla="*/ 2270054 h 5883748"/>
              <a:gd name="connsiteX1836" fmla="*/ 4226940 w 8211041"/>
              <a:gd name="connsiteY1836" fmla="*/ 2270091 h 5883748"/>
              <a:gd name="connsiteX1837" fmla="*/ 4227477 w 8211041"/>
              <a:gd name="connsiteY1837" fmla="*/ 2270255 h 5883748"/>
              <a:gd name="connsiteX1838" fmla="*/ 4227107 w 8211041"/>
              <a:gd name="connsiteY1838" fmla="*/ 2270120 h 5883748"/>
              <a:gd name="connsiteX1839" fmla="*/ 6078307 w 8211041"/>
              <a:gd name="connsiteY1839" fmla="*/ 2268506 h 5883748"/>
              <a:gd name="connsiteX1840" fmla="*/ 6081781 w 8211041"/>
              <a:gd name="connsiteY1840" fmla="*/ 2269791 h 5883748"/>
              <a:gd name="connsiteX1841" fmla="*/ 6085263 w 8211041"/>
              <a:gd name="connsiteY1841" fmla="*/ 2272836 h 5883748"/>
              <a:gd name="connsiteX1842" fmla="*/ 6078307 w 8211041"/>
              <a:gd name="connsiteY1842" fmla="*/ 2268506 h 5883748"/>
              <a:gd name="connsiteX1843" fmla="*/ 4857500 w 8211041"/>
              <a:gd name="connsiteY1843" fmla="*/ 2264933 h 5883748"/>
              <a:gd name="connsiteX1844" fmla="*/ 4861343 w 8211041"/>
              <a:gd name="connsiteY1844" fmla="*/ 2267476 h 5883748"/>
              <a:gd name="connsiteX1845" fmla="*/ 4859297 w 8211041"/>
              <a:gd name="connsiteY1845" fmla="*/ 2266697 h 5883748"/>
              <a:gd name="connsiteX1846" fmla="*/ 4857500 w 8211041"/>
              <a:gd name="connsiteY1846" fmla="*/ 2264933 h 5883748"/>
              <a:gd name="connsiteX1847" fmla="*/ 6018470 w 8211041"/>
              <a:gd name="connsiteY1847" fmla="*/ 2257057 h 5883748"/>
              <a:gd name="connsiteX1848" fmla="*/ 6020795 w 8211041"/>
              <a:gd name="connsiteY1848" fmla="*/ 2257871 h 5883748"/>
              <a:gd name="connsiteX1849" fmla="*/ 6022869 w 8211041"/>
              <a:gd name="connsiteY1849" fmla="*/ 2259799 h 5883748"/>
              <a:gd name="connsiteX1850" fmla="*/ 6018470 w 8211041"/>
              <a:gd name="connsiteY1850" fmla="*/ 2257057 h 5883748"/>
              <a:gd name="connsiteX1851" fmla="*/ 4857036 w 8211041"/>
              <a:gd name="connsiteY1851" fmla="*/ 2255711 h 5883748"/>
              <a:gd name="connsiteX1852" fmla="*/ 4857790 w 8211041"/>
              <a:gd name="connsiteY1852" fmla="*/ 2255734 h 5883748"/>
              <a:gd name="connsiteX1853" fmla="*/ 4858526 w 8211041"/>
              <a:gd name="connsiteY1853" fmla="*/ 2255758 h 5883748"/>
              <a:gd name="connsiteX1854" fmla="*/ 4906856 w 8211041"/>
              <a:gd name="connsiteY1854" fmla="*/ 2254537 h 5883748"/>
              <a:gd name="connsiteX1855" fmla="*/ 4906625 w 8211041"/>
              <a:gd name="connsiteY1855" fmla="*/ 2254667 h 5883748"/>
              <a:gd name="connsiteX1856" fmla="*/ 4906106 w 8211041"/>
              <a:gd name="connsiteY1856" fmla="*/ 2254963 h 5883748"/>
              <a:gd name="connsiteX1857" fmla="*/ 5972931 w 8211041"/>
              <a:gd name="connsiteY1857" fmla="*/ 2253384 h 5883748"/>
              <a:gd name="connsiteX1858" fmla="*/ 5972546 w 8211041"/>
              <a:gd name="connsiteY1858" fmla="*/ 2253405 h 5883748"/>
              <a:gd name="connsiteX1859" fmla="*/ 5985118 w 8211041"/>
              <a:gd name="connsiteY1859" fmla="*/ 2261446 h 5883748"/>
              <a:gd name="connsiteX1860" fmla="*/ 5998132 w 8211041"/>
              <a:gd name="connsiteY1860" fmla="*/ 2269376 h 5883748"/>
              <a:gd name="connsiteX1861" fmla="*/ 6003608 w 8211041"/>
              <a:gd name="connsiteY1861" fmla="*/ 2271220 h 5883748"/>
              <a:gd name="connsiteX1862" fmla="*/ 6012130 w 8211041"/>
              <a:gd name="connsiteY1862" fmla="*/ 2273783 h 5883748"/>
              <a:gd name="connsiteX1863" fmla="*/ 5999048 w 8211041"/>
              <a:gd name="connsiteY1863" fmla="*/ 2266573 h 5883748"/>
              <a:gd name="connsiteX1864" fmla="*/ 5978914 w 8211041"/>
              <a:gd name="connsiteY1864" fmla="*/ 2254857 h 5883748"/>
              <a:gd name="connsiteX1865" fmla="*/ 4316518 w 8211041"/>
              <a:gd name="connsiteY1865" fmla="*/ 2249918 h 5883748"/>
              <a:gd name="connsiteX1866" fmla="*/ 4320494 w 8211041"/>
              <a:gd name="connsiteY1866" fmla="*/ 2251450 h 5883748"/>
              <a:gd name="connsiteX1867" fmla="*/ 4322892 w 8211041"/>
              <a:gd name="connsiteY1867" fmla="*/ 2254345 h 5883748"/>
              <a:gd name="connsiteX1868" fmla="*/ 4316474 w 8211041"/>
              <a:gd name="connsiteY1868" fmla="*/ 2251367 h 5883748"/>
              <a:gd name="connsiteX1869" fmla="*/ 4316518 w 8211041"/>
              <a:gd name="connsiteY1869" fmla="*/ 2249918 h 5883748"/>
              <a:gd name="connsiteX1870" fmla="*/ 4844025 w 8211041"/>
              <a:gd name="connsiteY1870" fmla="*/ 2247235 h 5883748"/>
              <a:gd name="connsiteX1871" fmla="*/ 4844020 w 8211041"/>
              <a:gd name="connsiteY1871" fmla="*/ 2247329 h 5883748"/>
              <a:gd name="connsiteX1872" fmla="*/ 4845164 w 8211041"/>
              <a:gd name="connsiteY1872" fmla="*/ 2247636 h 5883748"/>
              <a:gd name="connsiteX1873" fmla="*/ 4857036 w 8211041"/>
              <a:gd name="connsiteY1873" fmla="*/ 2255711 h 5883748"/>
              <a:gd name="connsiteX1874" fmla="*/ 4866509 w 8211041"/>
              <a:gd name="connsiteY1874" fmla="*/ 2262152 h 5883748"/>
              <a:gd name="connsiteX1875" fmla="*/ 4876417 w 8211041"/>
              <a:gd name="connsiteY1875" fmla="*/ 2267798 h 5883748"/>
              <a:gd name="connsiteX1876" fmla="*/ 4900544 w 8211041"/>
              <a:gd name="connsiteY1876" fmla="*/ 2284390 h 5883748"/>
              <a:gd name="connsiteX1877" fmla="*/ 4904987 w 8211041"/>
              <a:gd name="connsiteY1877" fmla="*/ 2286853 h 5883748"/>
              <a:gd name="connsiteX1878" fmla="*/ 4909272 w 8211041"/>
              <a:gd name="connsiteY1878" fmla="*/ 2287327 h 5883748"/>
              <a:gd name="connsiteX1879" fmla="*/ 4917435 w 8211041"/>
              <a:gd name="connsiteY1879" fmla="*/ 2290168 h 5883748"/>
              <a:gd name="connsiteX1880" fmla="*/ 4891063 w 8211041"/>
              <a:gd name="connsiteY1880" fmla="*/ 2273036 h 5883748"/>
              <a:gd name="connsiteX1881" fmla="*/ 4888723 w 8211041"/>
              <a:gd name="connsiteY1881" fmla="*/ 2271444 h 5883748"/>
              <a:gd name="connsiteX1882" fmla="*/ 4885427 w 8211041"/>
              <a:gd name="connsiteY1882" fmla="*/ 2270417 h 5883748"/>
              <a:gd name="connsiteX1883" fmla="*/ 4879561 w 8211041"/>
              <a:gd name="connsiteY1883" fmla="*/ 2268429 h 5883748"/>
              <a:gd name="connsiteX1884" fmla="*/ 4876434 w 8211041"/>
              <a:gd name="connsiteY1884" fmla="*/ 2265194 h 5883748"/>
              <a:gd name="connsiteX1885" fmla="*/ 4864637 w 8211041"/>
              <a:gd name="connsiteY1885" fmla="*/ 2255052 h 5883748"/>
              <a:gd name="connsiteX1886" fmla="*/ 4862157 w 8211041"/>
              <a:gd name="connsiteY1886" fmla="*/ 2253364 h 5883748"/>
              <a:gd name="connsiteX1887" fmla="*/ 4860460 w 8211041"/>
              <a:gd name="connsiteY1887" fmla="*/ 2251914 h 5883748"/>
              <a:gd name="connsiteX1888" fmla="*/ 4853202 w 8211041"/>
              <a:gd name="connsiteY1888" fmla="*/ 2250159 h 5883748"/>
              <a:gd name="connsiteX1889" fmla="*/ 4394407 w 8211041"/>
              <a:gd name="connsiteY1889" fmla="*/ 2243203 h 5883748"/>
              <a:gd name="connsiteX1890" fmla="*/ 4396280 w 8211041"/>
              <a:gd name="connsiteY1890" fmla="*/ 2243306 h 5883748"/>
              <a:gd name="connsiteX1891" fmla="*/ 4398348 w 8211041"/>
              <a:gd name="connsiteY1891" fmla="*/ 2246078 h 5883748"/>
              <a:gd name="connsiteX1892" fmla="*/ 4394407 w 8211041"/>
              <a:gd name="connsiteY1892" fmla="*/ 2243203 h 5883748"/>
              <a:gd name="connsiteX1893" fmla="*/ 4390465 w 8211041"/>
              <a:gd name="connsiteY1893" fmla="*/ 2240328 h 5883748"/>
              <a:gd name="connsiteX1894" fmla="*/ 4392338 w 8211041"/>
              <a:gd name="connsiteY1894" fmla="*/ 2240431 h 5883748"/>
              <a:gd name="connsiteX1895" fmla="*/ 4394407 w 8211041"/>
              <a:gd name="connsiteY1895" fmla="*/ 2243203 h 5883748"/>
              <a:gd name="connsiteX1896" fmla="*/ 4390465 w 8211041"/>
              <a:gd name="connsiteY1896" fmla="*/ 2240328 h 5883748"/>
              <a:gd name="connsiteX1897" fmla="*/ 6027951 w 8211041"/>
              <a:gd name="connsiteY1897" fmla="*/ 2237703 h 5883748"/>
              <a:gd name="connsiteX1898" fmla="*/ 6027828 w 8211041"/>
              <a:gd name="connsiteY1898" fmla="*/ 2238451 h 5883748"/>
              <a:gd name="connsiteX1899" fmla="*/ 6032642 w 8211041"/>
              <a:gd name="connsiteY1899" fmla="*/ 2239834 h 5883748"/>
              <a:gd name="connsiteX1900" fmla="*/ 6027951 w 8211041"/>
              <a:gd name="connsiteY1900" fmla="*/ 2237703 h 5883748"/>
              <a:gd name="connsiteX1901" fmla="*/ 4379449 w 8211041"/>
              <a:gd name="connsiteY1901" fmla="*/ 2233470 h 5883748"/>
              <a:gd name="connsiteX1902" fmla="*/ 4384950 w 8211041"/>
              <a:gd name="connsiteY1902" fmla="*/ 2235506 h 5883748"/>
              <a:gd name="connsiteX1903" fmla="*/ 4390465 w 8211041"/>
              <a:gd name="connsiteY1903" fmla="*/ 2240328 h 5883748"/>
              <a:gd name="connsiteX1904" fmla="*/ 4379449 w 8211041"/>
              <a:gd name="connsiteY1904" fmla="*/ 2233470 h 5883748"/>
              <a:gd name="connsiteX1905" fmla="*/ 4797627 w 8211041"/>
              <a:gd name="connsiteY1905" fmla="*/ 2232451 h 5883748"/>
              <a:gd name="connsiteX1906" fmla="*/ 4846485 w 8211041"/>
              <a:gd name="connsiteY1906" fmla="*/ 2266587 h 5883748"/>
              <a:gd name="connsiteX1907" fmla="*/ 4859896 w 8211041"/>
              <a:gd name="connsiteY1907" fmla="*/ 2272876 h 5883748"/>
              <a:gd name="connsiteX1908" fmla="*/ 4824644 w 8211041"/>
              <a:gd name="connsiteY1908" fmla="*/ 2247947 h 5883748"/>
              <a:gd name="connsiteX1909" fmla="*/ 4808079 w 8211041"/>
              <a:gd name="connsiteY1909" fmla="*/ 2236452 h 5883748"/>
              <a:gd name="connsiteX1910" fmla="*/ 4818612 w 8211041"/>
              <a:gd name="connsiteY1910" fmla="*/ 2241844 h 5883748"/>
              <a:gd name="connsiteX1911" fmla="*/ 4868432 w 8211041"/>
              <a:gd name="connsiteY1911" fmla="*/ 2274987 h 5883748"/>
              <a:gd name="connsiteX1912" fmla="*/ 4872120 w 8211041"/>
              <a:gd name="connsiteY1912" fmla="*/ 2277486 h 5883748"/>
              <a:gd name="connsiteX1913" fmla="*/ 4877292 w 8211041"/>
              <a:gd name="connsiteY1913" fmla="*/ 2281035 h 5883748"/>
              <a:gd name="connsiteX1914" fmla="*/ 4887525 w 8211041"/>
              <a:gd name="connsiteY1914" fmla="*/ 2285833 h 5883748"/>
              <a:gd name="connsiteX1915" fmla="*/ 4886291 w 8211041"/>
              <a:gd name="connsiteY1915" fmla="*/ 2284630 h 5883748"/>
              <a:gd name="connsiteX1916" fmla="*/ 4874775 w 8211041"/>
              <a:gd name="connsiteY1916" fmla="*/ 2277891 h 5883748"/>
              <a:gd name="connsiteX1917" fmla="*/ 4861343 w 8211041"/>
              <a:gd name="connsiteY1917" fmla="*/ 2267476 h 5883748"/>
              <a:gd name="connsiteX1918" fmla="*/ 4886558 w 8211041"/>
              <a:gd name="connsiteY1918" fmla="*/ 2283464 h 5883748"/>
              <a:gd name="connsiteX1919" fmla="*/ 4895611 w 8211041"/>
              <a:gd name="connsiteY1919" fmla="*/ 2286759 h 5883748"/>
              <a:gd name="connsiteX1920" fmla="*/ 4902164 w 8211041"/>
              <a:gd name="connsiteY1920" fmla="*/ 2290424 h 5883748"/>
              <a:gd name="connsiteX1921" fmla="*/ 4901614 w 8211041"/>
              <a:gd name="connsiteY1921" fmla="*/ 2288173 h 5883748"/>
              <a:gd name="connsiteX1922" fmla="*/ 4902704 w 8211041"/>
              <a:gd name="connsiteY1922" fmla="*/ 2287554 h 5883748"/>
              <a:gd name="connsiteX1923" fmla="*/ 4891579 w 8211041"/>
              <a:gd name="connsiteY1923" fmla="*/ 2280435 h 5883748"/>
              <a:gd name="connsiteX1924" fmla="*/ 4870066 w 8211041"/>
              <a:gd name="connsiteY1924" fmla="*/ 2265211 h 5883748"/>
              <a:gd name="connsiteX1925" fmla="*/ 4857714 w 8211041"/>
              <a:gd name="connsiteY1925" fmla="*/ 2261027 h 5883748"/>
              <a:gd name="connsiteX1926" fmla="*/ 4851403 w 8211041"/>
              <a:gd name="connsiteY1926" fmla="*/ 2258214 h 5883748"/>
              <a:gd name="connsiteX1927" fmla="*/ 4847950 w 8211041"/>
              <a:gd name="connsiteY1927" fmla="*/ 2255301 h 5883748"/>
              <a:gd name="connsiteX1928" fmla="*/ 4833740 w 8211041"/>
              <a:gd name="connsiteY1928" fmla="*/ 2244568 h 5883748"/>
              <a:gd name="connsiteX1929" fmla="*/ 4842245 w 8211041"/>
              <a:gd name="connsiteY1929" fmla="*/ 2246852 h 5883748"/>
              <a:gd name="connsiteX1930" fmla="*/ 4841796 w 8211041"/>
              <a:gd name="connsiteY1930" fmla="*/ 2246666 h 5883748"/>
              <a:gd name="connsiteX1931" fmla="*/ 4841650 w 8211041"/>
              <a:gd name="connsiteY1931" fmla="*/ 2246479 h 5883748"/>
              <a:gd name="connsiteX1932" fmla="*/ 4404438 w 8211041"/>
              <a:gd name="connsiteY1932" fmla="*/ 2230812 h 5883748"/>
              <a:gd name="connsiteX1933" fmla="*/ 4406171 w 8211041"/>
              <a:gd name="connsiteY1933" fmla="*/ 2231059 h 5883748"/>
              <a:gd name="connsiteX1934" fmla="*/ 4405554 w 8211041"/>
              <a:gd name="connsiteY1934" fmla="*/ 2231798 h 5883748"/>
              <a:gd name="connsiteX1935" fmla="*/ 4403710 w 8211041"/>
              <a:gd name="connsiteY1935" fmla="*/ 2230979 h 5883748"/>
              <a:gd name="connsiteX1936" fmla="*/ 4284689 w 8211041"/>
              <a:gd name="connsiteY1936" fmla="*/ 2215341 h 5883748"/>
              <a:gd name="connsiteX1937" fmla="*/ 4288370 w 8211041"/>
              <a:gd name="connsiteY1937" fmla="*/ 2216629 h 5883748"/>
              <a:gd name="connsiteX1938" fmla="*/ 4291655 w 8211041"/>
              <a:gd name="connsiteY1938" fmla="*/ 2219683 h 5883748"/>
              <a:gd name="connsiteX1939" fmla="*/ 4284689 w 8211041"/>
              <a:gd name="connsiteY1939" fmla="*/ 2215341 h 5883748"/>
              <a:gd name="connsiteX1940" fmla="*/ 5979161 w 8211041"/>
              <a:gd name="connsiteY1940" fmla="*/ 2213744 h 5883748"/>
              <a:gd name="connsiteX1941" fmla="*/ 5993516 w 8211041"/>
              <a:gd name="connsiteY1941" fmla="*/ 2221137 h 5883748"/>
              <a:gd name="connsiteX1942" fmla="*/ 5984665 w 8211041"/>
              <a:gd name="connsiteY1942" fmla="*/ 2217274 h 5883748"/>
              <a:gd name="connsiteX1943" fmla="*/ 5979104 w 8211041"/>
              <a:gd name="connsiteY1943" fmla="*/ 2213707 h 5883748"/>
              <a:gd name="connsiteX1944" fmla="*/ 5979161 w 8211041"/>
              <a:gd name="connsiteY1944" fmla="*/ 2213744 h 5883748"/>
              <a:gd name="connsiteX1945" fmla="*/ 5979103 w 8211041"/>
              <a:gd name="connsiteY1945" fmla="*/ 2213714 h 5883748"/>
              <a:gd name="connsiteX1946" fmla="*/ 4212572 w 8211041"/>
              <a:gd name="connsiteY1946" fmla="*/ 2209523 h 5883748"/>
              <a:gd name="connsiteX1947" fmla="*/ 4211961 w 8211041"/>
              <a:gd name="connsiteY1947" fmla="*/ 2209555 h 5883748"/>
              <a:gd name="connsiteX1948" fmla="*/ 4231871 w 8211041"/>
              <a:gd name="connsiteY1948" fmla="*/ 2222290 h 5883748"/>
              <a:gd name="connsiteX1949" fmla="*/ 4252481 w 8211041"/>
              <a:gd name="connsiteY1949" fmla="*/ 2234848 h 5883748"/>
              <a:gd name="connsiteX1950" fmla="*/ 4261153 w 8211041"/>
              <a:gd name="connsiteY1950" fmla="*/ 2237769 h 5883748"/>
              <a:gd name="connsiteX1951" fmla="*/ 4274649 w 8211041"/>
              <a:gd name="connsiteY1951" fmla="*/ 2241829 h 5883748"/>
              <a:gd name="connsiteX1952" fmla="*/ 4253931 w 8211041"/>
              <a:gd name="connsiteY1952" fmla="*/ 2230410 h 5883748"/>
              <a:gd name="connsiteX1953" fmla="*/ 4222046 w 8211041"/>
              <a:gd name="connsiteY1953" fmla="*/ 2211857 h 5883748"/>
              <a:gd name="connsiteX1954" fmla="*/ 5965216 w 8211041"/>
              <a:gd name="connsiteY1954" fmla="*/ 2206954 h 5883748"/>
              <a:gd name="connsiteX1955" fmla="*/ 5971853 w 8211041"/>
              <a:gd name="connsiteY1955" fmla="*/ 2209980 h 5883748"/>
              <a:gd name="connsiteX1956" fmla="*/ 5979103 w 8211041"/>
              <a:gd name="connsiteY1956" fmla="*/ 2213714 h 5883748"/>
              <a:gd name="connsiteX1957" fmla="*/ 5978688 w 8211041"/>
              <a:gd name="connsiteY1957" fmla="*/ 2215066 h 5883748"/>
              <a:gd name="connsiteX1958" fmla="*/ 5965216 w 8211041"/>
              <a:gd name="connsiteY1958" fmla="*/ 2206954 h 5883748"/>
              <a:gd name="connsiteX1959" fmla="*/ 4687153 w 8211041"/>
              <a:gd name="connsiteY1959" fmla="*/ 2189078 h 5883748"/>
              <a:gd name="connsiteX1960" fmla="*/ 4687172 w 8211041"/>
              <a:gd name="connsiteY1960" fmla="*/ 2189289 h 5883748"/>
              <a:gd name="connsiteX1961" fmla="*/ 4687290 w 8211041"/>
              <a:gd name="connsiteY1961" fmla="*/ 2189241 h 5883748"/>
              <a:gd name="connsiteX1962" fmla="*/ 848866 w 8211041"/>
              <a:gd name="connsiteY1962" fmla="*/ 2187105 h 5883748"/>
              <a:gd name="connsiteX1963" fmla="*/ 852093 w 8211041"/>
              <a:gd name="connsiteY1963" fmla="*/ 2187480 h 5883748"/>
              <a:gd name="connsiteX1964" fmla="*/ 852092 w 8211041"/>
              <a:gd name="connsiteY1964" fmla="*/ 2188494 h 5883748"/>
              <a:gd name="connsiteX1965" fmla="*/ 4299703 w 8211041"/>
              <a:gd name="connsiteY1965" fmla="*/ 2184691 h 5883748"/>
              <a:gd name="connsiteX1966" fmla="*/ 4299508 w 8211041"/>
              <a:gd name="connsiteY1966" fmla="*/ 2185874 h 5883748"/>
              <a:gd name="connsiteX1967" fmla="*/ 4307132 w 8211041"/>
              <a:gd name="connsiteY1967" fmla="*/ 2188066 h 5883748"/>
              <a:gd name="connsiteX1968" fmla="*/ 4299703 w 8211041"/>
              <a:gd name="connsiteY1968" fmla="*/ 2184691 h 5883748"/>
              <a:gd name="connsiteX1969" fmla="*/ 4824944 w 8211041"/>
              <a:gd name="connsiteY1969" fmla="*/ 2179514 h 5883748"/>
              <a:gd name="connsiteX1970" fmla="*/ 4828097 w 8211041"/>
              <a:gd name="connsiteY1970" fmla="*/ 2180539 h 5883748"/>
              <a:gd name="connsiteX1971" fmla="*/ 4827140 w 8211041"/>
              <a:gd name="connsiteY1971" fmla="*/ 2180415 h 5883748"/>
              <a:gd name="connsiteX1972" fmla="*/ 4826397 w 8211041"/>
              <a:gd name="connsiteY1972" fmla="*/ 2180269 h 5883748"/>
              <a:gd name="connsiteX1973" fmla="*/ 4688106 w 8211041"/>
              <a:gd name="connsiteY1973" fmla="*/ 2174713 h 5883748"/>
              <a:gd name="connsiteX1974" fmla="*/ 4696322 w 8211041"/>
              <a:gd name="connsiteY1974" fmla="*/ 2177778 h 5883748"/>
              <a:gd name="connsiteX1975" fmla="*/ 4696271 w 8211041"/>
              <a:gd name="connsiteY1975" fmla="*/ 2177782 h 5883748"/>
              <a:gd name="connsiteX1976" fmla="*/ 4686216 w 8211041"/>
              <a:gd name="connsiteY1976" fmla="*/ 2178627 h 5883748"/>
              <a:gd name="connsiteX1977" fmla="*/ 175487 w 8211041"/>
              <a:gd name="connsiteY1977" fmla="*/ 2170991 h 5883748"/>
              <a:gd name="connsiteX1978" fmla="*/ 186546 w 8211041"/>
              <a:gd name="connsiteY1978" fmla="*/ 2174588 h 5883748"/>
              <a:gd name="connsiteX1979" fmla="*/ 183191 w 8211041"/>
              <a:gd name="connsiteY1979" fmla="*/ 2174155 h 5883748"/>
              <a:gd name="connsiteX1980" fmla="*/ 180585 w 8211041"/>
              <a:gd name="connsiteY1980" fmla="*/ 2173639 h 5883748"/>
              <a:gd name="connsiteX1981" fmla="*/ 4864974 w 8211041"/>
              <a:gd name="connsiteY1981" fmla="*/ 2165218 h 5883748"/>
              <a:gd name="connsiteX1982" fmla="*/ 4865024 w 8211041"/>
              <a:gd name="connsiteY1982" fmla="*/ 2165245 h 5883748"/>
              <a:gd name="connsiteX1983" fmla="*/ 4865022 w 8211041"/>
              <a:gd name="connsiteY1983" fmla="*/ 2165250 h 5883748"/>
              <a:gd name="connsiteX1984" fmla="*/ 4865426 w 8211041"/>
              <a:gd name="connsiteY1984" fmla="*/ 2164053 h 5883748"/>
              <a:gd name="connsiteX1985" fmla="*/ 4871378 w 8211041"/>
              <a:gd name="connsiteY1985" fmla="*/ 2168738 h 5883748"/>
              <a:gd name="connsiteX1986" fmla="*/ 4865024 w 8211041"/>
              <a:gd name="connsiteY1986" fmla="*/ 2165245 h 5883748"/>
              <a:gd name="connsiteX1987" fmla="*/ 802797 w 8211041"/>
              <a:gd name="connsiteY1987" fmla="*/ 2163604 h 5883748"/>
              <a:gd name="connsiteX1988" fmla="*/ 814482 w 8211041"/>
              <a:gd name="connsiteY1988" fmla="*/ 2171799 h 5883748"/>
              <a:gd name="connsiteX1989" fmla="*/ 852087 w 8211041"/>
              <a:gd name="connsiteY1989" fmla="*/ 2192342 h 5883748"/>
              <a:gd name="connsiteX1990" fmla="*/ 852284 w 8211041"/>
              <a:gd name="connsiteY1990" fmla="*/ 2192833 h 5883748"/>
              <a:gd name="connsiteX1991" fmla="*/ 854035 w 8211041"/>
              <a:gd name="connsiteY1991" fmla="*/ 2193519 h 5883748"/>
              <a:gd name="connsiteX1992" fmla="*/ 852087 w 8211041"/>
              <a:gd name="connsiteY1992" fmla="*/ 2192342 h 5883748"/>
              <a:gd name="connsiteX1993" fmla="*/ 852092 w 8211041"/>
              <a:gd name="connsiteY1993" fmla="*/ 2188494 h 5883748"/>
              <a:gd name="connsiteX1994" fmla="*/ 870422 w 8211041"/>
              <a:gd name="connsiteY1994" fmla="*/ 2196384 h 5883748"/>
              <a:gd name="connsiteX1995" fmla="*/ 875802 w 8211041"/>
              <a:gd name="connsiteY1995" fmla="*/ 2200059 h 5883748"/>
              <a:gd name="connsiteX1996" fmla="*/ 877270 w 8211041"/>
              <a:gd name="connsiteY1996" fmla="*/ 2199772 h 5883748"/>
              <a:gd name="connsiteX1997" fmla="*/ 878113 w 8211041"/>
              <a:gd name="connsiteY1997" fmla="*/ 2199933 h 5883748"/>
              <a:gd name="connsiteX1998" fmla="*/ 874485 w 8211041"/>
              <a:gd name="connsiteY1998" fmla="*/ 2194867 h 5883748"/>
              <a:gd name="connsiteX1999" fmla="*/ 831068 w 8211041"/>
              <a:gd name="connsiteY1999" fmla="*/ 2175901 h 5883748"/>
              <a:gd name="connsiteX2000" fmla="*/ 825293 w 8211041"/>
              <a:gd name="connsiteY2000" fmla="*/ 2172451 h 5883748"/>
              <a:gd name="connsiteX2001" fmla="*/ 4852392 w 8211041"/>
              <a:gd name="connsiteY2001" fmla="*/ 2158300 h 5883748"/>
              <a:gd name="connsiteX2002" fmla="*/ 4860166 w 8211041"/>
              <a:gd name="connsiteY2002" fmla="*/ 2161947 h 5883748"/>
              <a:gd name="connsiteX2003" fmla="*/ 4864974 w 8211041"/>
              <a:gd name="connsiteY2003" fmla="*/ 2165218 h 5883748"/>
              <a:gd name="connsiteX2004" fmla="*/ 4848549 w 8211041"/>
              <a:gd name="connsiteY2004" fmla="*/ 2155757 h 5883748"/>
              <a:gd name="connsiteX2005" fmla="*/ 4851565 w 8211041"/>
              <a:gd name="connsiteY2005" fmla="*/ 2158808 h 5883748"/>
              <a:gd name="connsiteX2006" fmla="*/ 4851678 w 8211041"/>
              <a:gd name="connsiteY2006" fmla="*/ 2162696 h 5883748"/>
              <a:gd name="connsiteX2007" fmla="*/ 4864191 w 8211041"/>
              <a:gd name="connsiteY2007" fmla="*/ 2171618 h 5883748"/>
              <a:gd name="connsiteX2008" fmla="*/ 4864985 w 8211041"/>
              <a:gd name="connsiteY2008" fmla="*/ 2172158 h 5883748"/>
              <a:gd name="connsiteX2009" fmla="*/ 4869755 w 8211041"/>
              <a:gd name="connsiteY2009" fmla="*/ 2173870 h 5883748"/>
              <a:gd name="connsiteX2010" fmla="*/ 4886135 w 8211041"/>
              <a:gd name="connsiteY2010" fmla="*/ 2178065 h 5883748"/>
              <a:gd name="connsiteX2011" fmla="*/ 4878978 w 8211041"/>
              <a:gd name="connsiteY2011" fmla="*/ 2174184 h 5883748"/>
              <a:gd name="connsiteX2012" fmla="*/ 4882731 w 8211041"/>
              <a:gd name="connsiteY2012" fmla="*/ 2174066 h 5883748"/>
              <a:gd name="connsiteX2013" fmla="*/ 4884898 w 8211041"/>
              <a:gd name="connsiteY2013" fmla="*/ 2175401 h 5883748"/>
              <a:gd name="connsiteX2014" fmla="*/ 4879169 w 8211041"/>
              <a:gd name="connsiteY2014" fmla="*/ 2171024 h 5883748"/>
              <a:gd name="connsiteX2015" fmla="*/ 4870653 w 8211041"/>
              <a:gd name="connsiteY2015" fmla="*/ 2165206 h 5883748"/>
              <a:gd name="connsiteX2016" fmla="*/ 4865427 w 8211041"/>
              <a:gd name="connsiteY2016" fmla="*/ 2162956 h 5883748"/>
              <a:gd name="connsiteX2017" fmla="*/ 4865427 w 8211041"/>
              <a:gd name="connsiteY2017" fmla="*/ 2162667 h 5883748"/>
              <a:gd name="connsiteX2018" fmla="*/ 4864508 w 8211041"/>
              <a:gd name="connsiteY2018" fmla="*/ 2162560 h 5883748"/>
              <a:gd name="connsiteX2019" fmla="*/ 4865427 w 8211041"/>
              <a:gd name="connsiteY2019" fmla="*/ 2162956 h 5883748"/>
              <a:gd name="connsiteX2020" fmla="*/ 4865426 w 8211041"/>
              <a:gd name="connsiteY2020" fmla="*/ 2164053 h 5883748"/>
              <a:gd name="connsiteX2021" fmla="*/ 4848549 w 8211041"/>
              <a:gd name="connsiteY2021" fmla="*/ 2155757 h 5883748"/>
              <a:gd name="connsiteX2022" fmla="*/ 4222436 w 8211041"/>
              <a:gd name="connsiteY2022" fmla="*/ 2146747 h 5883748"/>
              <a:gd name="connsiteX2023" fmla="*/ 4245171 w 8211041"/>
              <a:gd name="connsiteY2023" fmla="*/ 2158456 h 5883748"/>
              <a:gd name="connsiteX2024" fmla="*/ 4231154 w 8211041"/>
              <a:gd name="connsiteY2024" fmla="*/ 2152338 h 5883748"/>
              <a:gd name="connsiteX2025" fmla="*/ 4222348 w 8211041"/>
              <a:gd name="connsiteY2025" fmla="*/ 2146690 h 5883748"/>
              <a:gd name="connsiteX2026" fmla="*/ 4222436 w 8211041"/>
              <a:gd name="connsiteY2026" fmla="*/ 2146747 h 5883748"/>
              <a:gd name="connsiteX2027" fmla="*/ 4222345 w 8211041"/>
              <a:gd name="connsiteY2027" fmla="*/ 2146700 h 5883748"/>
              <a:gd name="connsiteX2028" fmla="*/ 438273 w 8211041"/>
              <a:gd name="connsiteY2028" fmla="*/ 2143168 h 5883748"/>
              <a:gd name="connsiteX2029" fmla="*/ 442796 w 8211041"/>
              <a:gd name="connsiteY2029" fmla="*/ 2147018 h 5883748"/>
              <a:gd name="connsiteX2030" fmla="*/ 438273 w 8211041"/>
              <a:gd name="connsiteY2030" fmla="*/ 2143168 h 5883748"/>
              <a:gd name="connsiteX2031" fmla="*/ 4859382 w 8211041"/>
              <a:gd name="connsiteY2031" fmla="*/ 2140839 h 5883748"/>
              <a:gd name="connsiteX2032" fmla="*/ 4864950 w 8211041"/>
              <a:gd name="connsiteY2032" fmla="*/ 2143344 h 5883748"/>
              <a:gd name="connsiteX2033" fmla="*/ 4859039 w 8211041"/>
              <a:gd name="connsiteY2033" fmla="*/ 2142457 h 5883748"/>
              <a:gd name="connsiteX2034" fmla="*/ 4857583 w 8211041"/>
              <a:gd name="connsiteY2034" fmla="*/ 2141426 h 5883748"/>
              <a:gd name="connsiteX2035" fmla="*/ 4859382 w 8211041"/>
              <a:gd name="connsiteY2035" fmla="*/ 2140839 h 5883748"/>
              <a:gd name="connsiteX2036" fmla="*/ 5851280 w 8211041"/>
              <a:gd name="connsiteY2036" fmla="*/ 2140235 h 5883748"/>
              <a:gd name="connsiteX2037" fmla="*/ 5856879 w 8211041"/>
              <a:gd name="connsiteY2037" fmla="*/ 2143249 h 5883748"/>
              <a:gd name="connsiteX2038" fmla="*/ 5858466 w 8211041"/>
              <a:gd name="connsiteY2038" fmla="*/ 2144686 h 5883748"/>
              <a:gd name="connsiteX2039" fmla="*/ 5856382 w 8211041"/>
              <a:gd name="connsiteY2039" fmla="*/ 2144551 h 5883748"/>
              <a:gd name="connsiteX2040" fmla="*/ 5848634 w 8211041"/>
              <a:gd name="connsiteY2040" fmla="*/ 2143092 h 5883748"/>
              <a:gd name="connsiteX2041" fmla="*/ 5851280 w 8211041"/>
              <a:gd name="connsiteY2041" fmla="*/ 2140235 h 5883748"/>
              <a:gd name="connsiteX2042" fmla="*/ 4819182 w 8211041"/>
              <a:gd name="connsiteY2042" fmla="*/ 2139775 h 5883748"/>
              <a:gd name="connsiteX2043" fmla="*/ 4818066 w 8211041"/>
              <a:gd name="connsiteY2043" fmla="*/ 2140739 h 5883748"/>
              <a:gd name="connsiteX2044" fmla="*/ 4822184 w 8211041"/>
              <a:gd name="connsiteY2044" fmla="*/ 2142747 h 5883748"/>
              <a:gd name="connsiteX2045" fmla="*/ 4822311 w 8211041"/>
              <a:gd name="connsiteY2045" fmla="*/ 2142085 h 5883748"/>
              <a:gd name="connsiteX2046" fmla="*/ 4819182 w 8211041"/>
              <a:gd name="connsiteY2046" fmla="*/ 2139775 h 5883748"/>
              <a:gd name="connsiteX2047" fmla="*/ 5844260 w 8211041"/>
              <a:gd name="connsiteY2047" fmla="*/ 2136974 h 5883748"/>
              <a:gd name="connsiteX2048" fmla="*/ 5842280 w 8211041"/>
              <a:gd name="connsiteY2048" fmla="*/ 2138268 h 5883748"/>
              <a:gd name="connsiteX2049" fmla="*/ 5843083 w 8211041"/>
              <a:gd name="connsiteY2049" fmla="*/ 2137335 h 5883748"/>
              <a:gd name="connsiteX2050" fmla="*/ 5844260 w 8211041"/>
              <a:gd name="connsiteY2050" fmla="*/ 2136974 h 5883748"/>
              <a:gd name="connsiteX2051" fmla="*/ 4200354 w 8211041"/>
              <a:gd name="connsiteY2051" fmla="*/ 2135995 h 5883748"/>
              <a:gd name="connsiteX2052" fmla="*/ 4210864 w 8211041"/>
              <a:gd name="connsiteY2052" fmla="*/ 2140787 h 5883748"/>
              <a:gd name="connsiteX2053" fmla="*/ 4222345 w 8211041"/>
              <a:gd name="connsiteY2053" fmla="*/ 2146700 h 5883748"/>
              <a:gd name="connsiteX2054" fmla="*/ 4221688 w 8211041"/>
              <a:gd name="connsiteY2054" fmla="*/ 2148841 h 5883748"/>
              <a:gd name="connsiteX2055" fmla="*/ 4200354 w 8211041"/>
              <a:gd name="connsiteY2055" fmla="*/ 2135995 h 5883748"/>
              <a:gd name="connsiteX2056" fmla="*/ 5837655 w 8211041"/>
              <a:gd name="connsiteY2056" fmla="*/ 2135831 h 5883748"/>
              <a:gd name="connsiteX2057" fmla="*/ 5838323 w 8211041"/>
              <a:gd name="connsiteY2057" fmla="*/ 2137080 h 5883748"/>
              <a:gd name="connsiteX2058" fmla="*/ 5838285 w 8211041"/>
              <a:gd name="connsiteY2058" fmla="*/ 2137009 h 5883748"/>
              <a:gd name="connsiteX2059" fmla="*/ 5837542 w 8211041"/>
              <a:gd name="connsiteY2059" fmla="*/ 2135620 h 5883748"/>
              <a:gd name="connsiteX2060" fmla="*/ 5837548 w 8211041"/>
              <a:gd name="connsiteY2060" fmla="*/ 2135631 h 5883748"/>
              <a:gd name="connsiteX2061" fmla="*/ 5837655 w 8211041"/>
              <a:gd name="connsiteY2061" fmla="*/ 2135831 h 5883748"/>
              <a:gd name="connsiteX2062" fmla="*/ 5837382 w 8211041"/>
              <a:gd name="connsiteY2062" fmla="*/ 2135321 h 5883748"/>
              <a:gd name="connsiteX2063" fmla="*/ 5837413 w 8211041"/>
              <a:gd name="connsiteY2063" fmla="*/ 2135379 h 5883748"/>
              <a:gd name="connsiteX2064" fmla="*/ 5837542 w 8211041"/>
              <a:gd name="connsiteY2064" fmla="*/ 2135620 h 5883748"/>
              <a:gd name="connsiteX2065" fmla="*/ 5835897 w 8211041"/>
              <a:gd name="connsiteY2065" fmla="*/ 2132547 h 5883748"/>
              <a:gd name="connsiteX2066" fmla="*/ 5836390 w 8211041"/>
              <a:gd name="connsiteY2066" fmla="*/ 2133467 h 5883748"/>
              <a:gd name="connsiteX2067" fmla="*/ 5836668 w 8211041"/>
              <a:gd name="connsiteY2067" fmla="*/ 2133986 h 5883748"/>
              <a:gd name="connsiteX2068" fmla="*/ 5823053 w 8211041"/>
              <a:gd name="connsiteY2068" fmla="*/ 2129454 h 5883748"/>
              <a:gd name="connsiteX2069" fmla="*/ 5830780 w 8211041"/>
              <a:gd name="connsiteY2069" fmla="*/ 2131471 h 5883748"/>
              <a:gd name="connsiteX2070" fmla="*/ 5837319 w 8211041"/>
              <a:gd name="connsiteY2070" fmla="*/ 2135204 h 5883748"/>
              <a:gd name="connsiteX2071" fmla="*/ 5837882 w 8211041"/>
              <a:gd name="connsiteY2071" fmla="*/ 2135526 h 5883748"/>
              <a:gd name="connsiteX2072" fmla="*/ 5837382 w 8211041"/>
              <a:gd name="connsiteY2072" fmla="*/ 2135321 h 5883748"/>
              <a:gd name="connsiteX2073" fmla="*/ 4827233 w 8211041"/>
              <a:gd name="connsiteY2073" fmla="*/ 2123229 h 5883748"/>
              <a:gd name="connsiteX2074" fmla="*/ 4831077 w 8211041"/>
              <a:gd name="connsiteY2074" fmla="*/ 2125772 h 5883748"/>
              <a:gd name="connsiteX2075" fmla="*/ 4829031 w 8211041"/>
              <a:gd name="connsiteY2075" fmla="*/ 2124992 h 5883748"/>
              <a:gd name="connsiteX2076" fmla="*/ 4827233 w 8211041"/>
              <a:gd name="connsiteY2076" fmla="*/ 2123229 h 5883748"/>
              <a:gd name="connsiteX2077" fmla="*/ 5801731 w 8211041"/>
              <a:gd name="connsiteY2077" fmla="*/ 2114294 h 5883748"/>
              <a:gd name="connsiteX2078" fmla="*/ 5813336 w 8211041"/>
              <a:gd name="connsiteY2078" fmla="*/ 2120439 h 5883748"/>
              <a:gd name="connsiteX2079" fmla="*/ 5803234 w 8211041"/>
              <a:gd name="connsiteY2079" fmla="*/ 2118814 h 5883748"/>
              <a:gd name="connsiteX2080" fmla="*/ 5801731 w 8211041"/>
              <a:gd name="connsiteY2080" fmla="*/ 2114294 h 5883748"/>
              <a:gd name="connsiteX2081" fmla="*/ 5801230 w 8211041"/>
              <a:gd name="connsiteY2081" fmla="*/ 2112839 h 5883748"/>
              <a:gd name="connsiteX2082" fmla="*/ 5801242 w 8211041"/>
              <a:gd name="connsiteY2082" fmla="*/ 2112873 h 5883748"/>
              <a:gd name="connsiteX2083" fmla="*/ 5801731 w 8211041"/>
              <a:gd name="connsiteY2083" fmla="*/ 2114294 h 5883748"/>
              <a:gd name="connsiteX2084" fmla="*/ 143220 w 8211041"/>
              <a:gd name="connsiteY2084" fmla="*/ 2110813 h 5883748"/>
              <a:gd name="connsiteX2085" fmla="*/ 147742 w 8211041"/>
              <a:gd name="connsiteY2085" fmla="*/ 2114661 h 5883748"/>
              <a:gd name="connsiteX2086" fmla="*/ 143220 w 8211041"/>
              <a:gd name="connsiteY2086" fmla="*/ 2110813 h 5883748"/>
              <a:gd name="connsiteX2087" fmla="*/ 4772089 w 8211041"/>
              <a:gd name="connsiteY2087" fmla="*/ 2110139 h 5883748"/>
              <a:gd name="connsiteX2088" fmla="*/ 4778169 w 8211041"/>
              <a:gd name="connsiteY2088" fmla="*/ 2114155 h 5883748"/>
              <a:gd name="connsiteX2089" fmla="*/ 4775112 w 8211041"/>
              <a:gd name="connsiteY2089" fmla="*/ 2112930 h 5883748"/>
              <a:gd name="connsiteX2090" fmla="*/ 4772089 w 8211041"/>
              <a:gd name="connsiteY2090" fmla="*/ 2110139 h 5883748"/>
              <a:gd name="connsiteX2091" fmla="*/ 4769921 w 8211041"/>
              <a:gd name="connsiteY2091" fmla="*/ 2108466 h 5883748"/>
              <a:gd name="connsiteX2092" fmla="*/ 4772089 w 8211041"/>
              <a:gd name="connsiteY2092" fmla="*/ 2110139 h 5883748"/>
              <a:gd name="connsiteX2093" fmla="*/ 4771039 w 8211041"/>
              <a:gd name="connsiteY2093" fmla="*/ 2110053 h 5883748"/>
              <a:gd name="connsiteX2094" fmla="*/ 4769921 w 8211041"/>
              <a:gd name="connsiteY2094" fmla="*/ 2108466 h 5883748"/>
              <a:gd name="connsiteX2095" fmla="*/ 4767753 w 8211041"/>
              <a:gd name="connsiteY2095" fmla="*/ 2106793 h 5883748"/>
              <a:gd name="connsiteX2096" fmla="*/ 4769921 w 8211041"/>
              <a:gd name="connsiteY2096" fmla="*/ 2108466 h 5883748"/>
              <a:gd name="connsiteX2097" fmla="*/ 4768872 w 8211041"/>
              <a:gd name="connsiteY2097" fmla="*/ 2108379 h 5883748"/>
              <a:gd name="connsiteX2098" fmla="*/ 4767753 w 8211041"/>
              <a:gd name="connsiteY2098" fmla="*/ 2106793 h 5883748"/>
              <a:gd name="connsiteX2099" fmla="*/ 4810228 w 8211041"/>
              <a:gd name="connsiteY2099" fmla="*/ 2103299 h 5883748"/>
              <a:gd name="connsiteX2100" fmla="*/ 4813785 w 8211041"/>
              <a:gd name="connsiteY2100" fmla="*/ 2105069 h 5883748"/>
              <a:gd name="connsiteX2101" fmla="*/ 4813739 w 8211041"/>
              <a:gd name="connsiteY2101" fmla="*/ 2105881 h 5883748"/>
              <a:gd name="connsiteX2102" fmla="*/ 4811530 w 8211041"/>
              <a:gd name="connsiteY2102" fmla="*/ 2104961 h 5883748"/>
              <a:gd name="connsiteX2103" fmla="*/ 4810228 w 8211041"/>
              <a:gd name="connsiteY2103" fmla="*/ 2103299 h 5883748"/>
              <a:gd name="connsiteX2104" fmla="*/ 134336 w 8211041"/>
              <a:gd name="connsiteY2104" fmla="*/ 2101880 h 5883748"/>
              <a:gd name="connsiteX2105" fmla="*/ 129673 w 8211041"/>
              <a:gd name="connsiteY2105" fmla="*/ 2104451 h 5883748"/>
              <a:gd name="connsiteX2106" fmla="*/ 134336 w 8211041"/>
              <a:gd name="connsiteY2106" fmla="*/ 2101880 h 5883748"/>
              <a:gd name="connsiteX2107" fmla="*/ 5766696 w 8211041"/>
              <a:gd name="connsiteY2107" fmla="*/ 2096719 h 5883748"/>
              <a:gd name="connsiteX2108" fmla="*/ 5782772 w 8211041"/>
              <a:gd name="connsiteY2108" fmla="*/ 2100708 h 5883748"/>
              <a:gd name="connsiteX2109" fmla="*/ 5827602 w 8211041"/>
              <a:gd name="connsiteY2109" fmla="*/ 2119783 h 5883748"/>
              <a:gd name="connsiteX2110" fmla="*/ 5887686 w 8211041"/>
              <a:gd name="connsiteY2110" fmla="*/ 2147911 h 5883748"/>
              <a:gd name="connsiteX2111" fmla="*/ 5914129 w 8211041"/>
              <a:gd name="connsiteY2111" fmla="*/ 2162500 h 5883748"/>
              <a:gd name="connsiteX2112" fmla="*/ 5932471 w 8211041"/>
              <a:gd name="connsiteY2112" fmla="*/ 2173412 h 5883748"/>
              <a:gd name="connsiteX2113" fmla="*/ 5930564 w 8211041"/>
              <a:gd name="connsiteY2113" fmla="*/ 2172738 h 5883748"/>
              <a:gd name="connsiteX2114" fmla="*/ 5915773 w 8211041"/>
              <a:gd name="connsiteY2114" fmla="*/ 2166121 h 5883748"/>
              <a:gd name="connsiteX2115" fmla="*/ 5914293 w 8211041"/>
              <a:gd name="connsiteY2115" fmla="*/ 2165583 h 5883748"/>
              <a:gd name="connsiteX2116" fmla="*/ 5906874 w 8211041"/>
              <a:gd name="connsiteY2116" fmla="*/ 2161174 h 5883748"/>
              <a:gd name="connsiteX2117" fmla="*/ 5882303 w 8211041"/>
              <a:gd name="connsiteY2117" fmla="*/ 2147986 h 5883748"/>
              <a:gd name="connsiteX2118" fmla="*/ 5828171 w 8211041"/>
              <a:gd name="connsiteY2118" fmla="*/ 2123442 h 5883748"/>
              <a:gd name="connsiteX2119" fmla="*/ 5801125 w 8211041"/>
              <a:gd name="connsiteY2119" fmla="*/ 2112534 h 5883748"/>
              <a:gd name="connsiteX2120" fmla="*/ 5789201 w 8211041"/>
              <a:gd name="connsiteY2120" fmla="*/ 2107725 h 5883748"/>
              <a:gd name="connsiteX2121" fmla="*/ 5786726 w 8211041"/>
              <a:gd name="connsiteY2121" fmla="*/ 2107599 h 5883748"/>
              <a:gd name="connsiteX2122" fmla="*/ 5784855 w 8211041"/>
              <a:gd name="connsiteY2122" fmla="*/ 2107605 h 5883748"/>
              <a:gd name="connsiteX2123" fmla="*/ 5788131 w 8211041"/>
              <a:gd name="connsiteY2123" fmla="*/ 2107293 h 5883748"/>
              <a:gd name="connsiteX2124" fmla="*/ 5772242 w 8211041"/>
              <a:gd name="connsiteY2124" fmla="*/ 2100885 h 5883748"/>
              <a:gd name="connsiteX2125" fmla="*/ 5766696 w 8211041"/>
              <a:gd name="connsiteY2125" fmla="*/ 2096719 h 5883748"/>
              <a:gd name="connsiteX2126" fmla="*/ 4745968 w 8211041"/>
              <a:gd name="connsiteY2126" fmla="*/ 2081255 h 5883748"/>
              <a:gd name="connsiteX2127" fmla="*/ 4749092 w 8211041"/>
              <a:gd name="connsiteY2127" fmla="*/ 2083282 h 5883748"/>
              <a:gd name="connsiteX2128" fmla="*/ 4748344 w 8211041"/>
              <a:gd name="connsiteY2128" fmla="*/ 2083041 h 5883748"/>
              <a:gd name="connsiteX2129" fmla="*/ 686240 w 8211041"/>
              <a:gd name="connsiteY2129" fmla="*/ 2064044 h 5883748"/>
              <a:gd name="connsiteX2130" fmla="*/ 686551 w 8211041"/>
              <a:gd name="connsiteY2130" fmla="*/ 2064860 h 5883748"/>
              <a:gd name="connsiteX2131" fmla="*/ 693703 w 8211041"/>
              <a:gd name="connsiteY2131" fmla="*/ 2069957 h 5883748"/>
              <a:gd name="connsiteX2132" fmla="*/ 693631 w 8211041"/>
              <a:gd name="connsiteY2132" fmla="*/ 2067240 h 5883748"/>
              <a:gd name="connsiteX2133" fmla="*/ 687758 w 8211041"/>
              <a:gd name="connsiteY2133" fmla="*/ 2064191 h 5883748"/>
              <a:gd name="connsiteX2134" fmla="*/ 560514 w 8211041"/>
              <a:gd name="connsiteY2134" fmla="*/ 2063669 h 5883748"/>
              <a:gd name="connsiteX2135" fmla="*/ 565036 w 8211041"/>
              <a:gd name="connsiteY2135" fmla="*/ 2067519 h 5883748"/>
              <a:gd name="connsiteX2136" fmla="*/ 560514 w 8211041"/>
              <a:gd name="connsiteY2136" fmla="*/ 2063669 h 5883748"/>
              <a:gd name="connsiteX2137" fmla="*/ 5795634 w 8211041"/>
              <a:gd name="connsiteY2137" fmla="*/ 2062802 h 5883748"/>
              <a:gd name="connsiteX2138" fmla="*/ 5821742 w 8211041"/>
              <a:gd name="connsiteY2138" fmla="*/ 2075856 h 5883748"/>
              <a:gd name="connsiteX2139" fmla="*/ 5820749 w 8211041"/>
              <a:gd name="connsiteY2139" fmla="*/ 2077849 h 5883748"/>
              <a:gd name="connsiteX2140" fmla="*/ 5801339 w 8211041"/>
              <a:gd name="connsiteY2140" fmla="*/ 2069509 h 5883748"/>
              <a:gd name="connsiteX2141" fmla="*/ 5796337 w 8211041"/>
              <a:gd name="connsiteY2141" fmla="*/ 2064889 h 5883748"/>
              <a:gd name="connsiteX2142" fmla="*/ 5795634 w 8211041"/>
              <a:gd name="connsiteY2142" fmla="*/ 2062802 h 5883748"/>
              <a:gd name="connsiteX2143" fmla="*/ 551631 w 8211041"/>
              <a:gd name="connsiteY2143" fmla="*/ 2054738 h 5883748"/>
              <a:gd name="connsiteX2144" fmla="*/ 546967 w 8211041"/>
              <a:gd name="connsiteY2144" fmla="*/ 2057308 h 5883748"/>
              <a:gd name="connsiteX2145" fmla="*/ 551631 w 8211041"/>
              <a:gd name="connsiteY2145" fmla="*/ 2054738 h 5883748"/>
              <a:gd name="connsiteX2146" fmla="*/ 4986659 w 8211041"/>
              <a:gd name="connsiteY2146" fmla="*/ 2042403 h 5883748"/>
              <a:gd name="connsiteX2147" fmla="*/ 4987579 w 8211041"/>
              <a:gd name="connsiteY2147" fmla="*/ 2042510 h 5883748"/>
              <a:gd name="connsiteX2148" fmla="*/ 4987578 w 8211041"/>
              <a:gd name="connsiteY2148" fmla="*/ 2042799 h 5883748"/>
              <a:gd name="connsiteX2149" fmla="*/ 4794677 w 8211041"/>
              <a:gd name="connsiteY2149" fmla="*/ 2037809 h 5883748"/>
              <a:gd name="connsiteX2150" fmla="*/ 4797830 w 8211041"/>
              <a:gd name="connsiteY2150" fmla="*/ 2038835 h 5883748"/>
              <a:gd name="connsiteX2151" fmla="*/ 4796874 w 8211041"/>
              <a:gd name="connsiteY2151" fmla="*/ 2038711 h 5883748"/>
              <a:gd name="connsiteX2152" fmla="*/ 4796131 w 8211041"/>
              <a:gd name="connsiteY2152" fmla="*/ 2038564 h 5883748"/>
              <a:gd name="connsiteX2153" fmla="*/ 4973524 w 8211041"/>
              <a:gd name="connsiteY2153" fmla="*/ 2035703 h 5883748"/>
              <a:gd name="connsiteX2154" fmla="*/ 4976856 w 8211041"/>
              <a:gd name="connsiteY2154" fmla="*/ 2038039 h 5883748"/>
              <a:gd name="connsiteX2155" fmla="*/ 4987577 w 8211041"/>
              <a:gd name="connsiteY2155" fmla="*/ 2043896 h 5883748"/>
              <a:gd name="connsiteX2156" fmla="*/ 4987633 w 8211041"/>
              <a:gd name="connsiteY2156" fmla="*/ 2044036 h 5883748"/>
              <a:gd name="connsiteX2157" fmla="*/ 4988132 w 8211041"/>
              <a:gd name="connsiteY2157" fmla="*/ 2044232 h 5883748"/>
              <a:gd name="connsiteX2158" fmla="*/ 4987577 w 8211041"/>
              <a:gd name="connsiteY2158" fmla="*/ 2043896 h 5883748"/>
              <a:gd name="connsiteX2159" fmla="*/ 4987578 w 8211041"/>
              <a:gd name="connsiteY2159" fmla="*/ 2042799 h 5883748"/>
              <a:gd name="connsiteX2160" fmla="*/ 4992804 w 8211041"/>
              <a:gd name="connsiteY2160" fmla="*/ 2045049 h 5883748"/>
              <a:gd name="connsiteX2161" fmla="*/ 4994338 w 8211041"/>
              <a:gd name="connsiteY2161" fmla="*/ 2046096 h 5883748"/>
              <a:gd name="connsiteX2162" fmla="*/ 4994757 w 8211041"/>
              <a:gd name="connsiteY2162" fmla="*/ 2046015 h 5883748"/>
              <a:gd name="connsiteX2163" fmla="*/ 4994997 w 8211041"/>
              <a:gd name="connsiteY2163" fmla="*/ 2046061 h 5883748"/>
              <a:gd name="connsiteX2164" fmla="*/ 4993963 w 8211041"/>
              <a:gd name="connsiteY2164" fmla="*/ 2044616 h 5883748"/>
              <a:gd name="connsiteX2165" fmla="*/ 4981584 w 8211041"/>
              <a:gd name="connsiteY2165" fmla="*/ 2039209 h 5883748"/>
              <a:gd name="connsiteX2166" fmla="*/ 4979938 w 8211041"/>
              <a:gd name="connsiteY2166" fmla="*/ 2038226 h 5883748"/>
              <a:gd name="connsiteX2167" fmla="*/ 296278 w 8211041"/>
              <a:gd name="connsiteY2167" fmla="*/ 2035341 h 5883748"/>
              <a:gd name="connsiteX2168" fmla="*/ 315810 w 8211041"/>
              <a:gd name="connsiteY2168" fmla="*/ 2044127 h 5883748"/>
              <a:gd name="connsiteX2169" fmla="*/ 295075 w 8211041"/>
              <a:gd name="connsiteY2169" fmla="*/ 2041015 h 5883748"/>
              <a:gd name="connsiteX2170" fmla="*/ 289970 w 8211041"/>
              <a:gd name="connsiteY2170" fmla="*/ 2037398 h 5883748"/>
              <a:gd name="connsiteX2171" fmla="*/ 296278 w 8211041"/>
              <a:gd name="connsiteY2171" fmla="*/ 2035341 h 5883748"/>
              <a:gd name="connsiteX2172" fmla="*/ 4019920 w 8211041"/>
              <a:gd name="connsiteY2172" fmla="*/ 2030336 h 5883748"/>
              <a:gd name="connsiteX2173" fmla="*/ 4028788 w 8211041"/>
              <a:gd name="connsiteY2173" fmla="*/ 2035110 h 5883748"/>
              <a:gd name="connsiteX2174" fmla="*/ 4031300 w 8211041"/>
              <a:gd name="connsiteY2174" fmla="*/ 2037385 h 5883748"/>
              <a:gd name="connsiteX2175" fmla="*/ 4028000 w 8211041"/>
              <a:gd name="connsiteY2175" fmla="*/ 2037171 h 5883748"/>
              <a:gd name="connsiteX2176" fmla="*/ 4015730 w 8211041"/>
              <a:gd name="connsiteY2176" fmla="*/ 2034862 h 5883748"/>
              <a:gd name="connsiteX2177" fmla="*/ 4019920 w 8211041"/>
              <a:gd name="connsiteY2177" fmla="*/ 2030336 h 5883748"/>
              <a:gd name="connsiteX2178" fmla="*/ 5664489 w 8211041"/>
              <a:gd name="connsiteY2178" fmla="*/ 2026379 h 5883748"/>
              <a:gd name="connsiteX2179" fmla="*/ 5663089 w 8211041"/>
              <a:gd name="connsiteY2179" fmla="*/ 2028561 h 5883748"/>
              <a:gd name="connsiteX2180" fmla="*/ 5662700 w 8211041"/>
              <a:gd name="connsiteY2180" fmla="*/ 2027300 h 5883748"/>
              <a:gd name="connsiteX2181" fmla="*/ 5664489 w 8211041"/>
              <a:gd name="connsiteY2181" fmla="*/ 2026379 h 5883748"/>
              <a:gd name="connsiteX2182" fmla="*/ 5761837 w 8211041"/>
              <a:gd name="connsiteY2182" fmla="*/ 2026188 h 5883748"/>
              <a:gd name="connsiteX2183" fmla="*/ 5763677 w 8211041"/>
              <a:gd name="connsiteY2183" fmla="*/ 2026254 h 5883748"/>
              <a:gd name="connsiteX2184" fmla="*/ 5766828 w 8211041"/>
              <a:gd name="connsiteY2184" fmla="*/ 2030022 h 5883748"/>
              <a:gd name="connsiteX2185" fmla="*/ 5762203 w 8211041"/>
              <a:gd name="connsiteY2185" fmla="*/ 2027282 h 5883748"/>
              <a:gd name="connsiteX2186" fmla="*/ 5761837 w 8211041"/>
              <a:gd name="connsiteY2186" fmla="*/ 2026188 h 5883748"/>
              <a:gd name="connsiteX2187" fmla="*/ 4008803 w 8211041"/>
              <a:gd name="connsiteY2187" fmla="*/ 2025172 h 5883748"/>
              <a:gd name="connsiteX2188" fmla="*/ 4005668 w 8211041"/>
              <a:gd name="connsiteY2188" fmla="*/ 2027220 h 5883748"/>
              <a:gd name="connsiteX2189" fmla="*/ 4006940 w 8211041"/>
              <a:gd name="connsiteY2189" fmla="*/ 2025744 h 5883748"/>
              <a:gd name="connsiteX2190" fmla="*/ 4008803 w 8211041"/>
              <a:gd name="connsiteY2190" fmla="*/ 2025172 h 5883748"/>
              <a:gd name="connsiteX2191" fmla="*/ 3998344 w 8211041"/>
              <a:gd name="connsiteY2191" fmla="*/ 2023362 h 5883748"/>
              <a:gd name="connsiteX2192" fmla="*/ 3999402 w 8211041"/>
              <a:gd name="connsiteY2192" fmla="*/ 2025339 h 5883748"/>
              <a:gd name="connsiteX2193" fmla="*/ 3999342 w 8211041"/>
              <a:gd name="connsiteY2193" fmla="*/ 2025228 h 5883748"/>
              <a:gd name="connsiteX2194" fmla="*/ 3998139 w 8211041"/>
              <a:gd name="connsiteY2194" fmla="*/ 2022980 h 5883748"/>
              <a:gd name="connsiteX2195" fmla="*/ 3998344 w 8211041"/>
              <a:gd name="connsiteY2195" fmla="*/ 2023362 h 5883748"/>
              <a:gd name="connsiteX2196" fmla="*/ 3998174 w 8211041"/>
              <a:gd name="connsiteY2196" fmla="*/ 2023046 h 5883748"/>
              <a:gd name="connsiteX2197" fmla="*/ 3997911 w 8211041"/>
              <a:gd name="connsiteY2197" fmla="*/ 2022554 h 5883748"/>
              <a:gd name="connsiteX2198" fmla="*/ 3997961 w 8211041"/>
              <a:gd name="connsiteY2198" fmla="*/ 2022647 h 5883748"/>
              <a:gd name="connsiteX2199" fmla="*/ 3998139 w 8211041"/>
              <a:gd name="connsiteY2199" fmla="*/ 2022980 h 5883748"/>
              <a:gd name="connsiteX2200" fmla="*/ 3995560 w 8211041"/>
              <a:gd name="connsiteY2200" fmla="*/ 2018161 h 5883748"/>
              <a:gd name="connsiteX2201" fmla="*/ 3996780 w 8211041"/>
              <a:gd name="connsiteY2201" fmla="*/ 2020440 h 5883748"/>
              <a:gd name="connsiteX2202" fmla="*/ 3996340 w 8211041"/>
              <a:gd name="connsiteY2202" fmla="*/ 2019619 h 5883748"/>
              <a:gd name="connsiteX2203" fmla="*/ 3995560 w 8211041"/>
              <a:gd name="connsiteY2203" fmla="*/ 2018161 h 5883748"/>
              <a:gd name="connsiteX2204" fmla="*/ 5750996 w 8211041"/>
              <a:gd name="connsiteY2204" fmla="*/ 2016445 h 5883748"/>
              <a:gd name="connsiteX2205" fmla="*/ 5759015 w 8211041"/>
              <a:gd name="connsiteY2205" fmla="*/ 2022144 h 5883748"/>
              <a:gd name="connsiteX2206" fmla="*/ 5757499 w 8211041"/>
              <a:gd name="connsiteY2206" fmla="*/ 2024517 h 5883748"/>
              <a:gd name="connsiteX2207" fmla="*/ 5747540 w 8211041"/>
              <a:gd name="connsiteY2207" fmla="*/ 2018595 h 5883748"/>
              <a:gd name="connsiteX2208" fmla="*/ 5750996 w 8211041"/>
              <a:gd name="connsiteY2208" fmla="*/ 2016445 h 5883748"/>
              <a:gd name="connsiteX2209" fmla="*/ 3975220 w 8211041"/>
              <a:gd name="connsiteY2209" fmla="*/ 2013263 h 5883748"/>
              <a:gd name="connsiteX2210" fmla="*/ 3987456 w 8211041"/>
              <a:gd name="connsiteY2210" fmla="*/ 2016457 h 5883748"/>
              <a:gd name="connsiteX2211" fmla="*/ 3997812 w 8211041"/>
              <a:gd name="connsiteY2211" fmla="*/ 2022370 h 5883748"/>
              <a:gd name="connsiteX2212" fmla="*/ 3998703 w 8211041"/>
              <a:gd name="connsiteY2212" fmla="*/ 2022878 h 5883748"/>
              <a:gd name="connsiteX2213" fmla="*/ 3997911 w 8211041"/>
              <a:gd name="connsiteY2213" fmla="*/ 2022554 h 5883748"/>
              <a:gd name="connsiteX2214" fmla="*/ 5579929 w 8211041"/>
              <a:gd name="connsiteY2214" fmla="*/ 2008240 h 5883748"/>
              <a:gd name="connsiteX2215" fmla="*/ 5580054 w 8211041"/>
              <a:gd name="connsiteY2215" fmla="*/ 2009139 h 5883748"/>
              <a:gd name="connsiteX2216" fmla="*/ 5581909 w 8211041"/>
              <a:gd name="connsiteY2216" fmla="*/ 2013815 h 5883748"/>
              <a:gd name="connsiteX2217" fmla="*/ 5580455 w 8211041"/>
              <a:gd name="connsiteY2217" fmla="*/ 2015540 h 5883748"/>
              <a:gd name="connsiteX2218" fmla="*/ 5580237 w 8211041"/>
              <a:gd name="connsiteY2218" fmla="*/ 2015685 h 5883748"/>
              <a:gd name="connsiteX2219" fmla="*/ 5599249 w 8211041"/>
              <a:gd name="connsiteY2219" fmla="*/ 2025404 h 5883748"/>
              <a:gd name="connsiteX2220" fmla="*/ 5680509 w 8211041"/>
              <a:gd name="connsiteY2220" fmla="*/ 2068562 h 5883748"/>
              <a:gd name="connsiteX2221" fmla="*/ 5719705 w 8211041"/>
              <a:gd name="connsiteY2221" fmla="*/ 2089734 h 5883748"/>
              <a:gd name="connsiteX2222" fmla="*/ 5756918 w 8211041"/>
              <a:gd name="connsiteY2222" fmla="*/ 2106364 h 5883748"/>
              <a:gd name="connsiteX2223" fmla="*/ 5769748 w 8211041"/>
              <a:gd name="connsiteY2223" fmla="*/ 2111360 h 5883748"/>
              <a:gd name="connsiteX2224" fmla="*/ 5761778 w 8211041"/>
              <a:gd name="connsiteY2224" fmla="*/ 2107084 h 5883748"/>
              <a:gd name="connsiteX2225" fmla="*/ 5608870 w 8211041"/>
              <a:gd name="connsiteY2225" fmla="*/ 2022539 h 5883748"/>
              <a:gd name="connsiteX2226" fmla="*/ 5583125 w 8211041"/>
              <a:gd name="connsiteY2226" fmla="*/ 2009819 h 5883748"/>
              <a:gd name="connsiteX2227" fmla="*/ 5583139 w 8211041"/>
              <a:gd name="connsiteY2227" fmla="*/ 2012109 h 5883748"/>
              <a:gd name="connsiteX2228" fmla="*/ 5582110 w 8211041"/>
              <a:gd name="connsiteY2228" fmla="*/ 2010071 h 5883748"/>
              <a:gd name="connsiteX2229" fmla="*/ 5582113 w 8211041"/>
              <a:gd name="connsiteY2229" fmla="*/ 2009319 h 5883748"/>
              <a:gd name="connsiteX2230" fmla="*/ 4940293 w 8211041"/>
              <a:gd name="connsiteY2230" fmla="*/ 2007318 h 5883748"/>
              <a:gd name="connsiteX2231" fmla="*/ 4940383 w 8211041"/>
              <a:gd name="connsiteY2231" fmla="*/ 2007551 h 5883748"/>
              <a:gd name="connsiteX2232" fmla="*/ 4942421 w 8211041"/>
              <a:gd name="connsiteY2232" fmla="*/ 2009004 h 5883748"/>
              <a:gd name="connsiteX2233" fmla="*/ 4942401 w 8211041"/>
              <a:gd name="connsiteY2233" fmla="*/ 2008229 h 5883748"/>
              <a:gd name="connsiteX2234" fmla="*/ 4940727 w 8211041"/>
              <a:gd name="connsiteY2234" fmla="*/ 2007360 h 5883748"/>
              <a:gd name="connsiteX2235" fmla="*/ 4829115 w 8211041"/>
              <a:gd name="connsiteY2235" fmla="*/ 1999135 h 5883748"/>
              <a:gd name="connsiteX2236" fmla="*/ 4834684 w 8211041"/>
              <a:gd name="connsiteY2236" fmla="*/ 2001640 h 5883748"/>
              <a:gd name="connsiteX2237" fmla="*/ 4828772 w 8211041"/>
              <a:gd name="connsiteY2237" fmla="*/ 2000752 h 5883748"/>
              <a:gd name="connsiteX2238" fmla="*/ 4827317 w 8211041"/>
              <a:gd name="connsiteY2238" fmla="*/ 1999721 h 5883748"/>
              <a:gd name="connsiteX2239" fmla="*/ 4829115 w 8211041"/>
              <a:gd name="connsiteY2239" fmla="*/ 1999135 h 5883748"/>
              <a:gd name="connsiteX2240" fmla="*/ 3959831 w 8211041"/>
              <a:gd name="connsiteY2240" fmla="*/ 1998987 h 5883748"/>
              <a:gd name="connsiteX2241" fmla="*/ 3995560 w 8211041"/>
              <a:gd name="connsiteY2241" fmla="*/ 2018161 h 5883748"/>
              <a:gd name="connsiteX2242" fmla="*/ 3959831 w 8211041"/>
              <a:gd name="connsiteY2242" fmla="*/ 1998987 h 5883748"/>
              <a:gd name="connsiteX2243" fmla="*/ 746112 w 8211041"/>
              <a:gd name="connsiteY2243" fmla="*/ 1997287 h 5883748"/>
              <a:gd name="connsiteX2244" fmla="*/ 746556 w 8211041"/>
              <a:gd name="connsiteY2244" fmla="*/ 1997629 h 5883748"/>
              <a:gd name="connsiteX2245" fmla="*/ 756678 w 8211041"/>
              <a:gd name="connsiteY2245" fmla="*/ 2004440 h 5883748"/>
              <a:gd name="connsiteX2246" fmla="*/ 757894 w 8211041"/>
              <a:gd name="connsiteY2246" fmla="*/ 2004824 h 5883748"/>
              <a:gd name="connsiteX2247" fmla="*/ 531257 w 8211041"/>
              <a:gd name="connsiteY2247" fmla="*/ 1992587 h 5883748"/>
              <a:gd name="connsiteX2248" fmla="*/ 534069 w 8211041"/>
              <a:gd name="connsiteY2248" fmla="*/ 1992869 h 5883748"/>
              <a:gd name="connsiteX2249" fmla="*/ 585736 w 8211041"/>
              <a:gd name="connsiteY2249" fmla="*/ 2024511 h 5883748"/>
              <a:gd name="connsiteX2250" fmla="*/ 579634 w 8211041"/>
              <a:gd name="connsiteY2250" fmla="*/ 2022250 h 5883748"/>
              <a:gd name="connsiteX2251" fmla="*/ 526039 w 8211041"/>
              <a:gd name="connsiteY2251" fmla="*/ 1993973 h 5883748"/>
              <a:gd name="connsiteX2252" fmla="*/ 531257 w 8211041"/>
              <a:gd name="connsiteY2252" fmla="*/ 1992587 h 5883748"/>
              <a:gd name="connsiteX2253" fmla="*/ 3941453 w 8211041"/>
              <a:gd name="connsiteY2253" fmla="*/ 1989255 h 5883748"/>
              <a:gd name="connsiteX2254" fmla="*/ 3959831 w 8211041"/>
              <a:gd name="connsiteY2254" fmla="*/ 1998987 h 5883748"/>
              <a:gd name="connsiteX2255" fmla="*/ 3943833 w 8211041"/>
              <a:gd name="connsiteY2255" fmla="*/ 1996414 h 5883748"/>
              <a:gd name="connsiteX2256" fmla="*/ 3941453 w 8211041"/>
              <a:gd name="connsiteY2256" fmla="*/ 1989255 h 5883748"/>
              <a:gd name="connsiteX2257" fmla="*/ 4957363 w 8211041"/>
              <a:gd name="connsiteY2257" fmla="*/ 1988286 h 5883748"/>
              <a:gd name="connsiteX2258" fmla="*/ 4957490 w 8211041"/>
              <a:gd name="connsiteY2258" fmla="*/ 1988383 h 5883748"/>
              <a:gd name="connsiteX2259" fmla="*/ 4960376 w 8211041"/>
              <a:gd name="connsiteY2259" fmla="*/ 1990325 h 5883748"/>
              <a:gd name="connsiteX2260" fmla="*/ 4960722 w 8211041"/>
              <a:gd name="connsiteY2260" fmla="*/ 1990434 h 5883748"/>
              <a:gd name="connsiteX2261" fmla="*/ 3940660 w 8211041"/>
              <a:gd name="connsiteY2261" fmla="*/ 1986951 h 5883748"/>
              <a:gd name="connsiteX2262" fmla="*/ 3940679 w 8211041"/>
              <a:gd name="connsiteY2262" fmla="*/ 1987005 h 5883748"/>
              <a:gd name="connsiteX2263" fmla="*/ 3941453 w 8211041"/>
              <a:gd name="connsiteY2263" fmla="*/ 1989255 h 5883748"/>
              <a:gd name="connsiteX2264" fmla="*/ 4896108 w 8211041"/>
              <a:gd name="connsiteY2264" fmla="*/ 1986946 h 5883748"/>
              <a:gd name="connsiteX2265" fmla="*/ 4896910 w 8211041"/>
              <a:gd name="connsiteY2265" fmla="*/ 1987026 h 5883748"/>
              <a:gd name="connsiteX2266" fmla="*/ 4911640 w 8211041"/>
              <a:gd name="connsiteY2266" fmla="*/ 1996047 h 5883748"/>
              <a:gd name="connsiteX2267" fmla="*/ 4909901 w 8211041"/>
              <a:gd name="connsiteY2267" fmla="*/ 1995403 h 5883748"/>
              <a:gd name="connsiteX2268" fmla="*/ 4894620 w 8211041"/>
              <a:gd name="connsiteY2268" fmla="*/ 1987341 h 5883748"/>
              <a:gd name="connsiteX2269" fmla="*/ 4896108 w 8211041"/>
              <a:gd name="connsiteY2269" fmla="*/ 1986946 h 5883748"/>
              <a:gd name="connsiteX2270" fmla="*/ 4907887 w 8211041"/>
              <a:gd name="connsiteY2270" fmla="*/ 1984631 h 5883748"/>
              <a:gd name="connsiteX2271" fmla="*/ 4906770 w 8211041"/>
              <a:gd name="connsiteY2271" fmla="*/ 1985594 h 5883748"/>
              <a:gd name="connsiteX2272" fmla="*/ 4910888 w 8211041"/>
              <a:gd name="connsiteY2272" fmla="*/ 1987601 h 5883748"/>
              <a:gd name="connsiteX2273" fmla="*/ 4911016 w 8211041"/>
              <a:gd name="connsiteY2273" fmla="*/ 1986939 h 5883748"/>
              <a:gd name="connsiteX2274" fmla="*/ 4909651 w 8211041"/>
              <a:gd name="connsiteY2274" fmla="*/ 1985491 h 5883748"/>
              <a:gd name="connsiteX2275" fmla="*/ 4909206 w 8211041"/>
              <a:gd name="connsiteY2275" fmla="*/ 1985192 h 5883748"/>
              <a:gd name="connsiteX2276" fmla="*/ 572572 w 8211041"/>
              <a:gd name="connsiteY2276" fmla="*/ 1984466 h 5883748"/>
              <a:gd name="connsiteX2277" fmla="*/ 568656 w 8211041"/>
              <a:gd name="connsiteY2277" fmla="*/ 1987845 h 5883748"/>
              <a:gd name="connsiteX2278" fmla="*/ 583101 w 8211041"/>
              <a:gd name="connsiteY2278" fmla="*/ 1994885 h 5883748"/>
              <a:gd name="connsiteX2279" fmla="*/ 583548 w 8211041"/>
              <a:gd name="connsiteY2279" fmla="*/ 1992564 h 5883748"/>
              <a:gd name="connsiteX2280" fmla="*/ 578761 w 8211041"/>
              <a:gd name="connsiteY2280" fmla="*/ 1987486 h 5883748"/>
              <a:gd name="connsiteX2281" fmla="*/ 577197 w 8211041"/>
              <a:gd name="connsiteY2281" fmla="*/ 1986436 h 5883748"/>
              <a:gd name="connsiteX2282" fmla="*/ 545485 w 8211041"/>
              <a:gd name="connsiteY2282" fmla="*/ 1980156 h 5883748"/>
              <a:gd name="connsiteX2283" fmla="*/ 540985 w 8211041"/>
              <a:gd name="connsiteY2283" fmla="*/ 1981518 h 5883748"/>
              <a:gd name="connsiteX2284" fmla="*/ 545485 w 8211041"/>
              <a:gd name="connsiteY2284" fmla="*/ 1980156 h 5883748"/>
              <a:gd name="connsiteX2285" fmla="*/ 531524 w 8211041"/>
              <a:gd name="connsiteY2285" fmla="*/ 1971533 h 5883748"/>
              <a:gd name="connsiteX2286" fmla="*/ 527226 w 8211041"/>
              <a:gd name="connsiteY2286" fmla="*/ 1972772 h 5883748"/>
              <a:gd name="connsiteX2287" fmla="*/ 531524 w 8211041"/>
              <a:gd name="connsiteY2287" fmla="*/ 1971533 h 5883748"/>
              <a:gd name="connsiteX2288" fmla="*/ 4915938 w 8211041"/>
              <a:gd name="connsiteY2288" fmla="*/ 1968083 h 5883748"/>
              <a:gd name="connsiteX2289" fmla="*/ 4919781 w 8211041"/>
              <a:gd name="connsiteY2289" fmla="*/ 1970627 h 5883748"/>
              <a:gd name="connsiteX2290" fmla="*/ 4917735 w 8211041"/>
              <a:gd name="connsiteY2290" fmla="*/ 1969848 h 5883748"/>
              <a:gd name="connsiteX2291" fmla="*/ 4915938 w 8211041"/>
              <a:gd name="connsiteY2291" fmla="*/ 1968083 h 5883748"/>
              <a:gd name="connsiteX2292" fmla="*/ 3885971 w 8211041"/>
              <a:gd name="connsiteY2292" fmla="*/ 1961423 h 5883748"/>
              <a:gd name="connsiteX2293" fmla="*/ 3911429 w 8211041"/>
              <a:gd name="connsiteY2293" fmla="*/ 1967740 h 5883748"/>
              <a:gd name="connsiteX2294" fmla="*/ 3982423 w 8211041"/>
              <a:gd name="connsiteY2294" fmla="*/ 1997949 h 5883748"/>
              <a:gd name="connsiteX2295" fmla="*/ 4077574 w 8211041"/>
              <a:gd name="connsiteY2295" fmla="*/ 2042493 h 5883748"/>
              <a:gd name="connsiteX2296" fmla="*/ 4119451 w 8211041"/>
              <a:gd name="connsiteY2296" fmla="*/ 2065597 h 5883748"/>
              <a:gd name="connsiteX2297" fmla="*/ 4148498 w 8211041"/>
              <a:gd name="connsiteY2297" fmla="*/ 2082877 h 5883748"/>
              <a:gd name="connsiteX2298" fmla="*/ 4145477 w 8211041"/>
              <a:gd name="connsiteY2298" fmla="*/ 2081810 h 5883748"/>
              <a:gd name="connsiteX2299" fmla="*/ 4122054 w 8211041"/>
              <a:gd name="connsiteY2299" fmla="*/ 2071331 h 5883748"/>
              <a:gd name="connsiteX2300" fmla="*/ 4119711 w 8211041"/>
              <a:gd name="connsiteY2300" fmla="*/ 2070478 h 5883748"/>
              <a:gd name="connsiteX2301" fmla="*/ 4107962 w 8211041"/>
              <a:gd name="connsiteY2301" fmla="*/ 2063497 h 5883748"/>
              <a:gd name="connsiteX2302" fmla="*/ 4069050 w 8211041"/>
              <a:gd name="connsiteY2302" fmla="*/ 2042612 h 5883748"/>
              <a:gd name="connsiteX2303" fmla="*/ 3983324 w 8211041"/>
              <a:gd name="connsiteY2303" fmla="*/ 2003742 h 5883748"/>
              <a:gd name="connsiteX2304" fmla="*/ 3940494 w 8211041"/>
              <a:gd name="connsiteY2304" fmla="*/ 1986468 h 5883748"/>
              <a:gd name="connsiteX2305" fmla="*/ 3921610 w 8211041"/>
              <a:gd name="connsiteY2305" fmla="*/ 1978851 h 5883748"/>
              <a:gd name="connsiteX2306" fmla="*/ 3917691 w 8211041"/>
              <a:gd name="connsiteY2306" fmla="*/ 1978652 h 5883748"/>
              <a:gd name="connsiteX2307" fmla="*/ 3914728 w 8211041"/>
              <a:gd name="connsiteY2307" fmla="*/ 1978662 h 5883748"/>
              <a:gd name="connsiteX2308" fmla="*/ 3919915 w 8211041"/>
              <a:gd name="connsiteY2308" fmla="*/ 1978168 h 5883748"/>
              <a:gd name="connsiteX2309" fmla="*/ 3894753 w 8211041"/>
              <a:gd name="connsiteY2309" fmla="*/ 1968020 h 5883748"/>
              <a:gd name="connsiteX2310" fmla="*/ 3885971 w 8211041"/>
              <a:gd name="connsiteY2310" fmla="*/ 1961423 h 5883748"/>
              <a:gd name="connsiteX2311" fmla="*/ 4841740 w 8211041"/>
              <a:gd name="connsiteY2311" fmla="*/ 1958802 h 5883748"/>
              <a:gd name="connsiteX2312" fmla="*/ 4845277 w 8211041"/>
              <a:gd name="connsiteY2312" fmla="*/ 1959930 h 5883748"/>
              <a:gd name="connsiteX2313" fmla="*/ 4868112 w 8211041"/>
              <a:gd name="connsiteY2313" fmla="*/ 1967987 h 5883748"/>
              <a:gd name="connsiteX2314" fmla="*/ 4875434 w 8211041"/>
              <a:gd name="connsiteY2314" fmla="*/ 1973545 h 5883748"/>
              <a:gd name="connsiteX2315" fmla="*/ 4885802 w 8211041"/>
              <a:gd name="connsiteY2315" fmla="*/ 1980194 h 5883748"/>
              <a:gd name="connsiteX2316" fmla="*/ 4880905 w 8211041"/>
              <a:gd name="connsiteY2316" fmla="*/ 1978617 h 5883748"/>
              <a:gd name="connsiteX2317" fmla="*/ 4859226 w 8211041"/>
              <a:gd name="connsiteY2317" fmla="*/ 1968454 h 5883748"/>
              <a:gd name="connsiteX2318" fmla="*/ 4848207 w 8211041"/>
              <a:gd name="connsiteY2318" fmla="*/ 1964394 h 5883748"/>
              <a:gd name="connsiteX2319" fmla="*/ 4848470 w 8211041"/>
              <a:gd name="connsiteY2319" fmla="*/ 1964287 h 5883748"/>
              <a:gd name="connsiteX2320" fmla="*/ 4843591 w 8211041"/>
              <a:gd name="connsiteY2320" fmla="*/ 1960270 h 5883748"/>
              <a:gd name="connsiteX2321" fmla="*/ 4967260 w 8211041"/>
              <a:gd name="connsiteY2321" fmla="*/ 1956593 h 5883748"/>
              <a:gd name="connsiteX2322" fmla="*/ 4967239 w 8211041"/>
              <a:gd name="connsiteY2322" fmla="*/ 1956603 h 5883748"/>
              <a:gd name="connsiteX2323" fmla="*/ 4966779 w 8211041"/>
              <a:gd name="connsiteY2323" fmla="*/ 1956857 h 5883748"/>
              <a:gd name="connsiteX2324" fmla="*/ 4966780 w 8211041"/>
              <a:gd name="connsiteY2324" fmla="*/ 1956857 h 5883748"/>
              <a:gd name="connsiteX2325" fmla="*/ 4860794 w 8211041"/>
              <a:gd name="connsiteY2325" fmla="*/ 1954994 h 5883748"/>
              <a:gd name="connsiteX2326" fmla="*/ 4866873 w 8211041"/>
              <a:gd name="connsiteY2326" fmla="*/ 1959010 h 5883748"/>
              <a:gd name="connsiteX2327" fmla="*/ 4863816 w 8211041"/>
              <a:gd name="connsiteY2327" fmla="*/ 1957785 h 5883748"/>
              <a:gd name="connsiteX2328" fmla="*/ 4860794 w 8211041"/>
              <a:gd name="connsiteY2328" fmla="*/ 1954994 h 5883748"/>
              <a:gd name="connsiteX2329" fmla="*/ 4858626 w 8211041"/>
              <a:gd name="connsiteY2329" fmla="*/ 1953320 h 5883748"/>
              <a:gd name="connsiteX2330" fmla="*/ 4860794 w 8211041"/>
              <a:gd name="connsiteY2330" fmla="*/ 1954994 h 5883748"/>
              <a:gd name="connsiteX2331" fmla="*/ 4859744 w 8211041"/>
              <a:gd name="connsiteY2331" fmla="*/ 1954908 h 5883748"/>
              <a:gd name="connsiteX2332" fmla="*/ 4858626 w 8211041"/>
              <a:gd name="connsiteY2332" fmla="*/ 1953320 h 5883748"/>
              <a:gd name="connsiteX2333" fmla="*/ 4856457 w 8211041"/>
              <a:gd name="connsiteY2333" fmla="*/ 1951647 h 5883748"/>
              <a:gd name="connsiteX2334" fmla="*/ 4858626 w 8211041"/>
              <a:gd name="connsiteY2334" fmla="*/ 1953320 h 5883748"/>
              <a:gd name="connsiteX2335" fmla="*/ 4857576 w 8211041"/>
              <a:gd name="connsiteY2335" fmla="*/ 1953234 h 5883748"/>
              <a:gd name="connsiteX2336" fmla="*/ 4856457 w 8211041"/>
              <a:gd name="connsiteY2336" fmla="*/ 1951647 h 5883748"/>
              <a:gd name="connsiteX2337" fmla="*/ 4808151 w 8211041"/>
              <a:gd name="connsiteY2337" fmla="*/ 1948526 h 5883748"/>
              <a:gd name="connsiteX2338" fmla="*/ 4817608 w 8211041"/>
              <a:gd name="connsiteY2338" fmla="*/ 1951110 h 5883748"/>
              <a:gd name="connsiteX2339" fmla="*/ 4826526 w 8211041"/>
              <a:gd name="connsiteY2339" fmla="*/ 1953953 h 5883748"/>
              <a:gd name="connsiteX2340" fmla="*/ 4829822 w 8211041"/>
              <a:gd name="connsiteY2340" fmla="*/ 1957026 h 5883748"/>
              <a:gd name="connsiteX2341" fmla="*/ 4831400 w 8211041"/>
              <a:gd name="connsiteY2341" fmla="*/ 1958298 h 5883748"/>
              <a:gd name="connsiteX2342" fmla="*/ 4812270 w 8211041"/>
              <a:gd name="connsiteY2342" fmla="*/ 1951737 h 5883748"/>
              <a:gd name="connsiteX2343" fmla="*/ 4810328 w 8211041"/>
              <a:gd name="connsiteY2343" fmla="*/ 1950340 h 5883748"/>
              <a:gd name="connsiteX2344" fmla="*/ 4898932 w 8211041"/>
              <a:gd name="connsiteY2344" fmla="*/ 1948154 h 5883748"/>
              <a:gd name="connsiteX2345" fmla="*/ 4902489 w 8211041"/>
              <a:gd name="connsiteY2345" fmla="*/ 1949923 h 5883748"/>
              <a:gd name="connsiteX2346" fmla="*/ 4902443 w 8211041"/>
              <a:gd name="connsiteY2346" fmla="*/ 1950736 h 5883748"/>
              <a:gd name="connsiteX2347" fmla="*/ 4900235 w 8211041"/>
              <a:gd name="connsiteY2347" fmla="*/ 1949816 h 5883748"/>
              <a:gd name="connsiteX2348" fmla="*/ 4898932 w 8211041"/>
              <a:gd name="connsiteY2348" fmla="*/ 1948154 h 5883748"/>
              <a:gd name="connsiteX2349" fmla="*/ 4951196 w 8211041"/>
              <a:gd name="connsiteY2349" fmla="*/ 1938566 h 5883748"/>
              <a:gd name="connsiteX2350" fmla="*/ 4956804 w 8211041"/>
              <a:gd name="connsiteY2350" fmla="*/ 1941967 h 5883748"/>
              <a:gd name="connsiteX2351" fmla="*/ 4961099 w 8211041"/>
              <a:gd name="connsiteY2351" fmla="*/ 1943072 h 5883748"/>
              <a:gd name="connsiteX2352" fmla="*/ 4963477 w 8211041"/>
              <a:gd name="connsiteY2352" fmla="*/ 1942963 h 5883748"/>
              <a:gd name="connsiteX2353" fmla="*/ 4951642 w 8211041"/>
              <a:gd name="connsiteY2353" fmla="*/ 1938645 h 5883748"/>
              <a:gd name="connsiteX2354" fmla="*/ 4923753 w 8211041"/>
              <a:gd name="connsiteY2354" fmla="*/ 1928169 h 5883748"/>
              <a:gd name="connsiteX2355" fmla="*/ 4925240 w 8211041"/>
              <a:gd name="connsiteY2355" fmla="*/ 1929165 h 5883748"/>
              <a:gd name="connsiteX2356" fmla="*/ 4928217 w 8211041"/>
              <a:gd name="connsiteY2356" fmla="*/ 1930006 h 5883748"/>
              <a:gd name="connsiteX2357" fmla="*/ 4936728 w 8211041"/>
              <a:gd name="connsiteY2357" fmla="*/ 1933396 h 5883748"/>
              <a:gd name="connsiteX2358" fmla="*/ 4943423 w 8211041"/>
              <a:gd name="connsiteY2358" fmla="*/ 1936378 h 5883748"/>
              <a:gd name="connsiteX2359" fmla="*/ 4940484 w 8211041"/>
              <a:gd name="connsiteY2359" fmla="*/ 1934363 h 5883748"/>
              <a:gd name="connsiteX2360" fmla="*/ 4931350 w 8211041"/>
              <a:gd name="connsiteY2360" fmla="*/ 1930968 h 5883748"/>
              <a:gd name="connsiteX2361" fmla="*/ 600813 w 8211041"/>
              <a:gd name="connsiteY2361" fmla="*/ 1926427 h 5883748"/>
              <a:gd name="connsiteX2362" fmla="*/ 614293 w 8211041"/>
              <a:gd name="connsiteY2362" fmla="*/ 1935347 h 5883748"/>
              <a:gd name="connsiteX2363" fmla="*/ 607116 w 8211041"/>
              <a:gd name="connsiteY2363" fmla="*/ 1932614 h 5883748"/>
              <a:gd name="connsiteX2364" fmla="*/ 600813 w 8211041"/>
              <a:gd name="connsiteY2364" fmla="*/ 1926427 h 5883748"/>
              <a:gd name="connsiteX2365" fmla="*/ 4834673 w 8211041"/>
              <a:gd name="connsiteY2365" fmla="*/ 1926110 h 5883748"/>
              <a:gd name="connsiteX2366" fmla="*/ 4837797 w 8211041"/>
              <a:gd name="connsiteY2366" fmla="*/ 1928137 h 5883748"/>
              <a:gd name="connsiteX2367" fmla="*/ 4837048 w 8211041"/>
              <a:gd name="connsiteY2367" fmla="*/ 1927896 h 5883748"/>
              <a:gd name="connsiteX2368" fmla="*/ 5429602 w 8211041"/>
              <a:gd name="connsiteY2368" fmla="*/ 1914072 h 5883748"/>
              <a:gd name="connsiteX2369" fmla="*/ 5468745 w 8211041"/>
              <a:gd name="connsiteY2369" fmla="*/ 1937086 h 5883748"/>
              <a:gd name="connsiteX2370" fmla="*/ 5471655 w 8211041"/>
              <a:gd name="connsiteY2370" fmla="*/ 1938750 h 5883748"/>
              <a:gd name="connsiteX2371" fmla="*/ 5490925 w 8211041"/>
              <a:gd name="connsiteY2371" fmla="*/ 1946163 h 5883748"/>
              <a:gd name="connsiteX2372" fmla="*/ 5510007 w 8211041"/>
              <a:gd name="connsiteY2372" fmla="*/ 1954319 h 5883748"/>
              <a:gd name="connsiteX2373" fmla="*/ 5509927 w 8211041"/>
              <a:gd name="connsiteY2373" fmla="*/ 1954026 h 5883748"/>
              <a:gd name="connsiteX2374" fmla="*/ 5429602 w 8211041"/>
              <a:gd name="connsiteY2374" fmla="*/ 1914072 h 5883748"/>
              <a:gd name="connsiteX2375" fmla="*/ 3931797 w 8211041"/>
              <a:gd name="connsiteY2375" fmla="*/ 1907710 h 5883748"/>
              <a:gd name="connsiteX2376" fmla="*/ 3973143 w 8211041"/>
              <a:gd name="connsiteY2376" fmla="*/ 1928384 h 5883748"/>
              <a:gd name="connsiteX2377" fmla="*/ 3971571 w 8211041"/>
              <a:gd name="connsiteY2377" fmla="*/ 1931540 h 5883748"/>
              <a:gd name="connsiteX2378" fmla="*/ 3940833 w 8211041"/>
              <a:gd name="connsiteY2378" fmla="*/ 1918333 h 5883748"/>
              <a:gd name="connsiteX2379" fmla="*/ 3932912 w 8211041"/>
              <a:gd name="connsiteY2379" fmla="*/ 1911016 h 5883748"/>
              <a:gd name="connsiteX2380" fmla="*/ 3931797 w 8211041"/>
              <a:gd name="connsiteY2380" fmla="*/ 1907710 h 5883748"/>
              <a:gd name="connsiteX2381" fmla="*/ 4944277 w 8211041"/>
              <a:gd name="connsiteY2381" fmla="*/ 1896438 h 5883748"/>
              <a:gd name="connsiteX2382" fmla="*/ 4945463 w 8211041"/>
              <a:gd name="connsiteY2382" fmla="*/ 1897099 h 5883748"/>
              <a:gd name="connsiteX2383" fmla="*/ 4945388 w 8211041"/>
              <a:gd name="connsiteY2383" fmla="*/ 1896905 h 5883748"/>
              <a:gd name="connsiteX2384" fmla="*/ 597534 w 8211041"/>
              <a:gd name="connsiteY2384" fmla="*/ 1894025 h 5883748"/>
              <a:gd name="connsiteX2385" fmla="*/ 604411 w 8211041"/>
              <a:gd name="connsiteY2385" fmla="*/ 1894244 h 5883748"/>
              <a:gd name="connsiteX2386" fmla="*/ 597534 w 8211041"/>
              <a:gd name="connsiteY2386" fmla="*/ 1894025 h 5883748"/>
              <a:gd name="connsiteX2387" fmla="*/ 340559 w 8211041"/>
              <a:gd name="connsiteY2387" fmla="*/ 1893873 h 5883748"/>
              <a:gd name="connsiteX2388" fmla="*/ 352967 w 8211041"/>
              <a:gd name="connsiteY2388" fmla="*/ 1897828 h 5883748"/>
              <a:gd name="connsiteX2389" fmla="*/ 433061 w 8211041"/>
              <a:gd name="connsiteY2389" fmla="*/ 1926089 h 5883748"/>
              <a:gd name="connsiteX2390" fmla="*/ 458742 w 8211041"/>
              <a:gd name="connsiteY2390" fmla="*/ 1945586 h 5883748"/>
              <a:gd name="connsiteX2391" fmla="*/ 495108 w 8211041"/>
              <a:gd name="connsiteY2391" fmla="*/ 1968906 h 5883748"/>
              <a:gd name="connsiteX2392" fmla="*/ 477933 w 8211041"/>
              <a:gd name="connsiteY2392" fmla="*/ 1963372 h 5883748"/>
              <a:gd name="connsiteX2393" fmla="*/ 401892 w 8211041"/>
              <a:gd name="connsiteY2393" fmla="*/ 1927727 h 5883748"/>
              <a:gd name="connsiteX2394" fmla="*/ 363243 w 8211041"/>
              <a:gd name="connsiteY2394" fmla="*/ 1913486 h 5883748"/>
              <a:gd name="connsiteX2395" fmla="*/ 364167 w 8211041"/>
              <a:gd name="connsiteY2395" fmla="*/ 1913110 h 5883748"/>
              <a:gd name="connsiteX2396" fmla="*/ 347050 w 8211041"/>
              <a:gd name="connsiteY2396" fmla="*/ 1899022 h 5883748"/>
              <a:gd name="connsiteX2397" fmla="*/ 780825 w 8211041"/>
              <a:gd name="connsiteY2397" fmla="*/ 1886122 h 5883748"/>
              <a:gd name="connsiteX2398" fmla="*/ 780751 w 8211041"/>
              <a:gd name="connsiteY2398" fmla="*/ 1886161 h 5883748"/>
              <a:gd name="connsiteX2399" fmla="*/ 779139 w 8211041"/>
              <a:gd name="connsiteY2399" fmla="*/ 1887049 h 5883748"/>
              <a:gd name="connsiteX2400" fmla="*/ 779140 w 8211041"/>
              <a:gd name="connsiteY2400" fmla="*/ 1887049 h 5883748"/>
              <a:gd name="connsiteX2401" fmla="*/ 4905464 w 8211041"/>
              <a:gd name="connsiteY2401" fmla="*/ 1883837 h 5883748"/>
              <a:gd name="connsiteX2402" fmla="*/ 4909171 w 8211041"/>
              <a:gd name="connsiteY2402" fmla="*/ 1885578 h 5883748"/>
              <a:gd name="connsiteX2403" fmla="*/ 4910951 w 8211041"/>
              <a:gd name="connsiteY2403" fmla="*/ 1885800 h 5883748"/>
              <a:gd name="connsiteX2404" fmla="*/ 4917914 w 8211041"/>
              <a:gd name="connsiteY2404" fmla="*/ 1888629 h 5883748"/>
              <a:gd name="connsiteX2405" fmla="*/ 4918820 w 8211041"/>
              <a:gd name="connsiteY2405" fmla="*/ 1888269 h 5883748"/>
              <a:gd name="connsiteX2406" fmla="*/ 4938847 w 8211041"/>
              <a:gd name="connsiteY2406" fmla="*/ 1894851 h 5883748"/>
              <a:gd name="connsiteX2407" fmla="*/ 4943000 w 8211041"/>
              <a:gd name="connsiteY2407" fmla="*/ 1896266 h 5883748"/>
              <a:gd name="connsiteX2408" fmla="*/ 4942252 w 8211041"/>
              <a:gd name="connsiteY2408" fmla="*/ 1895230 h 5883748"/>
              <a:gd name="connsiteX2409" fmla="*/ 4940434 w 8211041"/>
              <a:gd name="connsiteY2409" fmla="*/ 1893895 h 5883748"/>
              <a:gd name="connsiteX2410" fmla="*/ 4942379 w 8211041"/>
              <a:gd name="connsiteY2410" fmla="*/ 1894371 h 5883748"/>
              <a:gd name="connsiteX2411" fmla="*/ 4944847 w 8211041"/>
              <a:gd name="connsiteY2411" fmla="*/ 1895514 h 5883748"/>
              <a:gd name="connsiteX2412" fmla="*/ 4944783 w 8211041"/>
              <a:gd name="connsiteY2412" fmla="*/ 1895349 h 5883748"/>
              <a:gd name="connsiteX2413" fmla="*/ 4943598 w 8211041"/>
              <a:gd name="connsiteY2413" fmla="*/ 1894289 h 5883748"/>
              <a:gd name="connsiteX2414" fmla="*/ 4924976 w 8211041"/>
              <a:gd name="connsiteY2414" fmla="*/ 1887417 h 5883748"/>
              <a:gd name="connsiteX2415" fmla="*/ 4922340 w 8211041"/>
              <a:gd name="connsiteY2415" fmla="*/ 1886893 h 5883748"/>
              <a:gd name="connsiteX2416" fmla="*/ 4910861 w 8211041"/>
              <a:gd name="connsiteY2416" fmla="*/ 1884946 h 5883748"/>
              <a:gd name="connsiteX2417" fmla="*/ 4883382 w 8211041"/>
              <a:gd name="connsiteY2417" fmla="*/ 1882663 h 5883748"/>
              <a:gd name="connsiteX2418" fmla="*/ 4886535 w 8211041"/>
              <a:gd name="connsiteY2418" fmla="*/ 1883690 h 5883748"/>
              <a:gd name="connsiteX2419" fmla="*/ 4885578 w 8211041"/>
              <a:gd name="connsiteY2419" fmla="*/ 1883566 h 5883748"/>
              <a:gd name="connsiteX2420" fmla="*/ 4884836 w 8211041"/>
              <a:gd name="connsiteY2420" fmla="*/ 1883419 h 5883748"/>
              <a:gd name="connsiteX2421" fmla="*/ 407394 w 8211041"/>
              <a:gd name="connsiteY2421" fmla="*/ 1880515 h 5883748"/>
              <a:gd name="connsiteX2422" fmla="*/ 428714 w 8211041"/>
              <a:gd name="connsiteY2422" fmla="*/ 1894604 h 5883748"/>
              <a:gd name="connsiteX2423" fmla="*/ 417993 w 8211041"/>
              <a:gd name="connsiteY2423" fmla="*/ 1890304 h 5883748"/>
              <a:gd name="connsiteX2424" fmla="*/ 407394 w 8211041"/>
              <a:gd name="connsiteY2424" fmla="*/ 1880515 h 5883748"/>
              <a:gd name="connsiteX2425" fmla="*/ 399786 w 8211041"/>
              <a:gd name="connsiteY2425" fmla="*/ 1874645 h 5883748"/>
              <a:gd name="connsiteX2426" fmla="*/ 407394 w 8211041"/>
              <a:gd name="connsiteY2426" fmla="*/ 1880515 h 5883748"/>
              <a:gd name="connsiteX2427" fmla="*/ 403710 w 8211041"/>
              <a:gd name="connsiteY2427" fmla="*/ 1880213 h 5883748"/>
              <a:gd name="connsiteX2428" fmla="*/ 399786 w 8211041"/>
              <a:gd name="connsiteY2428" fmla="*/ 1874645 h 5883748"/>
              <a:gd name="connsiteX2429" fmla="*/ 392180 w 8211041"/>
              <a:gd name="connsiteY2429" fmla="*/ 1868776 h 5883748"/>
              <a:gd name="connsiteX2430" fmla="*/ 399786 w 8211041"/>
              <a:gd name="connsiteY2430" fmla="*/ 1874645 h 5883748"/>
              <a:gd name="connsiteX2431" fmla="*/ 396104 w 8211041"/>
              <a:gd name="connsiteY2431" fmla="*/ 1874343 h 5883748"/>
              <a:gd name="connsiteX2432" fmla="*/ 392180 w 8211041"/>
              <a:gd name="connsiteY2432" fmla="*/ 1868776 h 5883748"/>
              <a:gd name="connsiteX2433" fmla="*/ 5358222 w 8211041"/>
              <a:gd name="connsiteY2433" fmla="*/ 1858454 h 5883748"/>
              <a:gd name="connsiteX2434" fmla="*/ 5376004 w 8211041"/>
              <a:gd name="connsiteY2434" fmla="*/ 1872580 h 5883748"/>
              <a:gd name="connsiteX2435" fmla="*/ 5358222 w 8211041"/>
              <a:gd name="connsiteY2435" fmla="*/ 1858454 h 5883748"/>
              <a:gd name="connsiteX2436" fmla="*/ 222748 w 8211041"/>
              <a:gd name="connsiteY2436" fmla="*/ 1857828 h 5883748"/>
              <a:gd name="connsiteX2437" fmla="*/ 255915 w 8211041"/>
              <a:gd name="connsiteY2437" fmla="*/ 1866894 h 5883748"/>
              <a:gd name="connsiteX2438" fmla="*/ 287196 w 8211041"/>
              <a:gd name="connsiteY2438" fmla="*/ 1876864 h 5883748"/>
              <a:gd name="connsiteX2439" fmla="*/ 298758 w 8211041"/>
              <a:gd name="connsiteY2439" fmla="*/ 1887643 h 5883748"/>
              <a:gd name="connsiteX2440" fmla="*/ 304295 w 8211041"/>
              <a:gd name="connsiteY2440" fmla="*/ 1892104 h 5883748"/>
              <a:gd name="connsiteX2441" fmla="*/ 237194 w 8211041"/>
              <a:gd name="connsiteY2441" fmla="*/ 1869093 h 5883748"/>
              <a:gd name="connsiteX2442" fmla="*/ 230383 w 8211041"/>
              <a:gd name="connsiteY2442" fmla="*/ 1864191 h 5883748"/>
              <a:gd name="connsiteX2443" fmla="*/ 4971580 w 8211041"/>
              <a:gd name="connsiteY2443" fmla="*/ 1857168 h 5883748"/>
              <a:gd name="connsiteX2444" fmla="*/ 4971888 w 8211041"/>
              <a:gd name="connsiteY2444" fmla="*/ 1859006 h 5883748"/>
              <a:gd name="connsiteX2445" fmla="*/ 4972173 w 8211041"/>
              <a:gd name="connsiteY2445" fmla="*/ 1860711 h 5883748"/>
              <a:gd name="connsiteX2446" fmla="*/ 541165 w 8211041"/>
              <a:gd name="connsiteY2446" fmla="*/ 1856526 h 5883748"/>
              <a:gd name="connsiteX2447" fmla="*/ 553640 w 8211041"/>
              <a:gd name="connsiteY2447" fmla="*/ 1862730 h 5883748"/>
              <a:gd name="connsiteX2448" fmla="*/ 553478 w 8211041"/>
              <a:gd name="connsiteY2448" fmla="*/ 1865580 h 5883748"/>
              <a:gd name="connsiteX2449" fmla="*/ 545732 w 8211041"/>
              <a:gd name="connsiteY2449" fmla="*/ 1862352 h 5883748"/>
              <a:gd name="connsiteX2450" fmla="*/ 541165 w 8211041"/>
              <a:gd name="connsiteY2450" fmla="*/ 1856526 h 5883748"/>
              <a:gd name="connsiteX2451" fmla="*/ 4971316 w 8211041"/>
              <a:gd name="connsiteY2451" fmla="*/ 1855598 h 5883748"/>
              <a:gd name="connsiteX2452" fmla="*/ 4971412 w 8211041"/>
              <a:gd name="connsiteY2452" fmla="*/ 1856167 h 5883748"/>
              <a:gd name="connsiteX2453" fmla="*/ 4971580 w 8211041"/>
              <a:gd name="connsiteY2453" fmla="*/ 1857168 h 5883748"/>
              <a:gd name="connsiteX2454" fmla="*/ 3724112 w 8211041"/>
              <a:gd name="connsiteY2454" fmla="*/ 1850031 h 5883748"/>
              <a:gd name="connsiteX2455" fmla="*/ 3721895 w 8211041"/>
              <a:gd name="connsiteY2455" fmla="*/ 1853486 h 5883748"/>
              <a:gd name="connsiteX2456" fmla="*/ 3721278 w 8211041"/>
              <a:gd name="connsiteY2456" fmla="*/ 1851487 h 5883748"/>
              <a:gd name="connsiteX2457" fmla="*/ 3724112 w 8211041"/>
              <a:gd name="connsiteY2457" fmla="*/ 1850031 h 5883748"/>
              <a:gd name="connsiteX2458" fmla="*/ 3878275 w 8211041"/>
              <a:gd name="connsiteY2458" fmla="*/ 1849726 h 5883748"/>
              <a:gd name="connsiteX2459" fmla="*/ 3881189 w 8211041"/>
              <a:gd name="connsiteY2459" fmla="*/ 1849833 h 5883748"/>
              <a:gd name="connsiteX2460" fmla="*/ 3886179 w 8211041"/>
              <a:gd name="connsiteY2460" fmla="*/ 1855800 h 5883748"/>
              <a:gd name="connsiteX2461" fmla="*/ 3878856 w 8211041"/>
              <a:gd name="connsiteY2461" fmla="*/ 1851459 h 5883748"/>
              <a:gd name="connsiteX2462" fmla="*/ 3878275 w 8211041"/>
              <a:gd name="connsiteY2462" fmla="*/ 1849726 h 5883748"/>
              <a:gd name="connsiteX2463" fmla="*/ 4917820 w 8211041"/>
              <a:gd name="connsiteY2463" fmla="*/ 1843990 h 5883748"/>
              <a:gd name="connsiteX2464" fmla="*/ 4923389 w 8211041"/>
              <a:gd name="connsiteY2464" fmla="*/ 1846495 h 5883748"/>
              <a:gd name="connsiteX2465" fmla="*/ 4917477 w 8211041"/>
              <a:gd name="connsiteY2465" fmla="*/ 1845607 h 5883748"/>
              <a:gd name="connsiteX2466" fmla="*/ 4916021 w 8211041"/>
              <a:gd name="connsiteY2466" fmla="*/ 1844576 h 5883748"/>
              <a:gd name="connsiteX2467" fmla="*/ 4917820 w 8211041"/>
              <a:gd name="connsiteY2467" fmla="*/ 1843990 h 5883748"/>
              <a:gd name="connsiteX2468" fmla="*/ 3861107 w 8211041"/>
              <a:gd name="connsiteY2468" fmla="*/ 1834298 h 5883748"/>
              <a:gd name="connsiteX2469" fmla="*/ 3873807 w 8211041"/>
              <a:gd name="connsiteY2469" fmla="*/ 1843323 h 5883748"/>
              <a:gd name="connsiteX2470" fmla="*/ 3871405 w 8211041"/>
              <a:gd name="connsiteY2470" fmla="*/ 1847082 h 5883748"/>
              <a:gd name="connsiteX2471" fmla="*/ 3855634 w 8211041"/>
              <a:gd name="connsiteY2471" fmla="*/ 1837703 h 5883748"/>
              <a:gd name="connsiteX2472" fmla="*/ 3861107 w 8211041"/>
              <a:gd name="connsiteY2472" fmla="*/ 1834298 h 5883748"/>
              <a:gd name="connsiteX2473" fmla="*/ 4916438 w 8211041"/>
              <a:gd name="connsiteY2473" fmla="*/ 1827099 h 5883748"/>
              <a:gd name="connsiteX2474" fmla="*/ 4916276 w 8211041"/>
              <a:gd name="connsiteY2474" fmla="*/ 1829198 h 5883748"/>
              <a:gd name="connsiteX2475" fmla="*/ 4916403 w 8211041"/>
              <a:gd name="connsiteY2475" fmla="*/ 1827550 h 5883748"/>
              <a:gd name="connsiteX2476" fmla="*/ 4916657 w 8211041"/>
              <a:gd name="connsiteY2476" fmla="*/ 1824255 h 5883748"/>
              <a:gd name="connsiteX2477" fmla="*/ 4916616 w 8211041"/>
              <a:gd name="connsiteY2477" fmla="*/ 1824804 h 5883748"/>
              <a:gd name="connsiteX2478" fmla="*/ 4916438 w 8211041"/>
              <a:gd name="connsiteY2478" fmla="*/ 1827099 h 5883748"/>
              <a:gd name="connsiteX2479" fmla="*/ 5359354 w 8211041"/>
              <a:gd name="connsiteY2479" fmla="*/ 1823225 h 5883748"/>
              <a:gd name="connsiteX2480" fmla="*/ 5361651 w 8211041"/>
              <a:gd name="connsiteY2480" fmla="*/ 1823974 h 5883748"/>
              <a:gd name="connsiteX2481" fmla="*/ 5363853 w 8211041"/>
              <a:gd name="connsiteY2481" fmla="*/ 1827192 h 5883748"/>
              <a:gd name="connsiteX2482" fmla="*/ 5374111 w 8211041"/>
              <a:gd name="connsiteY2482" fmla="*/ 1833139 h 5883748"/>
              <a:gd name="connsiteX2483" fmla="*/ 5375995 w 8211041"/>
              <a:gd name="connsiteY2483" fmla="*/ 1831079 h 5883748"/>
              <a:gd name="connsiteX2484" fmla="*/ 5371245 w 8211041"/>
              <a:gd name="connsiteY2484" fmla="*/ 1827109 h 5883748"/>
              <a:gd name="connsiteX2485" fmla="*/ 5361651 w 8211041"/>
              <a:gd name="connsiteY2485" fmla="*/ 1823974 h 5883748"/>
              <a:gd name="connsiteX2486" fmla="*/ 5361468 w 8211041"/>
              <a:gd name="connsiteY2486" fmla="*/ 1823706 h 5883748"/>
              <a:gd name="connsiteX2487" fmla="*/ 5359354 w 8211041"/>
              <a:gd name="connsiteY2487" fmla="*/ 1823225 h 5883748"/>
              <a:gd name="connsiteX2488" fmla="*/ 724482 w 8211041"/>
              <a:gd name="connsiteY2488" fmla="*/ 1822896 h 5883748"/>
              <a:gd name="connsiteX2489" fmla="*/ 744152 w 8211041"/>
              <a:gd name="connsiteY2489" fmla="*/ 1834823 h 5883748"/>
              <a:gd name="connsiteX2490" fmla="*/ 759216 w 8211041"/>
              <a:gd name="connsiteY2490" fmla="*/ 1838700 h 5883748"/>
              <a:gd name="connsiteX2491" fmla="*/ 767557 w 8211041"/>
              <a:gd name="connsiteY2491" fmla="*/ 1838318 h 5883748"/>
              <a:gd name="connsiteX2492" fmla="*/ 726044 w 8211041"/>
              <a:gd name="connsiteY2492" fmla="*/ 1823170 h 5883748"/>
              <a:gd name="connsiteX2493" fmla="*/ 3590199 w 8211041"/>
              <a:gd name="connsiteY2493" fmla="*/ 1821305 h 5883748"/>
              <a:gd name="connsiteX2494" fmla="*/ 3590397 w 8211041"/>
              <a:gd name="connsiteY2494" fmla="*/ 1822728 h 5883748"/>
              <a:gd name="connsiteX2495" fmla="*/ 3593335 w 8211041"/>
              <a:gd name="connsiteY2495" fmla="*/ 1830133 h 5883748"/>
              <a:gd name="connsiteX2496" fmla="*/ 3591032 w 8211041"/>
              <a:gd name="connsiteY2496" fmla="*/ 1832866 h 5883748"/>
              <a:gd name="connsiteX2497" fmla="*/ 3590687 w 8211041"/>
              <a:gd name="connsiteY2497" fmla="*/ 1833095 h 5883748"/>
              <a:gd name="connsiteX2498" fmla="*/ 3620795 w 8211041"/>
              <a:gd name="connsiteY2498" fmla="*/ 1848485 h 5883748"/>
              <a:gd name="connsiteX2499" fmla="*/ 3749482 w 8211041"/>
              <a:gd name="connsiteY2499" fmla="*/ 1916832 h 5883748"/>
              <a:gd name="connsiteX2500" fmla="*/ 3811555 w 8211041"/>
              <a:gd name="connsiteY2500" fmla="*/ 1950362 h 5883748"/>
              <a:gd name="connsiteX2501" fmla="*/ 3870486 w 8211041"/>
              <a:gd name="connsiteY2501" fmla="*/ 1976698 h 5883748"/>
              <a:gd name="connsiteX2502" fmla="*/ 3890804 w 8211041"/>
              <a:gd name="connsiteY2502" fmla="*/ 1984609 h 5883748"/>
              <a:gd name="connsiteX2503" fmla="*/ 3878182 w 8211041"/>
              <a:gd name="connsiteY2503" fmla="*/ 1977837 h 5883748"/>
              <a:gd name="connsiteX2504" fmla="*/ 3636032 w 8211041"/>
              <a:gd name="connsiteY2504" fmla="*/ 1843949 h 5883748"/>
              <a:gd name="connsiteX2505" fmla="*/ 3595261 w 8211041"/>
              <a:gd name="connsiteY2505" fmla="*/ 1823806 h 5883748"/>
              <a:gd name="connsiteX2506" fmla="*/ 3595283 w 8211041"/>
              <a:gd name="connsiteY2506" fmla="*/ 1827432 h 5883748"/>
              <a:gd name="connsiteX2507" fmla="*/ 3593654 w 8211041"/>
              <a:gd name="connsiteY2507" fmla="*/ 1824203 h 5883748"/>
              <a:gd name="connsiteX2508" fmla="*/ 3593658 w 8211041"/>
              <a:gd name="connsiteY2508" fmla="*/ 1823014 h 5883748"/>
              <a:gd name="connsiteX2509" fmla="*/ 322111 w 8211041"/>
              <a:gd name="connsiteY2509" fmla="*/ 1802507 h 5883748"/>
              <a:gd name="connsiteX2510" fmla="*/ 317814 w 8211041"/>
              <a:gd name="connsiteY2510" fmla="*/ 1803744 h 5883748"/>
              <a:gd name="connsiteX2511" fmla="*/ 322111 w 8211041"/>
              <a:gd name="connsiteY2511" fmla="*/ 1802507 h 5883748"/>
              <a:gd name="connsiteX2512" fmla="*/ 4896856 w 8211041"/>
              <a:gd name="connsiteY2512" fmla="*/ 1793380 h 5883748"/>
              <a:gd name="connsiteX2513" fmla="*/ 4906312 w 8211041"/>
              <a:gd name="connsiteY2513" fmla="*/ 1795965 h 5883748"/>
              <a:gd name="connsiteX2514" fmla="*/ 4915230 w 8211041"/>
              <a:gd name="connsiteY2514" fmla="*/ 1798808 h 5883748"/>
              <a:gd name="connsiteX2515" fmla="*/ 4918526 w 8211041"/>
              <a:gd name="connsiteY2515" fmla="*/ 1801881 h 5883748"/>
              <a:gd name="connsiteX2516" fmla="*/ 4920106 w 8211041"/>
              <a:gd name="connsiteY2516" fmla="*/ 1803153 h 5883748"/>
              <a:gd name="connsiteX2517" fmla="*/ 4900974 w 8211041"/>
              <a:gd name="connsiteY2517" fmla="*/ 1796592 h 5883748"/>
              <a:gd name="connsiteX2518" fmla="*/ 4899033 w 8211041"/>
              <a:gd name="connsiteY2518" fmla="*/ 1795195 h 5883748"/>
              <a:gd name="connsiteX2519" fmla="*/ 628222 w 8211041"/>
              <a:gd name="connsiteY2519" fmla="*/ 1786425 h 5883748"/>
              <a:gd name="connsiteX2520" fmla="*/ 633437 w 8211041"/>
              <a:gd name="connsiteY2520" fmla="*/ 1789920 h 5883748"/>
              <a:gd name="connsiteX2521" fmla="*/ 643882 w 8211041"/>
              <a:gd name="connsiteY2521" fmla="*/ 1792870 h 5883748"/>
              <a:gd name="connsiteX2522" fmla="*/ 673732 w 8211041"/>
              <a:gd name="connsiteY2522" fmla="*/ 1804761 h 5883748"/>
              <a:gd name="connsiteX2523" fmla="*/ 697217 w 8211041"/>
              <a:gd name="connsiteY2523" fmla="*/ 1815219 h 5883748"/>
              <a:gd name="connsiteX2524" fmla="*/ 686906 w 8211041"/>
              <a:gd name="connsiteY2524" fmla="*/ 1808151 h 5883748"/>
              <a:gd name="connsiteX2525" fmla="*/ 654869 w 8211041"/>
              <a:gd name="connsiteY2525" fmla="*/ 1796245 h 5883748"/>
              <a:gd name="connsiteX2526" fmla="*/ 5280641 w 8211041"/>
              <a:gd name="connsiteY2526" fmla="*/ 1786203 h 5883748"/>
              <a:gd name="connsiteX2527" fmla="*/ 5279683 w 8211041"/>
              <a:gd name="connsiteY2527" fmla="*/ 1788050 h 5883748"/>
              <a:gd name="connsiteX2528" fmla="*/ 5280502 w 8211041"/>
              <a:gd name="connsiteY2528" fmla="*/ 1790126 h 5883748"/>
              <a:gd name="connsiteX2529" fmla="*/ 5285316 w 8211041"/>
              <a:gd name="connsiteY2529" fmla="*/ 1793281 h 5883748"/>
              <a:gd name="connsiteX2530" fmla="*/ 5288776 w 8211041"/>
              <a:gd name="connsiteY2530" fmla="*/ 1791665 h 5883748"/>
              <a:gd name="connsiteX2531" fmla="*/ 5287491 w 8211041"/>
              <a:gd name="connsiteY2531" fmla="*/ 1788668 h 5883748"/>
              <a:gd name="connsiteX2532" fmla="*/ 5280641 w 8211041"/>
              <a:gd name="connsiteY2532" fmla="*/ 1786203 h 5883748"/>
              <a:gd name="connsiteX2533" fmla="*/ 315771 w 8211041"/>
              <a:gd name="connsiteY2533" fmla="*/ 1779205 h 5883748"/>
              <a:gd name="connsiteX2534" fmla="*/ 311370 w 8211041"/>
              <a:gd name="connsiteY2534" fmla="*/ 1780272 h 5883748"/>
              <a:gd name="connsiteX2535" fmla="*/ 315771 w 8211041"/>
              <a:gd name="connsiteY2535" fmla="*/ 1779205 h 5883748"/>
              <a:gd name="connsiteX2536" fmla="*/ 315771 w 8211041"/>
              <a:gd name="connsiteY2536" fmla="*/ 1779205 h 5883748"/>
              <a:gd name="connsiteX2537" fmla="*/ 326731 w 8211041"/>
              <a:gd name="connsiteY2537" fmla="*/ 1786314 h 5883748"/>
              <a:gd name="connsiteX2538" fmla="*/ 324103 w 8211041"/>
              <a:gd name="connsiteY2538" fmla="*/ 1785468 h 5883748"/>
              <a:gd name="connsiteX2539" fmla="*/ 4974498 w 8211041"/>
              <a:gd name="connsiteY2539" fmla="*/ 1772531 h 5883748"/>
              <a:gd name="connsiteX2540" fmla="*/ 4976810 w 8211041"/>
              <a:gd name="connsiteY2540" fmla="*/ 1773116 h 5883748"/>
              <a:gd name="connsiteX2541" fmla="*/ 4979234 w 8211041"/>
              <a:gd name="connsiteY2541" fmla="*/ 1774538 h 5883748"/>
              <a:gd name="connsiteX2542" fmla="*/ 4974498 w 8211041"/>
              <a:gd name="connsiteY2542" fmla="*/ 1772531 h 5883748"/>
              <a:gd name="connsiteX2543" fmla="*/ 5035728 w 8211041"/>
              <a:gd name="connsiteY2543" fmla="*/ 1772230 h 5883748"/>
              <a:gd name="connsiteX2544" fmla="*/ 5047590 w 8211041"/>
              <a:gd name="connsiteY2544" fmla="*/ 1779865 h 5883748"/>
              <a:gd name="connsiteX2545" fmla="*/ 5049562 w 8211041"/>
              <a:gd name="connsiteY2545" fmla="*/ 1778431 h 5883748"/>
              <a:gd name="connsiteX2546" fmla="*/ 5016140 w 8211041"/>
              <a:gd name="connsiteY2546" fmla="*/ 1767321 h 5883748"/>
              <a:gd name="connsiteX2547" fmla="*/ 5024605 w 8211041"/>
              <a:gd name="connsiteY2547" fmla="*/ 1773056 h 5883748"/>
              <a:gd name="connsiteX2548" fmla="*/ 5025756 w 8211041"/>
              <a:gd name="connsiteY2548" fmla="*/ 1773984 h 5883748"/>
              <a:gd name="connsiteX2549" fmla="*/ 5021975 w 8211041"/>
              <a:gd name="connsiteY2549" fmla="*/ 1772718 h 5883748"/>
              <a:gd name="connsiteX2550" fmla="*/ 5019123 w 8211041"/>
              <a:gd name="connsiteY2550" fmla="*/ 1771815 h 5883748"/>
              <a:gd name="connsiteX2551" fmla="*/ 5016952 w 8211041"/>
              <a:gd name="connsiteY2551" fmla="*/ 1770146 h 5883748"/>
              <a:gd name="connsiteX2552" fmla="*/ 5014578 w 8211041"/>
              <a:gd name="connsiteY2552" fmla="*/ 1767689 h 5883748"/>
              <a:gd name="connsiteX2553" fmla="*/ 5016140 w 8211041"/>
              <a:gd name="connsiteY2553" fmla="*/ 1767321 h 5883748"/>
              <a:gd name="connsiteX2554" fmla="*/ 5013390 w 8211041"/>
              <a:gd name="connsiteY2554" fmla="*/ 1714186 h 5883748"/>
              <a:gd name="connsiteX2555" fmla="*/ 5021283 w 8211041"/>
              <a:gd name="connsiteY2555" fmla="*/ 1719570 h 5883748"/>
              <a:gd name="connsiteX2556" fmla="*/ 5012688 w 8211041"/>
              <a:gd name="connsiteY2556" fmla="*/ 1716042 h 5883748"/>
              <a:gd name="connsiteX2557" fmla="*/ 5013390 w 8211041"/>
              <a:gd name="connsiteY2557" fmla="*/ 1714186 h 5883748"/>
              <a:gd name="connsiteX2558" fmla="*/ 5176072 w 8211041"/>
              <a:gd name="connsiteY2558" fmla="*/ 1693874 h 5883748"/>
              <a:gd name="connsiteX2559" fmla="*/ 5180065 w 8211041"/>
              <a:gd name="connsiteY2559" fmla="*/ 1696678 h 5883748"/>
              <a:gd name="connsiteX2560" fmla="*/ 5179425 w 8211041"/>
              <a:gd name="connsiteY2560" fmla="*/ 1698179 h 5883748"/>
              <a:gd name="connsiteX2561" fmla="*/ 5175554 w 8211041"/>
              <a:gd name="connsiteY2561" fmla="*/ 1695408 h 5883748"/>
              <a:gd name="connsiteX2562" fmla="*/ 5174675 w 8211041"/>
              <a:gd name="connsiteY2562" fmla="*/ 1694006 h 5883748"/>
              <a:gd name="connsiteX2563" fmla="*/ 5176072 w 8211041"/>
              <a:gd name="connsiteY2563" fmla="*/ 1693874 h 5883748"/>
              <a:gd name="connsiteX2564" fmla="*/ 4961426 w 8211041"/>
              <a:gd name="connsiteY2564" fmla="*/ 1681756 h 5883748"/>
              <a:gd name="connsiteX2565" fmla="*/ 4962208 w 8211041"/>
              <a:gd name="connsiteY2565" fmla="*/ 1681867 h 5883748"/>
              <a:gd name="connsiteX2566" fmla="*/ 4961930 w 8211041"/>
              <a:gd name="connsiteY2566" fmla="*/ 1682201 h 5883748"/>
              <a:gd name="connsiteX2567" fmla="*/ 4961097 w 8211041"/>
              <a:gd name="connsiteY2567" fmla="*/ 1681831 h 5883748"/>
              <a:gd name="connsiteX2568" fmla="*/ 700211 w 8211041"/>
              <a:gd name="connsiteY2568" fmla="*/ 1675129 h 5883748"/>
              <a:gd name="connsiteX2569" fmla="*/ 704371 w 8211041"/>
              <a:gd name="connsiteY2569" fmla="*/ 1677446 h 5883748"/>
              <a:gd name="connsiteX2570" fmla="*/ 704108 w 8211041"/>
              <a:gd name="connsiteY2570" fmla="*/ 1676768 h 5883748"/>
              <a:gd name="connsiteX2571" fmla="*/ 3352136 w 8211041"/>
              <a:gd name="connsiteY2571" fmla="*/ 1672175 h 5883748"/>
              <a:gd name="connsiteX2572" fmla="*/ 3414125 w 8211041"/>
              <a:gd name="connsiteY2572" fmla="*/ 1708622 h 5883748"/>
              <a:gd name="connsiteX2573" fmla="*/ 3418733 w 8211041"/>
              <a:gd name="connsiteY2573" fmla="*/ 1711258 h 5883748"/>
              <a:gd name="connsiteX2574" fmla="*/ 3449250 w 8211041"/>
              <a:gd name="connsiteY2574" fmla="*/ 1722996 h 5883748"/>
              <a:gd name="connsiteX2575" fmla="*/ 3479469 w 8211041"/>
              <a:gd name="connsiteY2575" fmla="*/ 1735913 h 5883748"/>
              <a:gd name="connsiteX2576" fmla="*/ 3479342 w 8211041"/>
              <a:gd name="connsiteY2576" fmla="*/ 1735450 h 5883748"/>
              <a:gd name="connsiteX2577" fmla="*/ 3352136 w 8211041"/>
              <a:gd name="connsiteY2577" fmla="*/ 1672175 h 5883748"/>
              <a:gd name="connsiteX2578" fmla="*/ 3390980 w 8211041"/>
              <a:gd name="connsiteY2578" fmla="*/ 1668127 h 5883748"/>
              <a:gd name="connsiteX2579" fmla="*/ 3401087 w 8211041"/>
              <a:gd name="connsiteY2579" fmla="*/ 1671474 h 5883748"/>
              <a:gd name="connsiteX2580" fmla="*/ 3403329 w 8211041"/>
              <a:gd name="connsiteY2580" fmla="*/ 1673725 h 5883748"/>
              <a:gd name="connsiteX2581" fmla="*/ 3390980 w 8211041"/>
              <a:gd name="connsiteY2581" fmla="*/ 1668127 h 5883748"/>
              <a:gd name="connsiteX2582" fmla="*/ 5089071 w 8211041"/>
              <a:gd name="connsiteY2582" fmla="*/ 1662913 h 5883748"/>
              <a:gd name="connsiteX2583" fmla="*/ 5089079 w 8211041"/>
              <a:gd name="connsiteY2583" fmla="*/ 1663008 h 5883748"/>
              <a:gd name="connsiteX2584" fmla="*/ 5089133 w 8211041"/>
              <a:gd name="connsiteY2584" fmla="*/ 1662987 h 5883748"/>
              <a:gd name="connsiteX2585" fmla="*/ 5089501 w 8211041"/>
              <a:gd name="connsiteY2585" fmla="*/ 1656427 h 5883748"/>
              <a:gd name="connsiteX2586" fmla="*/ 5093211 w 8211041"/>
              <a:gd name="connsiteY2586" fmla="*/ 1657811 h 5883748"/>
              <a:gd name="connsiteX2587" fmla="*/ 5093188 w 8211041"/>
              <a:gd name="connsiteY2587" fmla="*/ 1657813 h 5883748"/>
              <a:gd name="connsiteX2588" fmla="*/ 5088648 w 8211041"/>
              <a:gd name="connsiteY2588" fmla="*/ 1658194 h 5883748"/>
              <a:gd name="connsiteX2589" fmla="*/ 5065172 w 8211041"/>
              <a:gd name="connsiteY2589" fmla="*/ 1648529 h 5883748"/>
              <a:gd name="connsiteX2590" fmla="*/ 5088648 w 8211041"/>
              <a:gd name="connsiteY2590" fmla="*/ 1658194 h 5883748"/>
              <a:gd name="connsiteX2591" fmla="*/ 5088678 w 8211041"/>
              <a:gd name="connsiteY2591" fmla="*/ 1658534 h 5883748"/>
              <a:gd name="connsiteX2592" fmla="*/ 5091612 w 8211041"/>
              <a:gd name="connsiteY2592" fmla="*/ 1658508 h 5883748"/>
              <a:gd name="connsiteX2593" fmla="*/ 5093501 w 8211041"/>
              <a:gd name="connsiteY2593" fmla="*/ 1659449 h 5883748"/>
              <a:gd name="connsiteX2594" fmla="*/ 5094530 w 8211041"/>
              <a:gd name="connsiteY2594" fmla="*/ 1658303 h 5883748"/>
              <a:gd name="connsiteX2595" fmla="*/ 5138004 w 8211041"/>
              <a:gd name="connsiteY2595" fmla="*/ 1674524 h 5883748"/>
              <a:gd name="connsiteX2596" fmla="*/ 5164041 w 8211041"/>
              <a:gd name="connsiteY2596" fmla="*/ 1690491 h 5883748"/>
              <a:gd name="connsiteX2597" fmla="*/ 5088196 w 8211041"/>
              <a:gd name="connsiteY2597" fmla="*/ 1664483 h 5883748"/>
              <a:gd name="connsiteX2598" fmla="*/ 5078866 w 8211041"/>
              <a:gd name="connsiteY2598" fmla="*/ 1661042 h 5883748"/>
              <a:gd name="connsiteX2599" fmla="*/ 5076707 w 8211041"/>
              <a:gd name="connsiteY2599" fmla="*/ 1659200 h 5883748"/>
              <a:gd name="connsiteX2600" fmla="*/ 5073490 w 8211041"/>
              <a:gd name="connsiteY2600" fmla="*/ 1658743 h 5883748"/>
              <a:gd name="connsiteX2601" fmla="*/ 5070537 w 8211041"/>
              <a:gd name="connsiteY2601" fmla="*/ 1657972 h 5883748"/>
              <a:gd name="connsiteX2602" fmla="*/ 5066182 w 8211041"/>
              <a:gd name="connsiteY2602" fmla="*/ 1656365 h 5883748"/>
              <a:gd name="connsiteX2603" fmla="*/ 5062732 w 8211041"/>
              <a:gd name="connsiteY2603" fmla="*/ 1653827 h 5883748"/>
              <a:gd name="connsiteX2604" fmla="*/ 5065172 w 8211041"/>
              <a:gd name="connsiteY2604" fmla="*/ 1648529 h 5883748"/>
              <a:gd name="connsiteX2605" fmla="*/ 564074 w 8211041"/>
              <a:gd name="connsiteY2605" fmla="*/ 1630932 h 5883748"/>
              <a:gd name="connsiteX2606" fmla="*/ 577078 w 8211041"/>
              <a:gd name="connsiteY2606" fmla="*/ 1637035 h 5883748"/>
              <a:gd name="connsiteX2607" fmla="*/ 583320 w 8211041"/>
              <a:gd name="connsiteY2607" fmla="*/ 1637818 h 5883748"/>
              <a:gd name="connsiteX2608" fmla="*/ 607743 w 8211041"/>
              <a:gd name="connsiteY2608" fmla="*/ 1647739 h 5883748"/>
              <a:gd name="connsiteX2609" fmla="*/ 610921 w 8211041"/>
              <a:gd name="connsiteY2609" fmla="*/ 1646478 h 5883748"/>
              <a:gd name="connsiteX2610" fmla="*/ 681167 w 8211041"/>
              <a:gd name="connsiteY2610" fmla="*/ 1669562 h 5883748"/>
              <a:gd name="connsiteX2611" fmla="*/ 695731 w 8211041"/>
              <a:gd name="connsiteY2611" fmla="*/ 1674526 h 5883748"/>
              <a:gd name="connsiteX2612" fmla="*/ 693109 w 8211041"/>
              <a:gd name="connsiteY2612" fmla="*/ 1670893 h 5883748"/>
              <a:gd name="connsiteX2613" fmla="*/ 686732 w 8211041"/>
              <a:gd name="connsiteY2613" fmla="*/ 1666210 h 5883748"/>
              <a:gd name="connsiteX2614" fmla="*/ 693555 w 8211041"/>
              <a:gd name="connsiteY2614" fmla="*/ 1667878 h 5883748"/>
              <a:gd name="connsiteX2615" fmla="*/ 702211 w 8211041"/>
              <a:gd name="connsiteY2615" fmla="*/ 1671886 h 5883748"/>
              <a:gd name="connsiteX2616" fmla="*/ 701987 w 8211041"/>
              <a:gd name="connsiteY2616" fmla="*/ 1671310 h 5883748"/>
              <a:gd name="connsiteX2617" fmla="*/ 697829 w 8211041"/>
              <a:gd name="connsiteY2617" fmla="*/ 1667589 h 5883748"/>
              <a:gd name="connsiteX2618" fmla="*/ 632511 w 8211041"/>
              <a:gd name="connsiteY2618" fmla="*/ 1643488 h 5883748"/>
              <a:gd name="connsiteX2619" fmla="*/ 623267 w 8211041"/>
              <a:gd name="connsiteY2619" fmla="*/ 1641650 h 5883748"/>
              <a:gd name="connsiteX2620" fmla="*/ 583002 w 8211041"/>
              <a:gd name="connsiteY2620" fmla="*/ 1634822 h 5883748"/>
              <a:gd name="connsiteX2621" fmla="*/ 3449374 w 8211041"/>
              <a:gd name="connsiteY2621" fmla="*/ 1629902 h 5883748"/>
              <a:gd name="connsiteX2622" fmla="*/ 3449730 w 8211041"/>
              <a:gd name="connsiteY2622" fmla="*/ 1632650 h 5883748"/>
              <a:gd name="connsiteX2623" fmla="*/ 3455533 w 8211041"/>
              <a:gd name="connsiteY2623" fmla="*/ 1635019 h 5883748"/>
              <a:gd name="connsiteX2624" fmla="*/ 3454703 w 8211041"/>
              <a:gd name="connsiteY2624" fmla="*/ 1634228 h 5883748"/>
              <a:gd name="connsiteX2625" fmla="*/ 3449374 w 8211041"/>
              <a:gd name="connsiteY2625" fmla="*/ 1629902 h 5883748"/>
              <a:gd name="connsiteX2626" fmla="*/ 486621 w 8211041"/>
              <a:gd name="connsiteY2626" fmla="*/ 1626815 h 5883748"/>
              <a:gd name="connsiteX2627" fmla="*/ 497680 w 8211041"/>
              <a:gd name="connsiteY2627" fmla="*/ 1630413 h 5883748"/>
              <a:gd name="connsiteX2628" fmla="*/ 494325 w 8211041"/>
              <a:gd name="connsiteY2628" fmla="*/ 1629980 h 5883748"/>
              <a:gd name="connsiteX2629" fmla="*/ 491719 w 8211041"/>
              <a:gd name="connsiteY2629" fmla="*/ 1629465 h 5883748"/>
              <a:gd name="connsiteX2630" fmla="*/ 3256541 w 8211041"/>
              <a:gd name="connsiteY2630" fmla="*/ 1599946 h 5883748"/>
              <a:gd name="connsiteX2631" fmla="*/ 3255698 w 8211041"/>
              <a:gd name="connsiteY2631" fmla="*/ 1601338 h 5883748"/>
              <a:gd name="connsiteX2632" fmla="*/ 3258444 w 8211041"/>
              <a:gd name="connsiteY2632" fmla="*/ 1603659 h 5883748"/>
              <a:gd name="connsiteX2633" fmla="*/ 3265328 w 8211041"/>
              <a:gd name="connsiteY2633" fmla="*/ 1605854 h 5883748"/>
              <a:gd name="connsiteX2634" fmla="*/ 749407 w 8211041"/>
              <a:gd name="connsiteY2634" fmla="*/ 1598995 h 5883748"/>
              <a:gd name="connsiteX2635" fmla="*/ 753930 w 8211041"/>
              <a:gd name="connsiteY2635" fmla="*/ 1602843 h 5883748"/>
              <a:gd name="connsiteX2636" fmla="*/ 749407 w 8211041"/>
              <a:gd name="connsiteY2636" fmla="*/ 1598995 h 5883748"/>
              <a:gd name="connsiteX2637" fmla="*/ 454355 w 8211041"/>
              <a:gd name="connsiteY2637" fmla="*/ 1566638 h 5883748"/>
              <a:gd name="connsiteX2638" fmla="*/ 458876 w 8211041"/>
              <a:gd name="connsiteY2638" fmla="*/ 1570486 h 5883748"/>
              <a:gd name="connsiteX2639" fmla="*/ 454355 w 8211041"/>
              <a:gd name="connsiteY2639" fmla="*/ 1566638 h 5883748"/>
              <a:gd name="connsiteX2640" fmla="*/ 445470 w 8211041"/>
              <a:gd name="connsiteY2640" fmla="*/ 1557705 h 5883748"/>
              <a:gd name="connsiteX2641" fmla="*/ 440807 w 8211041"/>
              <a:gd name="connsiteY2641" fmla="*/ 1560277 h 5883748"/>
              <a:gd name="connsiteX2642" fmla="*/ 445470 w 8211041"/>
              <a:gd name="connsiteY2642" fmla="*/ 1557705 h 5883748"/>
              <a:gd name="connsiteX2643" fmla="*/ 3565926 w 8211041"/>
              <a:gd name="connsiteY2643" fmla="*/ 1550752 h 5883748"/>
              <a:gd name="connsiteX2644" fmla="*/ 3567168 w 8211041"/>
              <a:gd name="connsiteY2644" fmla="*/ 1551403 h 5883748"/>
              <a:gd name="connsiteX2645" fmla="*/ 3570797 w 8211041"/>
              <a:gd name="connsiteY2645" fmla="*/ 1555256 h 5883748"/>
              <a:gd name="connsiteX2646" fmla="*/ 795976 w 8211041"/>
              <a:gd name="connsiteY2646" fmla="*/ 1537389 h 5883748"/>
              <a:gd name="connsiteX2647" fmla="*/ 797057 w 8211041"/>
              <a:gd name="connsiteY2647" fmla="*/ 1543838 h 5883748"/>
              <a:gd name="connsiteX2648" fmla="*/ 798058 w 8211041"/>
              <a:gd name="connsiteY2648" fmla="*/ 1549815 h 5883748"/>
              <a:gd name="connsiteX2649" fmla="*/ 795053 w 8211041"/>
              <a:gd name="connsiteY2649" fmla="*/ 1531884 h 5883748"/>
              <a:gd name="connsiteX2650" fmla="*/ 795388 w 8211041"/>
              <a:gd name="connsiteY2650" fmla="*/ 1533877 h 5883748"/>
              <a:gd name="connsiteX2651" fmla="*/ 795976 w 8211041"/>
              <a:gd name="connsiteY2651" fmla="*/ 1537389 h 5883748"/>
              <a:gd name="connsiteX2652" fmla="*/ 3536996 w 8211041"/>
              <a:gd name="connsiteY2652" fmla="*/ 1500244 h 5883748"/>
              <a:gd name="connsiteX2653" fmla="*/ 3538812 w 8211041"/>
              <a:gd name="connsiteY2653" fmla="*/ 1500714 h 5883748"/>
              <a:gd name="connsiteX2654" fmla="*/ 3540295 w 8211041"/>
              <a:gd name="connsiteY2654" fmla="*/ 1503838 h 5883748"/>
              <a:gd name="connsiteX2655" fmla="*/ 3536996 w 8211041"/>
              <a:gd name="connsiteY2655" fmla="*/ 1500244 h 5883748"/>
              <a:gd name="connsiteX2656" fmla="*/ 3533696 w 8211041"/>
              <a:gd name="connsiteY2656" fmla="*/ 1496651 h 5883748"/>
              <a:gd name="connsiteX2657" fmla="*/ 3535513 w 8211041"/>
              <a:gd name="connsiteY2657" fmla="*/ 1497120 h 5883748"/>
              <a:gd name="connsiteX2658" fmla="*/ 3536996 w 8211041"/>
              <a:gd name="connsiteY2658" fmla="*/ 1500244 h 5883748"/>
              <a:gd name="connsiteX2659" fmla="*/ 3533696 w 8211041"/>
              <a:gd name="connsiteY2659" fmla="*/ 1496651 h 5883748"/>
              <a:gd name="connsiteX2660" fmla="*/ 3459307 w 8211041"/>
              <a:gd name="connsiteY2660" fmla="*/ 1491513 h 5883748"/>
              <a:gd name="connsiteX2661" fmla="*/ 3462905 w 8211041"/>
              <a:gd name="connsiteY2661" fmla="*/ 1493797 h 5883748"/>
              <a:gd name="connsiteX2662" fmla="*/ 3464687 w 8211041"/>
              <a:gd name="connsiteY2662" fmla="*/ 1497107 h 5883748"/>
              <a:gd name="connsiteX2663" fmla="*/ 3458980 w 8211041"/>
              <a:gd name="connsiteY2663" fmla="*/ 1492924 h 5883748"/>
              <a:gd name="connsiteX2664" fmla="*/ 3459307 w 8211041"/>
              <a:gd name="connsiteY2664" fmla="*/ 1491513 h 5883748"/>
              <a:gd name="connsiteX2665" fmla="*/ 607412 w 8211041"/>
              <a:gd name="connsiteY2665" fmla="*/ 1491167 h 5883748"/>
              <a:gd name="connsiteX2666" fmla="*/ 626944 w 8211041"/>
              <a:gd name="connsiteY2666" fmla="*/ 1499952 h 5883748"/>
              <a:gd name="connsiteX2667" fmla="*/ 606209 w 8211041"/>
              <a:gd name="connsiteY2667" fmla="*/ 1496839 h 5883748"/>
              <a:gd name="connsiteX2668" fmla="*/ 601104 w 8211041"/>
              <a:gd name="connsiteY2668" fmla="*/ 1493223 h 5883748"/>
              <a:gd name="connsiteX2669" fmla="*/ 607412 w 8211041"/>
              <a:gd name="connsiteY2669" fmla="*/ 1491167 h 5883748"/>
              <a:gd name="connsiteX2670" fmla="*/ 3524244 w 8211041"/>
              <a:gd name="connsiteY2670" fmla="*/ 1487761 h 5883748"/>
              <a:gd name="connsiteX2671" fmla="*/ 3529238 w 8211041"/>
              <a:gd name="connsiteY2671" fmla="*/ 1490838 h 5883748"/>
              <a:gd name="connsiteX2672" fmla="*/ 3533696 w 8211041"/>
              <a:gd name="connsiteY2672" fmla="*/ 1496651 h 5883748"/>
              <a:gd name="connsiteX2673" fmla="*/ 3524244 w 8211041"/>
              <a:gd name="connsiteY2673" fmla="*/ 1487761 h 5883748"/>
              <a:gd name="connsiteX2674" fmla="*/ 3434900 w 8211041"/>
              <a:gd name="connsiteY2674" fmla="*/ 1451352 h 5883748"/>
              <a:gd name="connsiteX2675" fmla="*/ 3438255 w 8211041"/>
              <a:gd name="connsiteY2675" fmla="*/ 1453339 h 5883748"/>
              <a:gd name="connsiteX2676" fmla="*/ 3440875 w 8211041"/>
              <a:gd name="connsiteY2676" fmla="*/ 1456979 h 5883748"/>
              <a:gd name="connsiteX2677" fmla="*/ 3434900 w 8211041"/>
              <a:gd name="connsiteY2677" fmla="*/ 1451352 h 5883748"/>
              <a:gd name="connsiteX2678" fmla="*/ 602566 w 8211041"/>
              <a:gd name="connsiteY2678" fmla="*/ 1431920 h 5883748"/>
              <a:gd name="connsiteX2679" fmla="*/ 601997 w 8211041"/>
              <a:gd name="connsiteY2679" fmla="*/ 1439283 h 5883748"/>
              <a:gd name="connsiteX2680" fmla="*/ 602443 w 8211041"/>
              <a:gd name="connsiteY2680" fmla="*/ 1433504 h 5883748"/>
              <a:gd name="connsiteX2681" fmla="*/ 3455647 w 8211041"/>
              <a:gd name="connsiteY2681" fmla="*/ 1424252 h 5883748"/>
              <a:gd name="connsiteX2682" fmla="*/ 3455223 w 8211041"/>
              <a:gd name="connsiteY2682" fmla="*/ 1425374 h 5883748"/>
              <a:gd name="connsiteX2683" fmla="*/ 3462268 w 8211041"/>
              <a:gd name="connsiteY2683" fmla="*/ 1429022 h 5883748"/>
              <a:gd name="connsiteX2684" fmla="*/ 3455647 w 8211041"/>
              <a:gd name="connsiteY2684" fmla="*/ 1424252 h 5883748"/>
              <a:gd name="connsiteX2685" fmla="*/ 603336 w 8211041"/>
              <a:gd name="connsiteY2685" fmla="*/ 1421946 h 5883748"/>
              <a:gd name="connsiteX2686" fmla="*/ 602566 w 8211041"/>
              <a:gd name="connsiteY2686" fmla="*/ 1431920 h 5883748"/>
              <a:gd name="connsiteX2687" fmla="*/ 603187 w 8211041"/>
              <a:gd name="connsiteY2687" fmla="*/ 1423871 h 5883748"/>
              <a:gd name="connsiteX2688" fmla="*/ 603336 w 8211041"/>
              <a:gd name="connsiteY2688" fmla="*/ 1421946 h 5883748"/>
              <a:gd name="connsiteX2689" fmla="*/ 3387350 w 8211041"/>
              <a:gd name="connsiteY2689" fmla="*/ 1371854 h 5883748"/>
              <a:gd name="connsiteX2690" fmla="*/ 3407339 w 8211041"/>
              <a:gd name="connsiteY2690" fmla="*/ 1387806 h 5883748"/>
              <a:gd name="connsiteX2691" fmla="*/ 3394799 w 8211041"/>
              <a:gd name="connsiteY2691" fmla="*/ 1379051 h 5883748"/>
              <a:gd name="connsiteX2692" fmla="*/ 3387275 w 8211041"/>
              <a:gd name="connsiteY2692" fmla="*/ 1371782 h 5883748"/>
              <a:gd name="connsiteX2693" fmla="*/ 3387350 w 8211041"/>
              <a:gd name="connsiteY2693" fmla="*/ 1371854 h 5883748"/>
              <a:gd name="connsiteX2694" fmla="*/ 3387270 w 8211041"/>
              <a:gd name="connsiteY2694" fmla="*/ 1371791 h 5883748"/>
              <a:gd name="connsiteX2695" fmla="*/ 3362628 w 8211041"/>
              <a:gd name="connsiteY2695" fmla="*/ 1355675 h 5883748"/>
              <a:gd name="connsiteX2696" fmla="*/ 3364195 w 8211041"/>
              <a:gd name="connsiteY2696" fmla="*/ 1357365 h 5883748"/>
              <a:gd name="connsiteX2697" fmla="*/ 3377379 w 8211041"/>
              <a:gd name="connsiteY2697" fmla="*/ 1370156 h 5883748"/>
              <a:gd name="connsiteX2698" fmla="*/ 3385871 w 8211041"/>
              <a:gd name="connsiteY2698" fmla="*/ 1375686 h 5883748"/>
              <a:gd name="connsiteX2699" fmla="*/ 3385783 w 8211041"/>
              <a:gd name="connsiteY2699" fmla="*/ 1376194 h 5883748"/>
              <a:gd name="connsiteX2700" fmla="*/ 3387365 w 8211041"/>
              <a:gd name="connsiteY2700" fmla="*/ 1376659 h 5883748"/>
              <a:gd name="connsiteX2701" fmla="*/ 3385871 w 8211041"/>
              <a:gd name="connsiteY2701" fmla="*/ 1375686 h 5883748"/>
              <a:gd name="connsiteX2702" fmla="*/ 3386205 w 8211041"/>
              <a:gd name="connsiteY2702" fmla="*/ 1373761 h 5883748"/>
              <a:gd name="connsiteX2703" fmla="*/ 3413314 w 8211041"/>
              <a:gd name="connsiteY2703" fmla="*/ 1393433 h 5883748"/>
              <a:gd name="connsiteX2704" fmla="*/ 3408944 w 8211041"/>
              <a:gd name="connsiteY2704" fmla="*/ 1387164 h 5883748"/>
              <a:gd name="connsiteX2705" fmla="*/ 3409923 w 8211041"/>
              <a:gd name="connsiteY2705" fmla="*/ 1380306 h 5883748"/>
              <a:gd name="connsiteX2706" fmla="*/ 3406445 w 8211041"/>
              <a:gd name="connsiteY2706" fmla="*/ 1376835 h 5883748"/>
              <a:gd name="connsiteX2707" fmla="*/ 3404085 w 8211041"/>
              <a:gd name="connsiteY2707" fmla="*/ 1376277 h 5883748"/>
              <a:gd name="connsiteX2708" fmla="*/ 3372540 w 8211041"/>
              <a:gd name="connsiteY2708" fmla="*/ 1360229 h 5883748"/>
              <a:gd name="connsiteX2709" fmla="*/ 3377176 w 8211041"/>
              <a:gd name="connsiteY2709" fmla="*/ 1363735 h 5883748"/>
              <a:gd name="connsiteX2710" fmla="*/ 3387270 w 8211041"/>
              <a:gd name="connsiteY2710" fmla="*/ 1371791 h 5883748"/>
              <a:gd name="connsiteX2711" fmla="*/ 3386205 w 8211041"/>
              <a:gd name="connsiteY2711" fmla="*/ 1373761 h 5883748"/>
              <a:gd name="connsiteX2712" fmla="*/ 3372929 w 8211041"/>
              <a:gd name="connsiteY2712" fmla="*/ 1362112 h 5883748"/>
              <a:gd name="connsiteX2713" fmla="*/ 3368992 w 8211041"/>
              <a:gd name="connsiteY2713" fmla="*/ 1358424 h 5883748"/>
              <a:gd name="connsiteX2714" fmla="*/ 3366263 w 8211041"/>
              <a:gd name="connsiteY2714" fmla="*/ 1357036 h 5883748"/>
              <a:gd name="connsiteX2715" fmla="*/ 533882 w 8211041"/>
              <a:gd name="connsiteY2715" fmla="*/ 1313652 h 5883748"/>
              <a:gd name="connsiteX2716" fmla="*/ 567049 w 8211041"/>
              <a:gd name="connsiteY2716" fmla="*/ 1322720 h 5883748"/>
              <a:gd name="connsiteX2717" fmla="*/ 598329 w 8211041"/>
              <a:gd name="connsiteY2717" fmla="*/ 1332689 h 5883748"/>
              <a:gd name="connsiteX2718" fmla="*/ 609892 w 8211041"/>
              <a:gd name="connsiteY2718" fmla="*/ 1343468 h 5883748"/>
              <a:gd name="connsiteX2719" fmla="*/ 615429 w 8211041"/>
              <a:gd name="connsiteY2719" fmla="*/ 1347928 h 5883748"/>
              <a:gd name="connsiteX2720" fmla="*/ 548328 w 8211041"/>
              <a:gd name="connsiteY2720" fmla="*/ 1324917 h 5883748"/>
              <a:gd name="connsiteX2721" fmla="*/ 541516 w 8211041"/>
              <a:gd name="connsiteY2721" fmla="*/ 1320016 h 5883748"/>
              <a:gd name="connsiteX2722" fmla="*/ 3275672 w 8211041"/>
              <a:gd name="connsiteY2722" fmla="*/ 1272050 h 5883748"/>
              <a:gd name="connsiteX2723" fmla="*/ 3277545 w 8211041"/>
              <a:gd name="connsiteY2723" fmla="*/ 1272153 h 5883748"/>
              <a:gd name="connsiteX2724" fmla="*/ 3279613 w 8211041"/>
              <a:gd name="connsiteY2724" fmla="*/ 1274925 h 5883748"/>
              <a:gd name="connsiteX2725" fmla="*/ 3275672 w 8211041"/>
              <a:gd name="connsiteY2725" fmla="*/ 1272050 h 5883748"/>
              <a:gd name="connsiteX2726" fmla="*/ 3271729 w 8211041"/>
              <a:gd name="connsiteY2726" fmla="*/ 1269176 h 5883748"/>
              <a:gd name="connsiteX2727" fmla="*/ 3273604 w 8211041"/>
              <a:gd name="connsiteY2727" fmla="*/ 1269278 h 5883748"/>
              <a:gd name="connsiteX2728" fmla="*/ 3275672 w 8211041"/>
              <a:gd name="connsiteY2728" fmla="*/ 1272050 h 5883748"/>
              <a:gd name="connsiteX2729" fmla="*/ 3271729 w 8211041"/>
              <a:gd name="connsiteY2729" fmla="*/ 1269176 h 5883748"/>
              <a:gd name="connsiteX2730" fmla="*/ 3260714 w 8211041"/>
              <a:gd name="connsiteY2730" fmla="*/ 1262318 h 5883748"/>
              <a:gd name="connsiteX2731" fmla="*/ 3266215 w 8211041"/>
              <a:gd name="connsiteY2731" fmla="*/ 1264353 h 5883748"/>
              <a:gd name="connsiteX2732" fmla="*/ 3271729 w 8211041"/>
              <a:gd name="connsiteY2732" fmla="*/ 1269176 h 5883748"/>
              <a:gd name="connsiteX2733" fmla="*/ 3260714 w 8211041"/>
              <a:gd name="connsiteY2733" fmla="*/ 1262318 h 5883748"/>
              <a:gd name="connsiteX2734" fmla="*/ 3323903 w 8211041"/>
              <a:gd name="connsiteY2734" fmla="*/ 1261876 h 5883748"/>
              <a:gd name="connsiteX2735" fmla="*/ 3358280 w 8211041"/>
              <a:gd name="connsiteY2735" fmla="*/ 1272634 h 5883748"/>
              <a:gd name="connsiteX2736" fmla="*/ 3361805 w 8211041"/>
              <a:gd name="connsiteY2736" fmla="*/ 1275028 h 5883748"/>
              <a:gd name="connsiteX2737" fmla="*/ 3365767 w 8211041"/>
              <a:gd name="connsiteY2737" fmla="*/ 1278153 h 5883748"/>
              <a:gd name="connsiteX2738" fmla="*/ 3348807 w 8211041"/>
              <a:gd name="connsiteY2738" fmla="*/ 1274007 h 5883748"/>
              <a:gd name="connsiteX2739" fmla="*/ 3332792 w 8211041"/>
              <a:gd name="connsiteY2739" fmla="*/ 1269376 h 5883748"/>
              <a:gd name="connsiteX2740" fmla="*/ 3326775 w 8211041"/>
              <a:gd name="connsiteY2740" fmla="*/ 1264064 h 5883748"/>
              <a:gd name="connsiteX2741" fmla="*/ 674416 w 8211041"/>
              <a:gd name="connsiteY2741" fmla="*/ 1256213 h 5883748"/>
              <a:gd name="connsiteX2742" fmla="*/ 674055 w 8211041"/>
              <a:gd name="connsiteY2742" fmla="*/ 1263591 h 5883748"/>
              <a:gd name="connsiteX2743" fmla="*/ 676044 w 8211041"/>
              <a:gd name="connsiteY2743" fmla="*/ 1270696 h 5883748"/>
              <a:gd name="connsiteX2744" fmla="*/ 674055 w 8211041"/>
              <a:gd name="connsiteY2744" fmla="*/ 1263591 h 5883748"/>
              <a:gd name="connsiteX2745" fmla="*/ 674416 w 8211041"/>
              <a:gd name="connsiteY2745" fmla="*/ 1256213 h 5883748"/>
              <a:gd name="connsiteX2746" fmla="*/ 806212 w 8211041"/>
              <a:gd name="connsiteY2746" fmla="*/ 1240522 h 5883748"/>
              <a:gd name="connsiteX2747" fmla="*/ 814322 w 8211041"/>
              <a:gd name="connsiteY2747" fmla="*/ 1242573 h 5883748"/>
              <a:gd name="connsiteX2748" fmla="*/ 822823 w 8211041"/>
              <a:gd name="connsiteY2748" fmla="*/ 1247562 h 5883748"/>
              <a:gd name="connsiteX2749" fmla="*/ 806212 w 8211041"/>
              <a:gd name="connsiteY2749" fmla="*/ 1240522 h 5883748"/>
              <a:gd name="connsiteX2750" fmla="*/ 1020976 w 8211041"/>
              <a:gd name="connsiteY2750" fmla="*/ 1239466 h 5883748"/>
              <a:gd name="connsiteX2751" fmla="*/ 1062585 w 8211041"/>
              <a:gd name="connsiteY2751" fmla="*/ 1266248 h 5883748"/>
              <a:gd name="connsiteX2752" fmla="*/ 1069502 w 8211041"/>
              <a:gd name="connsiteY2752" fmla="*/ 1261214 h 5883748"/>
              <a:gd name="connsiteX2753" fmla="*/ 952274 w 8211041"/>
              <a:gd name="connsiteY2753" fmla="*/ 1222250 h 5883748"/>
              <a:gd name="connsiteX2754" fmla="*/ 981965 w 8211041"/>
              <a:gd name="connsiteY2754" fmla="*/ 1242364 h 5883748"/>
              <a:gd name="connsiteX2755" fmla="*/ 986002 w 8211041"/>
              <a:gd name="connsiteY2755" fmla="*/ 1245620 h 5883748"/>
              <a:gd name="connsiteX2756" fmla="*/ 972740 w 8211041"/>
              <a:gd name="connsiteY2756" fmla="*/ 1241177 h 5883748"/>
              <a:gd name="connsiteX2757" fmla="*/ 962735 w 8211041"/>
              <a:gd name="connsiteY2757" fmla="*/ 1238009 h 5883748"/>
              <a:gd name="connsiteX2758" fmla="*/ 955121 w 8211041"/>
              <a:gd name="connsiteY2758" fmla="*/ 1232158 h 5883748"/>
              <a:gd name="connsiteX2759" fmla="*/ 946792 w 8211041"/>
              <a:gd name="connsiteY2759" fmla="*/ 1223540 h 5883748"/>
              <a:gd name="connsiteX2760" fmla="*/ 952274 w 8211041"/>
              <a:gd name="connsiteY2760" fmla="*/ 1222250 h 5883748"/>
              <a:gd name="connsiteX2761" fmla="*/ 3315968 w 8211041"/>
              <a:gd name="connsiteY2761" fmla="*/ 1184867 h 5883748"/>
              <a:gd name="connsiteX2762" fmla="*/ 3326535 w 8211041"/>
              <a:gd name="connsiteY2762" fmla="*/ 1186163 h 5883748"/>
              <a:gd name="connsiteX2763" fmla="*/ 3329177 w 8211041"/>
              <a:gd name="connsiteY2763" fmla="*/ 1187928 h 5883748"/>
              <a:gd name="connsiteX2764" fmla="*/ 3315968 w 8211041"/>
              <a:gd name="connsiteY2764" fmla="*/ 1184867 h 5883748"/>
              <a:gd name="connsiteX2765" fmla="*/ 3162118 w 8211041"/>
              <a:gd name="connsiteY2765" fmla="*/ 1178991 h 5883748"/>
              <a:gd name="connsiteX2766" fmla="*/ 3171975 w 8211041"/>
              <a:gd name="connsiteY2766" fmla="*/ 1185256 h 5883748"/>
              <a:gd name="connsiteX2767" fmla="*/ 3176438 w 8211041"/>
              <a:gd name="connsiteY2767" fmla="*/ 1186912 h 5883748"/>
              <a:gd name="connsiteX2768" fmla="*/ 3173583 w 8211041"/>
              <a:gd name="connsiteY2768" fmla="*/ 1188594 h 5883748"/>
              <a:gd name="connsiteX2769" fmla="*/ 3185315 w 8211041"/>
              <a:gd name="connsiteY2769" fmla="*/ 1194355 h 5883748"/>
              <a:gd name="connsiteX2770" fmla="*/ 3213694 w 8211041"/>
              <a:gd name="connsiteY2770" fmla="*/ 1215515 h 5883748"/>
              <a:gd name="connsiteX2771" fmla="*/ 3212082 w 8211041"/>
              <a:gd name="connsiteY2771" fmla="*/ 1218599 h 5883748"/>
              <a:gd name="connsiteX2772" fmla="*/ 3215228 w 8211041"/>
              <a:gd name="connsiteY2772" fmla="*/ 1220075 h 5883748"/>
              <a:gd name="connsiteX2773" fmla="*/ 3227165 w 8211041"/>
              <a:gd name="connsiteY2773" fmla="*/ 1225299 h 5883748"/>
              <a:gd name="connsiteX2774" fmla="*/ 3231749 w 8211041"/>
              <a:gd name="connsiteY2774" fmla="*/ 1227200 h 5883748"/>
              <a:gd name="connsiteX2775" fmla="*/ 3234785 w 8211041"/>
              <a:gd name="connsiteY2775" fmla="*/ 1228088 h 5883748"/>
              <a:gd name="connsiteX2776" fmla="*/ 3252432 w 8211041"/>
              <a:gd name="connsiteY2776" fmla="*/ 1235785 h 5883748"/>
              <a:gd name="connsiteX2777" fmla="*/ 3220021 w 8211041"/>
              <a:gd name="connsiteY2777" fmla="*/ 1211135 h 5883748"/>
              <a:gd name="connsiteX2778" fmla="*/ 3181028 w 8211041"/>
              <a:gd name="connsiteY2778" fmla="*/ 1184622 h 5883748"/>
              <a:gd name="connsiteX2779" fmla="*/ 3180400 w 8211041"/>
              <a:gd name="connsiteY2779" fmla="*/ 1184209 h 5883748"/>
              <a:gd name="connsiteX2780" fmla="*/ 3180896 w 8211041"/>
              <a:gd name="connsiteY2780" fmla="*/ 1184694 h 5883748"/>
              <a:gd name="connsiteX2781" fmla="*/ 3166410 w 8211041"/>
              <a:gd name="connsiteY2781" fmla="*/ 1180616 h 5883748"/>
              <a:gd name="connsiteX2782" fmla="*/ 3164358 w 8211041"/>
              <a:gd name="connsiteY2782" fmla="*/ 1173940 h 5883748"/>
              <a:gd name="connsiteX2783" fmla="*/ 3162197 w 8211041"/>
              <a:gd name="connsiteY2783" fmla="*/ 1175248 h 5883748"/>
              <a:gd name="connsiteX2784" fmla="*/ 3161966 w 8211041"/>
              <a:gd name="connsiteY2784" fmla="*/ 1175387 h 5883748"/>
              <a:gd name="connsiteX2785" fmla="*/ 3161928 w 8211041"/>
              <a:gd name="connsiteY2785" fmla="*/ 1175411 h 5883748"/>
              <a:gd name="connsiteX2786" fmla="*/ 3162197 w 8211041"/>
              <a:gd name="connsiteY2786" fmla="*/ 1175248 h 5883748"/>
              <a:gd name="connsiteX2787" fmla="*/ 3162839 w 8211041"/>
              <a:gd name="connsiteY2787" fmla="*/ 1174860 h 5883748"/>
              <a:gd name="connsiteX2788" fmla="*/ 3164358 w 8211041"/>
              <a:gd name="connsiteY2788" fmla="*/ 1173940 h 5883748"/>
              <a:gd name="connsiteX2789" fmla="*/ 3176596 w 8211041"/>
              <a:gd name="connsiteY2789" fmla="*/ 1165163 h 5883748"/>
              <a:gd name="connsiteX2790" fmla="*/ 3180076 w 8211041"/>
              <a:gd name="connsiteY2790" fmla="*/ 1167037 h 5883748"/>
              <a:gd name="connsiteX2791" fmla="*/ 3195222 w 8211041"/>
              <a:gd name="connsiteY2791" fmla="*/ 1172651 h 5883748"/>
              <a:gd name="connsiteX2792" fmla="*/ 3188562 w 8211041"/>
              <a:gd name="connsiteY2792" fmla="*/ 1168044 h 5883748"/>
              <a:gd name="connsiteX2793" fmla="*/ 3379788 w 8211041"/>
              <a:gd name="connsiteY2793" fmla="*/ 1116868 h 5883748"/>
              <a:gd name="connsiteX2794" fmla="*/ 3381496 w 8211041"/>
              <a:gd name="connsiteY2794" fmla="*/ 1117042 h 5883748"/>
              <a:gd name="connsiteX2795" fmla="*/ 3382827 w 8211041"/>
              <a:gd name="connsiteY2795" fmla="*/ 1117268 h 5883748"/>
              <a:gd name="connsiteX2796" fmla="*/ 3385451 w 8211041"/>
              <a:gd name="connsiteY2796" fmla="*/ 1118543 h 5883748"/>
              <a:gd name="connsiteX2797" fmla="*/ 3379788 w 8211041"/>
              <a:gd name="connsiteY2797" fmla="*/ 1116868 h 5883748"/>
              <a:gd name="connsiteX2798" fmla="*/ 942628 w 8211041"/>
              <a:gd name="connsiteY2798" fmla="*/ 1035875 h 5883748"/>
              <a:gd name="connsiteX2799" fmla="*/ 970311 w 8211041"/>
              <a:gd name="connsiteY2799" fmla="*/ 1054760 h 5883748"/>
              <a:gd name="connsiteX2800" fmla="*/ 940163 w 8211041"/>
              <a:gd name="connsiteY2800" fmla="*/ 1042387 h 5883748"/>
              <a:gd name="connsiteX2801" fmla="*/ 942628 w 8211041"/>
              <a:gd name="connsiteY2801" fmla="*/ 1035875 h 5883748"/>
              <a:gd name="connsiteX2802" fmla="*/ 3464417 w 8211041"/>
              <a:gd name="connsiteY2802" fmla="*/ 1035383 h 5883748"/>
              <a:gd name="connsiteX2803" fmla="*/ 3465763 w 8211041"/>
              <a:gd name="connsiteY2803" fmla="*/ 1035776 h 5883748"/>
              <a:gd name="connsiteX2804" fmla="*/ 3470078 w 8211041"/>
              <a:gd name="connsiteY2804" fmla="*/ 1038841 h 5883748"/>
              <a:gd name="connsiteX2805" fmla="*/ 3307355 w 8211041"/>
              <a:gd name="connsiteY2805" fmla="*/ 1021451 h 5883748"/>
              <a:gd name="connsiteX2806" fmla="*/ 3310107 w 8211041"/>
              <a:gd name="connsiteY2806" fmla="*/ 1023666 h 5883748"/>
              <a:gd name="connsiteX2807" fmla="*/ 3313824 w 8211041"/>
              <a:gd name="connsiteY2807" fmla="*/ 1024510 h 5883748"/>
              <a:gd name="connsiteX2808" fmla="*/ 3258589 w 8211041"/>
              <a:gd name="connsiteY2808" fmla="*/ 1018401 h 5883748"/>
              <a:gd name="connsiteX2809" fmla="*/ 3258653 w 8211041"/>
              <a:gd name="connsiteY2809" fmla="*/ 1018438 h 5883748"/>
              <a:gd name="connsiteX2810" fmla="*/ 3259190 w 8211041"/>
              <a:gd name="connsiteY2810" fmla="*/ 1018602 h 5883748"/>
              <a:gd name="connsiteX2811" fmla="*/ 3258820 w 8211041"/>
              <a:gd name="connsiteY2811" fmla="*/ 1018468 h 5883748"/>
              <a:gd name="connsiteX2812" fmla="*/ 3348231 w 8211041"/>
              <a:gd name="connsiteY2812" fmla="*/ 998265 h 5883748"/>
              <a:gd name="connsiteX2813" fmla="*/ 3352207 w 8211041"/>
              <a:gd name="connsiteY2813" fmla="*/ 999798 h 5883748"/>
              <a:gd name="connsiteX2814" fmla="*/ 3354605 w 8211041"/>
              <a:gd name="connsiteY2814" fmla="*/ 1002692 h 5883748"/>
              <a:gd name="connsiteX2815" fmla="*/ 3348187 w 8211041"/>
              <a:gd name="connsiteY2815" fmla="*/ 999714 h 5883748"/>
              <a:gd name="connsiteX2816" fmla="*/ 3348231 w 8211041"/>
              <a:gd name="connsiteY2816" fmla="*/ 998265 h 5883748"/>
              <a:gd name="connsiteX2817" fmla="*/ 1559162 w 8211041"/>
              <a:gd name="connsiteY2817" fmla="*/ 996406 h 5883748"/>
              <a:gd name="connsiteX2818" fmla="*/ 1559627 w 8211041"/>
              <a:gd name="connsiteY2818" fmla="*/ 996668 h 5883748"/>
              <a:gd name="connsiteX2819" fmla="*/ 1563202 w 8211041"/>
              <a:gd name="connsiteY2819" fmla="*/ 998050 h 5883748"/>
              <a:gd name="connsiteX2820" fmla="*/ 1562647 w 8211041"/>
              <a:gd name="connsiteY2820" fmla="*/ 997492 h 5883748"/>
              <a:gd name="connsiteX2821" fmla="*/ 3426120 w 8211041"/>
              <a:gd name="connsiteY2821" fmla="*/ 991550 h 5883748"/>
              <a:gd name="connsiteX2822" fmla="*/ 3427993 w 8211041"/>
              <a:gd name="connsiteY2822" fmla="*/ 991653 h 5883748"/>
              <a:gd name="connsiteX2823" fmla="*/ 3430061 w 8211041"/>
              <a:gd name="connsiteY2823" fmla="*/ 994425 h 5883748"/>
              <a:gd name="connsiteX2824" fmla="*/ 3426120 w 8211041"/>
              <a:gd name="connsiteY2824" fmla="*/ 991550 h 5883748"/>
              <a:gd name="connsiteX2825" fmla="*/ 3422178 w 8211041"/>
              <a:gd name="connsiteY2825" fmla="*/ 988675 h 5883748"/>
              <a:gd name="connsiteX2826" fmla="*/ 3424051 w 8211041"/>
              <a:gd name="connsiteY2826" fmla="*/ 988778 h 5883748"/>
              <a:gd name="connsiteX2827" fmla="*/ 3426120 w 8211041"/>
              <a:gd name="connsiteY2827" fmla="*/ 991550 h 5883748"/>
              <a:gd name="connsiteX2828" fmla="*/ 3422178 w 8211041"/>
              <a:gd name="connsiteY2828" fmla="*/ 988675 h 5883748"/>
              <a:gd name="connsiteX2829" fmla="*/ 3411162 w 8211041"/>
              <a:gd name="connsiteY2829" fmla="*/ 981818 h 5883748"/>
              <a:gd name="connsiteX2830" fmla="*/ 3416663 w 8211041"/>
              <a:gd name="connsiteY2830" fmla="*/ 983853 h 5883748"/>
              <a:gd name="connsiteX2831" fmla="*/ 3422178 w 8211041"/>
              <a:gd name="connsiteY2831" fmla="*/ 988675 h 5883748"/>
              <a:gd name="connsiteX2832" fmla="*/ 3411162 w 8211041"/>
              <a:gd name="connsiteY2832" fmla="*/ 981818 h 5883748"/>
              <a:gd name="connsiteX2833" fmla="*/ 1477847 w 8211041"/>
              <a:gd name="connsiteY2833" fmla="*/ 976160 h 5883748"/>
              <a:gd name="connsiteX2834" fmla="*/ 1483933 w 8211041"/>
              <a:gd name="connsiteY2834" fmla="*/ 980188 h 5883748"/>
              <a:gd name="connsiteX2835" fmla="*/ 1480693 w 8211041"/>
              <a:gd name="connsiteY2835" fmla="*/ 978954 h 5883748"/>
              <a:gd name="connsiteX2836" fmla="*/ 1477847 w 8211041"/>
              <a:gd name="connsiteY2836" fmla="*/ 976160 h 5883748"/>
              <a:gd name="connsiteX2837" fmla="*/ 3316402 w 8211041"/>
              <a:gd name="connsiteY2837" fmla="*/ 963688 h 5883748"/>
              <a:gd name="connsiteX2838" fmla="*/ 3320083 w 8211041"/>
              <a:gd name="connsiteY2838" fmla="*/ 964977 h 5883748"/>
              <a:gd name="connsiteX2839" fmla="*/ 3323368 w 8211041"/>
              <a:gd name="connsiteY2839" fmla="*/ 968030 h 5883748"/>
              <a:gd name="connsiteX2840" fmla="*/ 3316402 w 8211041"/>
              <a:gd name="connsiteY2840" fmla="*/ 963688 h 5883748"/>
              <a:gd name="connsiteX2841" fmla="*/ 1477113 w 8211041"/>
              <a:gd name="connsiteY2841" fmla="*/ 961555 h 5883748"/>
              <a:gd name="connsiteX2842" fmla="*/ 1478307 w 8211041"/>
              <a:gd name="connsiteY2842" fmla="*/ 961592 h 5883748"/>
              <a:gd name="connsiteX2843" fmla="*/ 1479472 w 8211041"/>
              <a:gd name="connsiteY2843" fmla="*/ 961630 h 5883748"/>
              <a:gd name="connsiteX2844" fmla="*/ 1556009 w 8211041"/>
              <a:gd name="connsiteY2844" fmla="*/ 959696 h 5883748"/>
              <a:gd name="connsiteX2845" fmla="*/ 1555644 w 8211041"/>
              <a:gd name="connsiteY2845" fmla="*/ 959903 h 5883748"/>
              <a:gd name="connsiteX2846" fmla="*/ 1554821 w 8211041"/>
              <a:gd name="connsiteY2846" fmla="*/ 960371 h 5883748"/>
              <a:gd name="connsiteX2847" fmla="*/ 3244285 w 8211041"/>
              <a:gd name="connsiteY2847" fmla="*/ 957870 h 5883748"/>
              <a:gd name="connsiteX2848" fmla="*/ 3243674 w 8211041"/>
              <a:gd name="connsiteY2848" fmla="*/ 957903 h 5883748"/>
              <a:gd name="connsiteX2849" fmla="*/ 3263584 w 8211041"/>
              <a:gd name="connsiteY2849" fmla="*/ 970637 h 5883748"/>
              <a:gd name="connsiteX2850" fmla="*/ 3284194 w 8211041"/>
              <a:gd name="connsiteY2850" fmla="*/ 983196 h 5883748"/>
              <a:gd name="connsiteX2851" fmla="*/ 3292866 w 8211041"/>
              <a:gd name="connsiteY2851" fmla="*/ 986116 h 5883748"/>
              <a:gd name="connsiteX2852" fmla="*/ 3306362 w 8211041"/>
              <a:gd name="connsiteY2852" fmla="*/ 990176 h 5883748"/>
              <a:gd name="connsiteX2853" fmla="*/ 3285644 w 8211041"/>
              <a:gd name="connsiteY2853" fmla="*/ 978757 h 5883748"/>
              <a:gd name="connsiteX2854" fmla="*/ 3253759 w 8211041"/>
              <a:gd name="connsiteY2854" fmla="*/ 960204 h 5883748"/>
              <a:gd name="connsiteX2855" fmla="*/ 1456508 w 8211041"/>
              <a:gd name="connsiteY2855" fmla="*/ 948133 h 5883748"/>
              <a:gd name="connsiteX2856" fmla="*/ 1456500 w 8211041"/>
              <a:gd name="connsiteY2856" fmla="*/ 948281 h 5883748"/>
              <a:gd name="connsiteX2857" fmla="*/ 1458312 w 8211041"/>
              <a:gd name="connsiteY2857" fmla="*/ 948768 h 5883748"/>
              <a:gd name="connsiteX2858" fmla="*/ 1477113 w 8211041"/>
              <a:gd name="connsiteY2858" fmla="*/ 961555 h 5883748"/>
              <a:gd name="connsiteX2859" fmla="*/ 1492114 w 8211041"/>
              <a:gd name="connsiteY2859" fmla="*/ 971756 h 5883748"/>
              <a:gd name="connsiteX2860" fmla="*/ 1507805 w 8211041"/>
              <a:gd name="connsiteY2860" fmla="*/ 980697 h 5883748"/>
              <a:gd name="connsiteX2861" fmla="*/ 1546014 w 8211041"/>
              <a:gd name="connsiteY2861" fmla="*/ 1006973 h 5883748"/>
              <a:gd name="connsiteX2862" fmla="*/ 1553050 w 8211041"/>
              <a:gd name="connsiteY2862" fmla="*/ 1010873 h 5883748"/>
              <a:gd name="connsiteX2863" fmla="*/ 1559835 w 8211041"/>
              <a:gd name="connsiteY2863" fmla="*/ 1011624 h 5883748"/>
              <a:gd name="connsiteX2864" fmla="*/ 1572762 w 8211041"/>
              <a:gd name="connsiteY2864" fmla="*/ 1016123 h 5883748"/>
              <a:gd name="connsiteX2865" fmla="*/ 1530999 w 8211041"/>
              <a:gd name="connsiteY2865" fmla="*/ 988993 h 5883748"/>
              <a:gd name="connsiteX2866" fmla="*/ 1527293 w 8211041"/>
              <a:gd name="connsiteY2866" fmla="*/ 986471 h 5883748"/>
              <a:gd name="connsiteX2867" fmla="*/ 1522074 w 8211041"/>
              <a:gd name="connsiteY2867" fmla="*/ 984844 h 5883748"/>
              <a:gd name="connsiteX2868" fmla="*/ 1512784 w 8211041"/>
              <a:gd name="connsiteY2868" fmla="*/ 981696 h 5883748"/>
              <a:gd name="connsiteX2869" fmla="*/ 1507832 w 8211041"/>
              <a:gd name="connsiteY2869" fmla="*/ 976574 h 5883748"/>
              <a:gd name="connsiteX2870" fmla="*/ 1489149 w 8211041"/>
              <a:gd name="connsiteY2870" fmla="*/ 960512 h 5883748"/>
              <a:gd name="connsiteX2871" fmla="*/ 1485222 w 8211041"/>
              <a:gd name="connsiteY2871" fmla="*/ 957839 h 5883748"/>
              <a:gd name="connsiteX2872" fmla="*/ 1482534 w 8211041"/>
              <a:gd name="connsiteY2872" fmla="*/ 955543 h 5883748"/>
              <a:gd name="connsiteX2873" fmla="*/ 1471040 w 8211041"/>
              <a:gd name="connsiteY2873" fmla="*/ 952764 h 5883748"/>
              <a:gd name="connsiteX2874" fmla="*/ 3331416 w 8211041"/>
              <a:gd name="connsiteY2874" fmla="*/ 933038 h 5883748"/>
              <a:gd name="connsiteX2875" fmla="*/ 3331221 w 8211041"/>
              <a:gd name="connsiteY2875" fmla="*/ 934222 h 5883748"/>
              <a:gd name="connsiteX2876" fmla="*/ 3338845 w 8211041"/>
              <a:gd name="connsiteY2876" fmla="*/ 936413 h 5883748"/>
              <a:gd name="connsiteX2877" fmla="*/ 3331416 w 8211041"/>
              <a:gd name="connsiteY2877" fmla="*/ 933038 h 5883748"/>
              <a:gd name="connsiteX2878" fmla="*/ 1383030 w 8211041"/>
              <a:gd name="connsiteY2878" fmla="*/ 924721 h 5883748"/>
              <a:gd name="connsiteX2879" fmla="*/ 1460403 w 8211041"/>
              <a:gd name="connsiteY2879" fmla="*/ 978779 h 5883748"/>
              <a:gd name="connsiteX2880" fmla="*/ 1481642 w 8211041"/>
              <a:gd name="connsiteY2880" fmla="*/ 988739 h 5883748"/>
              <a:gd name="connsiteX2881" fmla="*/ 1425816 w 8211041"/>
              <a:gd name="connsiteY2881" fmla="*/ 949261 h 5883748"/>
              <a:gd name="connsiteX2882" fmla="*/ 1399583 w 8211041"/>
              <a:gd name="connsiteY2882" fmla="*/ 931056 h 5883748"/>
              <a:gd name="connsiteX2883" fmla="*/ 1416263 w 8211041"/>
              <a:gd name="connsiteY2883" fmla="*/ 939596 h 5883748"/>
              <a:gd name="connsiteX2884" fmla="*/ 1495159 w 8211041"/>
              <a:gd name="connsiteY2884" fmla="*/ 992082 h 5883748"/>
              <a:gd name="connsiteX2885" fmla="*/ 1501000 w 8211041"/>
              <a:gd name="connsiteY2885" fmla="*/ 996040 h 5883748"/>
              <a:gd name="connsiteX2886" fmla="*/ 1509191 w 8211041"/>
              <a:gd name="connsiteY2886" fmla="*/ 1001659 h 5883748"/>
              <a:gd name="connsiteX2887" fmla="*/ 1525396 w 8211041"/>
              <a:gd name="connsiteY2887" fmla="*/ 1009258 h 5883748"/>
              <a:gd name="connsiteX2888" fmla="*/ 1523441 w 8211041"/>
              <a:gd name="connsiteY2888" fmla="*/ 1007353 h 5883748"/>
              <a:gd name="connsiteX2889" fmla="*/ 1505205 w 8211041"/>
              <a:gd name="connsiteY2889" fmla="*/ 996681 h 5883748"/>
              <a:gd name="connsiteX2890" fmla="*/ 1483933 w 8211041"/>
              <a:gd name="connsiteY2890" fmla="*/ 980188 h 5883748"/>
              <a:gd name="connsiteX2891" fmla="*/ 1523865 w 8211041"/>
              <a:gd name="connsiteY2891" fmla="*/ 1005506 h 5883748"/>
              <a:gd name="connsiteX2892" fmla="*/ 1538201 w 8211041"/>
              <a:gd name="connsiteY2892" fmla="*/ 1010725 h 5883748"/>
              <a:gd name="connsiteX2893" fmla="*/ 1548578 w 8211041"/>
              <a:gd name="connsiteY2893" fmla="*/ 1016528 h 5883748"/>
              <a:gd name="connsiteX2894" fmla="*/ 1547707 w 8211041"/>
              <a:gd name="connsiteY2894" fmla="*/ 1012964 h 5883748"/>
              <a:gd name="connsiteX2895" fmla="*/ 1549434 w 8211041"/>
              <a:gd name="connsiteY2895" fmla="*/ 1011983 h 5883748"/>
              <a:gd name="connsiteX2896" fmla="*/ 1531816 w 8211041"/>
              <a:gd name="connsiteY2896" fmla="*/ 1000710 h 5883748"/>
              <a:gd name="connsiteX2897" fmla="*/ 1497747 w 8211041"/>
              <a:gd name="connsiteY2897" fmla="*/ 976601 h 5883748"/>
              <a:gd name="connsiteX2898" fmla="*/ 1478186 w 8211041"/>
              <a:gd name="connsiteY2898" fmla="*/ 969974 h 5883748"/>
              <a:gd name="connsiteX2899" fmla="*/ 1468191 w 8211041"/>
              <a:gd name="connsiteY2899" fmla="*/ 965520 h 5883748"/>
              <a:gd name="connsiteX2900" fmla="*/ 1462724 w 8211041"/>
              <a:gd name="connsiteY2900" fmla="*/ 960907 h 5883748"/>
              <a:gd name="connsiteX2901" fmla="*/ 1440220 w 8211041"/>
              <a:gd name="connsiteY2901" fmla="*/ 943910 h 5883748"/>
              <a:gd name="connsiteX2902" fmla="*/ 1453689 w 8211041"/>
              <a:gd name="connsiteY2902" fmla="*/ 947526 h 5883748"/>
              <a:gd name="connsiteX2903" fmla="*/ 1452978 w 8211041"/>
              <a:gd name="connsiteY2903" fmla="*/ 947231 h 5883748"/>
              <a:gd name="connsiteX2904" fmla="*/ 1452747 w 8211041"/>
              <a:gd name="connsiteY2904" fmla="*/ 946935 h 5883748"/>
              <a:gd name="connsiteX2905" fmla="*/ 760362 w 8211041"/>
              <a:gd name="connsiteY2905" fmla="*/ 922125 h 5883748"/>
              <a:gd name="connsiteX2906" fmla="*/ 763106 w 8211041"/>
              <a:gd name="connsiteY2906" fmla="*/ 922515 h 5883748"/>
              <a:gd name="connsiteX2907" fmla="*/ 762129 w 8211041"/>
              <a:gd name="connsiteY2907" fmla="*/ 923686 h 5883748"/>
              <a:gd name="connsiteX2908" fmla="*/ 759208 w 8211041"/>
              <a:gd name="connsiteY2908" fmla="*/ 922389 h 5883748"/>
              <a:gd name="connsiteX2909" fmla="*/ 3254150 w 8211041"/>
              <a:gd name="connsiteY2909" fmla="*/ 895095 h 5883748"/>
              <a:gd name="connsiteX2910" fmla="*/ 3276884 w 8211041"/>
              <a:gd name="connsiteY2910" fmla="*/ 906803 h 5883748"/>
              <a:gd name="connsiteX2911" fmla="*/ 3262867 w 8211041"/>
              <a:gd name="connsiteY2911" fmla="*/ 900685 h 5883748"/>
              <a:gd name="connsiteX2912" fmla="*/ 3254061 w 8211041"/>
              <a:gd name="connsiteY2912" fmla="*/ 895037 h 5883748"/>
              <a:gd name="connsiteX2913" fmla="*/ 3254150 w 8211041"/>
              <a:gd name="connsiteY2913" fmla="*/ 895095 h 5883748"/>
              <a:gd name="connsiteX2914" fmla="*/ 3254058 w 8211041"/>
              <a:gd name="connsiteY2914" fmla="*/ 895047 h 5883748"/>
              <a:gd name="connsiteX2915" fmla="*/ 3232067 w 8211041"/>
              <a:gd name="connsiteY2915" fmla="*/ 884342 h 5883748"/>
              <a:gd name="connsiteX2916" fmla="*/ 3242577 w 8211041"/>
              <a:gd name="connsiteY2916" fmla="*/ 889134 h 5883748"/>
              <a:gd name="connsiteX2917" fmla="*/ 3254058 w 8211041"/>
              <a:gd name="connsiteY2917" fmla="*/ 895047 h 5883748"/>
              <a:gd name="connsiteX2918" fmla="*/ 3253401 w 8211041"/>
              <a:gd name="connsiteY2918" fmla="*/ 897188 h 5883748"/>
              <a:gd name="connsiteX2919" fmla="*/ 3232067 w 8211041"/>
              <a:gd name="connsiteY2919" fmla="*/ 884342 h 5883748"/>
              <a:gd name="connsiteX2920" fmla="*/ 1208079 w 8211041"/>
              <a:gd name="connsiteY2920" fmla="*/ 856033 h 5883748"/>
              <a:gd name="connsiteX2921" fmla="*/ 1208110 w 8211041"/>
              <a:gd name="connsiteY2921" fmla="*/ 856368 h 5883748"/>
              <a:gd name="connsiteX2922" fmla="*/ 1208297 w 8211041"/>
              <a:gd name="connsiteY2922" fmla="*/ 856292 h 5883748"/>
              <a:gd name="connsiteX2923" fmla="*/ 1426290 w 8211041"/>
              <a:gd name="connsiteY2923" fmla="*/ 840887 h 5883748"/>
              <a:gd name="connsiteX2924" fmla="*/ 1431283 w 8211041"/>
              <a:gd name="connsiteY2924" fmla="*/ 842511 h 5883748"/>
              <a:gd name="connsiteX2925" fmla="*/ 1429768 w 8211041"/>
              <a:gd name="connsiteY2925" fmla="*/ 842315 h 5883748"/>
              <a:gd name="connsiteX2926" fmla="*/ 1428592 w 8211041"/>
              <a:gd name="connsiteY2926" fmla="*/ 842083 h 5883748"/>
              <a:gd name="connsiteX2927" fmla="*/ 1209589 w 8211041"/>
              <a:gd name="connsiteY2927" fmla="*/ 833285 h 5883748"/>
              <a:gd name="connsiteX2928" fmla="*/ 1222600 w 8211041"/>
              <a:gd name="connsiteY2928" fmla="*/ 838139 h 5883748"/>
              <a:gd name="connsiteX2929" fmla="*/ 1222519 w 8211041"/>
              <a:gd name="connsiteY2929" fmla="*/ 838145 h 5883748"/>
              <a:gd name="connsiteX2930" fmla="*/ 1206595 w 8211041"/>
              <a:gd name="connsiteY2930" fmla="*/ 839482 h 5883748"/>
              <a:gd name="connsiteX2931" fmla="*/ 1489684 w 8211041"/>
              <a:gd name="connsiteY2931" fmla="*/ 818247 h 5883748"/>
              <a:gd name="connsiteX2932" fmla="*/ 1489763 w 8211041"/>
              <a:gd name="connsiteY2932" fmla="*/ 818291 h 5883748"/>
              <a:gd name="connsiteX2933" fmla="*/ 1489760 w 8211041"/>
              <a:gd name="connsiteY2933" fmla="*/ 818299 h 5883748"/>
              <a:gd name="connsiteX2934" fmla="*/ 1490399 w 8211041"/>
              <a:gd name="connsiteY2934" fmla="*/ 816403 h 5883748"/>
              <a:gd name="connsiteX2935" fmla="*/ 1499825 w 8211041"/>
              <a:gd name="connsiteY2935" fmla="*/ 823822 h 5883748"/>
              <a:gd name="connsiteX2936" fmla="*/ 1489763 w 8211041"/>
              <a:gd name="connsiteY2936" fmla="*/ 818291 h 5883748"/>
              <a:gd name="connsiteX2937" fmla="*/ 1469758 w 8211041"/>
              <a:gd name="connsiteY2937" fmla="*/ 807292 h 5883748"/>
              <a:gd name="connsiteX2938" fmla="*/ 1482069 w 8211041"/>
              <a:gd name="connsiteY2938" fmla="*/ 813067 h 5883748"/>
              <a:gd name="connsiteX2939" fmla="*/ 1489684 w 8211041"/>
              <a:gd name="connsiteY2939" fmla="*/ 818247 h 5883748"/>
              <a:gd name="connsiteX2940" fmla="*/ 1463672 w 8211041"/>
              <a:gd name="connsiteY2940" fmla="*/ 803265 h 5883748"/>
              <a:gd name="connsiteX2941" fmla="*/ 1468449 w 8211041"/>
              <a:gd name="connsiteY2941" fmla="*/ 808097 h 5883748"/>
              <a:gd name="connsiteX2942" fmla="*/ 1468628 w 8211041"/>
              <a:gd name="connsiteY2942" fmla="*/ 814254 h 5883748"/>
              <a:gd name="connsiteX2943" fmla="*/ 1488444 w 8211041"/>
              <a:gd name="connsiteY2943" fmla="*/ 828383 h 5883748"/>
              <a:gd name="connsiteX2944" fmla="*/ 1489700 w 8211041"/>
              <a:gd name="connsiteY2944" fmla="*/ 829238 h 5883748"/>
              <a:gd name="connsiteX2945" fmla="*/ 1497254 w 8211041"/>
              <a:gd name="connsiteY2945" fmla="*/ 831949 h 5883748"/>
              <a:gd name="connsiteX2946" fmla="*/ 1523194 w 8211041"/>
              <a:gd name="connsiteY2946" fmla="*/ 838593 h 5883748"/>
              <a:gd name="connsiteX2947" fmla="*/ 1511860 w 8211041"/>
              <a:gd name="connsiteY2947" fmla="*/ 832447 h 5883748"/>
              <a:gd name="connsiteX2948" fmla="*/ 1517804 w 8211041"/>
              <a:gd name="connsiteY2948" fmla="*/ 832260 h 5883748"/>
              <a:gd name="connsiteX2949" fmla="*/ 1521236 w 8211041"/>
              <a:gd name="connsiteY2949" fmla="*/ 834374 h 5883748"/>
              <a:gd name="connsiteX2950" fmla="*/ 1512163 w 8211041"/>
              <a:gd name="connsiteY2950" fmla="*/ 827442 h 5883748"/>
              <a:gd name="connsiteX2951" fmla="*/ 1498677 w 8211041"/>
              <a:gd name="connsiteY2951" fmla="*/ 818228 h 5883748"/>
              <a:gd name="connsiteX2952" fmla="*/ 1490400 w 8211041"/>
              <a:gd name="connsiteY2952" fmla="*/ 814666 h 5883748"/>
              <a:gd name="connsiteX2953" fmla="*/ 1490401 w 8211041"/>
              <a:gd name="connsiteY2953" fmla="*/ 814208 h 5883748"/>
              <a:gd name="connsiteX2954" fmla="*/ 1488945 w 8211041"/>
              <a:gd name="connsiteY2954" fmla="*/ 814039 h 5883748"/>
              <a:gd name="connsiteX2955" fmla="*/ 1490400 w 8211041"/>
              <a:gd name="connsiteY2955" fmla="*/ 814666 h 5883748"/>
              <a:gd name="connsiteX2956" fmla="*/ 1490399 w 8211041"/>
              <a:gd name="connsiteY2956" fmla="*/ 816403 h 5883748"/>
              <a:gd name="connsiteX2957" fmla="*/ 1463672 w 8211041"/>
              <a:gd name="connsiteY2957" fmla="*/ 803265 h 5883748"/>
              <a:gd name="connsiteX2958" fmla="*/ 1480827 w 8211041"/>
              <a:gd name="connsiteY2958" fmla="*/ 779641 h 5883748"/>
              <a:gd name="connsiteX2959" fmla="*/ 1489645 w 8211041"/>
              <a:gd name="connsiteY2959" fmla="*/ 783608 h 5883748"/>
              <a:gd name="connsiteX2960" fmla="*/ 1480284 w 8211041"/>
              <a:gd name="connsiteY2960" fmla="*/ 782203 h 5883748"/>
              <a:gd name="connsiteX2961" fmla="*/ 1477979 w 8211041"/>
              <a:gd name="connsiteY2961" fmla="*/ 780570 h 5883748"/>
              <a:gd name="connsiteX2962" fmla="*/ 1480827 w 8211041"/>
              <a:gd name="connsiteY2962" fmla="*/ 779641 h 5883748"/>
              <a:gd name="connsiteX2963" fmla="*/ 3051633 w 8211041"/>
              <a:gd name="connsiteY2963" fmla="*/ 778683 h 5883748"/>
              <a:gd name="connsiteX2964" fmla="*/ 3060501 w 8211041"/>
              <a:gd name="connsiteY2964" fmla="*/ 783457 h 5883748"/>
              <a:gd name="connsiteX2965" fmla="*/ 3063013 w 8211041"/>
              <a:gd name="connsiteY2965" fmla="*/ 785732 h 5883748"/>
              <a:gd name="connsiteX2966" fmla="*/ 3059713 w 8211041"/>
              <a:gd name="connsiteY2966" fmla="*/ 785518 h 5883748"/>
              <a:gd name="connsiteX2967" fmla="*/ 3047443 w 8211041"/>
              <a:gd name="connsiteY2967" fmla="*/ 783209 h 5883748"/>
              <a:gd name="connsiteX2968" fmla="*/ 3051633 w 8211041"/>
              <a:gd name="connsiteY2968" fmla="*/ 778683 h 5883748"/>
              <a:gd name="connsiteX2969" fmla="*/ 1417166 w 8211041"/>
              <a:gd name="connsiteY2969" fmla="*/ 777956 h 5883748"/>
              <a:gd name="connsiteX2970" fmla="*/ 1415398 w 8211041"/>
              <a:gd name="connsiteY2970" fmla="*/ 779482 h 5883748"/>
              <a:gd name="connsiteX2971" fmla="*/ 1421920 w 8211041"/>
              <a:gd name="connsiteY2971" fmla="*/ 782661 h 5883748"/>
              <a:gd name="connsiteX2972" fmla="*/ 1422121 w 8211041"/>
              <a:gd name="connsiteY2972" fmla="*/ 781613 h 5883748"/>
              <a:gd name="connsiteX2973" fmla="*/ 1417166 w 8211041"/>
              <a:gd name="connsiteY2973" fmla="*/ 777956 h 5883748"/>
              <a:gd name="connsiteX2974" fmla="*/ 3040516 w 8211041"/>
              <a:gd name="connsiteY2974" fmla="*/ 773520 h 5883748"/>
              <a:gd name="connsiteX2975" fmla="*/ 3037381 w 8211041"/>
              <a:gd name="connsiteY2975" fmla="*/ 775568 h 5883748"/>
              <a:gd name="connsiteX2976" fmla="*/ 3038653 w 8211041"/>
              <a:gd name="connsiteY2976" fmla="*/ 774092 h 5883748"/>
              <a:gd name="connsiteX2977" fmla="*/ 3040516 w 8211041"/>
              <a:gd name="connsiteY2977" fmla="*/ 773520 h 5883748"/>
              <a:gd name="connsiteX2978" fmla="*/ 3030057 w 8211041"/>
              <a:gd name="connsiteY2978" fmla="*/ 771710 h 5883748"/>
              <a:gd name="connsiteX2979" fmla="*/ 3031115 w 8211041"/>
              <a:gd name="connsiteY2979" fmla="*/ 773687 h 5883748"/>
              <a:gd name="connsiteX2980" fmla="*/ 3031055 w 8211041"/>
              <a:gd name="connsiteY2980" fmla="*/ 773575 h 5883748"/>
              <a:gd name="connsiteX2981" fmla="*/ 3029877 w 8211041"/>
              <a:gd name="connsiteY2981" fmla="*/ 771375 h 5883748"/>
              <a:gd name="connsiteX2982" fmla="*/ 3029887 w 8211041"/>
              <a:gd name="connsiteY2982" fmla="*/ 771393 h 5883748"/>
              <a:gd name="connsiteX2983" fmla="*/ 3030057 w 8211041"/>
              <a:gd name="connsiteY2983" fmla="*/ 771710 h 5883748"/>
              <a:gd name="connsiteX2984" fmla="*/ 3029624 w 8211041"/>
              <a:gd name="connsiteY2984" fmla="*/ 770901 h 5883748"/>
              <a:gd name="connsiteX2985" fmla="*/ 3029674 w 8211041"/>
              <a:gd name="connsiteY2985" fmla="*/ 770994 h 5883748"/>
              <a:gd name="connsiteX2986" fmla="*/ 3029877 w 8211041"/>
              <a:gd name="connsiteY2986" fmla="*/ 771375 h 5883748"/>
              <a:gd name="connsiteX2987" fmla="*/ 3027273 w 8211041"/>
              <a:gd name="connsiteY2987" fmla="*/ 766508 h 5883748"/>
              <a:gd name="connsiteX2988" fmla="*/ 3028493 w 8211041"/>
              <a:gd name="connsiteY2988" fmla="*/ 768787 h 5883748"/>
              <a:gd name="connsiteX2989" fmla="*/ 3028053 w 8211041"/>
              <a:gd name="connsiteY2989" fmla="*/ 767966 h 5883748"/>
              <a:gd name="connsiteX2990" fmla="*/ 3027273 w 8211041"/>
              <a:gd name="connsiteY2990" fmla="*/ 766508 h 5883748"/>
              <a:gd name="connsiteX2991" fmla="*/ 3006933 w 8211041"/>
              <a:gd name="connsiteY2991" fmla="*/ 761610 h 5883748"/>
              <a:gd name="connsiteX2992" fmla="*/ 3019169 w 8211041"/>
              <a:gd name="connsiteY2992" fmla="*/ 764804 h 5883748"/>
              <a:gd name="connsiteX2993" fmla="*/ 3029525 w 8211041"/>
              <a:gd name="connsiteY2993" fmla="*/ 770717 h 5883748"/>
              <a:gd name="connsiteX2994" fmla="*/ 3030416 w 8211041"/>
              <a:gd name="connsiteY2994" fmla="*/ 771226 h 5883748"/>
              <a:gd name="connsiteX2995" fmla="*/ 3029624 w 8211041"/>
              <a:gd name="connsiteY2995" fmla="*/ 770901 h 5883748"/>
              <a:gd name="connsiteX2996" fmla="*/ 1429916 w 8211041"/>
              <a:gd name="connsiteY2996" fmla="*/ 751752 h 5883748"/>
              <a:gd name="connsiteX2997" fmla="*/ 1436003 w 8211041"/>
              <a:gd name="connsiteY2997" fmla="*/ 755779 h 5883748"/>
              <a:gd name="connsiteX2998" fmla="*/ 1432762 w 8211041"/>
              <a:gd name="connsiteY2998" fmla="*/ 754545 h 5883748"/>
              <a:gd name="connsiteX2999" fmla="*/ 1429916 w 8211041"/>
              <a:gd name="connsiteY2999" fmla="*/ 751752 h 5883748"/>
              <a:gd name="connsiteX3000" fmla="*/ 2991544 w 8211041"/>
              <a:gd name="connsiteY3000" fmla="*/ 747334 h 5883748"/>
              <a:gd name="connsiteX3001" fmla="*/ 3027273 w 8211041"/>
              <a:gd name="connsiteY3001" fmla="*/ 766508 h 5883748"/>
              <a:gd name="connsiteX3002" fmla="*/ 2991544 w 8211041"/>
              <a:gd name="connsiteY3002" fmla="*/ 747334 h 5883748"/>
              <a:gd name="connsiteX3003" fmla="*/ 2973166 w 8211041"/>
              <a:gd name="connsiteY3003" fmla="*/ 737603 h 5883748"/>
              <a:gd name="connsiteX3004" fmla="*/ 2991544 w 8211041"/>
              <a:gd name="connsiteY3004" fmla="*/ 747334 h 5883748"/>
              <a:gd name="connsiteX3005" fmla="*/ 2975546 w 8211041"/>
              <a:gd name="connsiteY3005" fmla="*/ 744761 h 5883748"/>
              <a:gd name="connsiteX3006" fmla="*/ 2973166 w 8211041"/>
              <a:gd name="connsiteY3006" fmla="*/ 737603 h 5883748"/>
              <a:gd name="connsiteX3007" fmla="*/ 2972373 w 8211041"/>
              <a:gd name="connsiteY3007" fmla="*/ 735298 h 5883748"/>
              <a:gd name="connsiteX3008" fmla="*/ 2972392 w 8211041"/>
              <a:gd name="connsiteY3008" fmla="*/ 735352 h 5883748"/>
              <a:gd name="connsiteX3009" fmla="*/ 2973166 w 8211041"/>
              <a:gd name="connsiteY3009" fmla="*/ 737603 h 5883748"/>
              <a:gd name="connsiteX3010" fmla="*/ 1342588 w 8211041"/>
              <a:gd name="connsiteY3010" fmla="*/ 731023 h 5883748"/>
              <a:gd name="connsiteX3011" fmla="*/ 1352215 w 8211041"/>
              <a:gd name="connsiteY3011" fmla="*/ 737383 h 5883748"/>
              <a:gd name="connsiteX3012" fmla="*/ 1347374 w 8211041"/>
              <a:gd name="connsiteY3012" fmla="*/ 735442 h 5883748"/>
              <a:gd name="connsiteX3013" fmla="*/ 1342588 w 8211041"/>
              <a:gd name="connsiteY3013" fmla="*/ 731023 h 5883748"/>
              <a:gd name="connsiteX3014" fmla="*/ 1339154 w 8211041"/>
              <a:gd name="connsiteY3014" fmla="*/ 728373 h 5883748"/>
              <a:gd name="connsiteX3015" fmla="*/ 1342588 w 8211041"/>
              <a:gd name="connsiteY3015" fmla="*/ 731023 h 5883748"/>
              <a:gd name="connsiteX3016" fmla="*/ 1340925 w 8211041"/>
              <a:gd name="connsiteY3016" fmla="*/ 730887 h 5883748"/>
              <a:gd name="connsiteX3017" fmla="*/ 1339154 w 8211041"/>
              <a:gd name="connsiteY3017" fmla="*/ 728373 h 5883748"/>
              <a:gd name="connsiteX3018" fmla="*/ 1335720 w 8211041"/>
              <a:gd name="connsiteY3018" fmla="*/ 725723 h 5883748"/>
              <a:gd name="connsiteX3019" fmla="*/ 1339154 w 8211041"/>
              <a:gd name="connsiteY3019" fmla="*/ 728373 h 5883748"/>
              <a:gd name="connsiteX3020" fmla="*/ 1337492 w 8211041"/>
              <a:gd name="connsiteY3020" fmla="*/ 728236 h 5883748"/>
              <a:gd name="connsiteX3021" fmla="*/ 1335720 w 8211041"/>
              <a:gd name="connsiteY3021" fmla="*/ 725723 h 5883748"/>
              <a:gd name="connsiteX3022" fmla="*/ 1402986 w 8211041"/>
              <a:gd name="connsiteY3022" fmla="*/ 720191 h 5883748"/>
              <a:gd name="connsiteX3023" fmla="*/ 1408619 w 8211041"/>
              <a:gd name="connsiteY3023" fmla="*/ 722993 h 5883748"/>
              <a:gd name="connsiteX3024" fmla="*/ 1408545 w 8211041"/>
              <a:gd name="connsiteY3024" fmla="*/ 724280 h 5883748"/>
              <a:gd name="connsiteX3025" fmla="*/ 1405048 w 8211041"/>
              <a:gd name="connsiteY3025" fmla="*/ 722822 h 5883748"/>
              <a:gd name="connsiteX3026" fmla="*/ 1402986 w 8211041"/>
              <a:gd name="connsiteY3026" fmla="*/ 720191 h 5883748"/>
              <a:gd name="connsiteX3027" fmla="*/ 2917684 w 8211041"/>
              <a:gd name="connsiteY3027" fmla="*/ 709770 h 5883748"/>
              <a:gd name="connsiteX3028" fmla="*/ 2943142 w 8211041"/>
              <a:gd name="connsiteY3028" fmla="*/ 716087 h 5883748"/>
              <a:gd name="connsiteX3029" fmla="*/ 3014136 w 8211041"/>
              <a:gd name="connsiteY3029" fmla="*/ 746296 h 5883748"/>
              <a:gd name="connsiteX3030" fmla="*/ 3109287 w 8211041"/>
              <a:gd name="connsiteY3030" fmla="*/ 790840 h 5883748"/>
              <a:gd name="connsiteX3031" fmla="*/ 3151164 w 8211041"/>
              <a:gd name="connsiteY3031" fmla="*/ 813944 h 5883748"/>
              <a:gd name="connsiteX3032" fmla="*/ 3180211 w 8211041"/>
              <a:gd name="connsiteY3032" fmla="*/ 831224 h 5883748"/>
              <a:gd name="connsiteX3033" fmla="*/ 3177190 w 8211041"/>
              <a:gd name="connsiteY3033" fmla="*/ 830157 h 5883748"/>
              <a:gd name="connsiteX3034" fmla="*/ 3153767 w 8211041"/>
              <a:gd name="connsiteY3034" fmla="*/ 819678 h 5883748"/>
              <a:gd name="connsiteX3035" fmla="*/ 3151424 w 8211041"/>
              <a:gd name="connsiteY3035" fmla="*/ 818825 h 5883748"/>
              <a:gd name="connsiteX3036" fmla="*/ 3139675 w 8211041"/>
              <a:gd name="connsiteY3036" fmla="*/ 811844 h 5883748"/>
              <a:gd name="connsiteX3037" fmla="*/ 3100763 w 8211041"/>
              <a:gd name="connsiteY3037" fmla="*/ 790959 h 5883748"/>
              <a:gd name="connsiteX3038" fmla="*/ 3015037 w 8211041"/>
              <a:gd name="connsiteY3038" fmla="*/ 752089 h 5883748"/>
              <a:gd name="connsiteX3039" fmla="*/ 2972207 w 8211041"/>
              <a:gd name="connsiteY3039" fmla="*/ 734815 h 5883748"/>
              <a:gd name="connsiteX3040" fmla="*/ 2953323 w 8211041"/>
              <a:gd name="connsiteY3040" fmla="*/ 727199 h 5883748"/>
              <a:gd name="connsiteX3041" fmla="*/ 2949404 w 8211041"/>
              <a:gd name="connsiteY3041" fmla="*/ 727000 h 5883748"/>
              <a:gd name="connsiteX3042" fmla="*/ 2946441 w 8211041"/>
              <a:gd name="connsiteY3042" fmla="*/ 727009 h 5883748"/>
              <a:gd name="connsiteX3043" fmla="*/ 2951628 w 8211041"/>
              <a:gd name="connsiteY3043" fmla="*/ 726516 h 5883748"/>
              <a:gd name="connsiteX3044" fmla="*/ 2926466 w 8211041"/>
              <a:gd name="connsiteY3044" fmla="*/ 716367 h 5883748"/>
              <a:gd name="connsiteX3045" fmla="*/ 2917684 w 8211041"/>
              <a:gd name="connsiteY3045" fmla="*/ 709770 h 5883748"/>
              <a:gd name="connsiteX3046" fmla="*/ 1301221 w 8211041"/>
              <a:gd name="connsiteY3046" fmla="*/ 685281 h 5883748"/>
              <a:gd name="connsiteX3047" fmla="*/ 1306169 w 8211041"/>
              <a:gd name="connsiteY3047" fmla="*/ 688491 h 5883748"/>
              <a:gd name="connsiteX3048" fmla="*/ 1304983 w 8211041"/>
              <a:gd name="connsiteY3048" fmla="*/ 688109 h 5883748"/>
              <a:gd name="connsiteX3049" fmla="*/ 2963510 w 8211041"/>
              <a:gd name="connsiteY3049" fmla="*/ 656058 h 5883748"/>
              <a:gd name="connsiteX3050" fmla="*/ 3004856 w 8211041"/>
              <a:gd name="connsiteY3050" fmla="*/ 676731 h 5883748"/>
              <a:gd name="connsiteX3051" fmla="*/ 3003284 w 8211041"/>
              <a:gd name="connsiteY3051" fmla="*/ 679887 h 5883748"/>
              <a:gd name="connsiteX3052" fmla="*/ 2972546 w 8211041"/>
              <a:gd name="connsiteY3052" fmla="*/ 666680 h 5883748"/>
              <a:gd name="connsiteX3053" fmla="*/ 2964624 w 8211041"/>
              <a:gd name="connsiteY3053" fmla="*/ 659363 h 5883748"/>
              <a:gd name="connsiteX3054" fmla="*/ 2963510 w 8211041"/>
              <a:gd name="connsiteY3054" fmla="*/ 656058 h 5883748"/>
              <a:gd name="connsiteX3055" fmla="*/ 1682388 w 8211041"/>
              <a:gd name="connsiteY3055" fmla="*/ 623754 h 5883748"/>
              <a:gd name="connsiteX3056" fmla="*/ 1683845 w 8211041"/>
              <a:gd name="connsiteY3056" fmla="*/ 623923 h 5883748"/>
              <a:gd name="connsiteX3057" fmla="*/ 1683844 w 8211041"/>
              <a:gd name="connsiteY3057" fmla="*/ 624381 h 5883748"/>
              <a:gd name="connsiteX3058" fmla="*/ 1378359 w 8211041"/>
              <a:gd name="connsiteY3058" fmla="*/ 616478 h 5883748"/>
              <a:gd name="connsiteX3059" fmla="*/ 1383352 w 8211041"/>
              <a:gd name="connsiteY3059" fmla="*/ 618103 h 5883748"/>
              <a:gd name="connsiteX3060" fmla="*/ 1381837 w 8211041"/>
              <a:gd name="connsiteY3060" fmla="*/ 617907 h 5883748"/>
              <a:gd name="connsiteX3061" fmla="*/ 1380661 w 8211041"/>
              <a:gd name="connsiteY3061" fmla="*/ 617674 h 5883748"/>
              <a:gd name="connsiteX3062" fmla="*/ 1661587 w 8211041"/>
              <a:gd name="connsiteY3062" fmla="*/ 613143 h 5883748"/>
              <a:gd name="connsiteX3063" fmla="*/ 1666864 w 8211041"/>
              <a:gd name="connsiteY3063" fmla="*/ 616843 h 5883748"/>
              <a:gd name="connsiteX3064" fmla="*/ 1683842 w 8211041"/>
              <a:gd name="connsiteY3064" fmla="*/ 626118 h 5883748"/>
              <a:gd name="connsiteX3065" fmla="*/ 1683931 w 8211041"/>
              <a:gd name="connsiteY3065" fmla="*/ 626340 h 5883748"/>
              <a:gd name="connsiteX3066" fmla="*/ 1684721 w 8211041"/>
              <a:gd name="connsiteY3066" fmla="*/ 626650 h 5883748"/>
              <a:gd name="connsiteX3067" fmla="*/ 1683842 w 8211041"/>
              <a:gd name="connsiteY3067" fmla="*/ 626118 h 5883748"/>
              <a:gd name="connsiteX3068" fmla="*/ 1683844 w 8211041"/>
              <a:gd name="connsiteY3068" fmla="*/ 624381 h 5883748"/>
              <a:gd name="connsiteX3069" fmla="*/ 1692120 w 8211041"/>
              <a:gd name="connsiteY3069" fmla="*/ 627943 h 5883748"/>
              <a:gd name="connsiteX3070" fmla="*/ 1694549 w 8211041"/>
              <a:gd name="connsiteY3070" fmla="*/ 629602 h 5883748"/>
              <a:gd name="connsiteX3071" fmla="*/ 1695212 w 8211041"/>
              <a:gd name="connsiteY3071" fmla="*/ 629473 h 5883748"/>
              <a:gd name="connsiteX3072" fmla="*/ 1695593 w 8211041"/>
              <a:gd name="connsiteY3072" fmla="*/ 629546 h 5883748"/>
              <a:gd name="connsiteX3073" fmla="*/ 1693955 w 8211041"/>
              <a:gd name="connsiteY3073" fmla="*/ 627258 h 5883748"/>
              <a:gd name="connsiteX3074" fmla="*/ 1674352 w 8211041"/>
              <a:gd name="connsiteY3074" fmla="*/ 618695 h 5883748"/>
              <a:gd name="connsiteX3075" fmla="*/ 1671744 w 8211041"/>
              <a:gd name="connsiteY3075" fmla="*/ 617138 h 5883748"/>
              <a:gd name="connsiteX3076" fmla="*/ 2755825 w 8211041"/>
              <a:gd name="connsiteY3076" fmla="*/ 598378 h 5883748"/>
              <a:gd name="connsiteX3077" fmla="*/ 2753608 w 8211041"/>
              <a:gd name="connsiteY3077" fmla="*/ 601833 h 5883748"/>
              <a:gd name="connsiteX3078" fmla="*/ 2752991 w 8211041"/>
              <a:gd name="connsiteY3078" fmla="*/ 599835 h 5883748"/>
              <a:gd name="connsiteX3079" fmla="*/ 2755825 w 8211041"/>
              <a:gd name="connsiteY3079" fmla="*/ 598378 h 5883748"/>
              <a:gd name="connsiteX3080" fmla="*/ 2909988 w 8211041"/>
              <a:gd name="connsiteY3080" fmla="*/ 598074 h 5883748"/>
              <a:gd name="connsiteX3081" fmla="*/ 2912902 w 8211041"/>
              <a:gd name="connsiteY3081" fmla="*/ 598180 h 5883748"/>
              <a:gd name="connsiteX3082" fmla="*/ 2917892 w 8211041"/>
              <a:gd name="connsiteY3082" fmla="*/ 604147 h 5883748"/>
              <a:gd name="connsiteX3083" fmla="*/ 2910568 w 8211041"/>
              <a:gd name="connsiteY3083" fmla="*/ 599807 h 5883748"/>
              <a:gd name="connsiteX3084" fmla="*/ 2909988 w 8211041"/>
              <a:gd name="connsiteY3084" fmla="*/ 598074 h 5883748"/>
              <a:gd name="connsiteX3085" fmla="*/ 2892820 w 8211041"/>
              <a:gd name="connsiteY3085" fmla="*/ 582645 h 5883748"/>
              <a:gd name="connsiteX3086" fmla="*/ 2905520 w 8211041"/>
              <a:gd name="connsiteY3086" fmla="*/ 591670 h 5883748"/>
              <a:gd name="connsiteX3087" fmla="*/ 2903118 w 8211041"/>
              <a:gd name="connsiteY3087" fmla="*/ 595429 h 5883748"/>
              <a:gd name="connsiteX3088" fmla="*/ 2887347 w 8211041"/>
              <a:gd name="connsiteY3088" fmla="*/ 586050 h 5883748"/>
              <a:gd name="connsiteX3089" fmla="*/ 2892820 w 8211041"/>
              <a:gd name="connsiteY3089" fmla="*/ 582645 h 5883748"/>
              <a:gd name="connsiteX3090" fmla="*/ 2621912 w 8211041"/>
              <a:gd name="connsiteY3090" fmla="*/ 569652 h 5883748"/>
              <a:gd name="connsiteX3091" fmla="*/ 2622110 w 8211041"/>
              <a:gd name="connsiteY3091" fmla="*/ 571076 h 5883748"/>
              <a:gd name="connsiteX3092" fmla="*/ 2625048 w 8211041"/>
              <a:gd name="connsiteY3092" fmla="*/ 578480 h 5883748"/>
              <a:gd name="connsiteX3093" fmla="*/ 2622745 w 8211041"/>
              <a:gd name="connsiteY3093" fmla="*/ 581213 h 5883748"/>
              <a:gd name="connsiteX3094" fmla="*/ 2622400 w 8211041"/>
              <a:gd name="connsiteY3094" fmla="*/ 581442 h 5883748"/>
              <a:gd name="connsiteX3095" fmla="*/ 2652508 w 8211041"/>
              <a:gd name="connsiteY3095" fmla="*/ 596833 h 5883748"/>
              <a:gd name="connsiteX3096" fmla="*/ 2781195 w 8211041"/>
              <a:gd name="connsiteY3096" fmla="*/ 665179 h 5883748"/>
              <a:gd name="connsiteX3097" fmla="*/ 2843267 w 8211041"/>
              <a:gd name="connsiteY3097" fmla="*/ 698709 h 5883748"/>
              <a:gd name="connsiteX3098" fmla="*/ 2902199 w 8211041"/>
              <a:gd name="connsiteY3098" fmla="*/ 725045 h 5883748"/>
              <a:gd name="connsiteX3099" fmla="*/ 2922517 w 8211041"/>
              <a:gd name="connsiteY3099" fmla="*/ 732956 h 5883748"/>
              <a:gd name="connsiteX3100" fmla="*/ 2909895 w 8211041"/>
              <a:gd name="connsiteY3100" fmla="*/ 726184 h 5883748"/>
              <a:gd name="connsiteX3101" fmla="*/ 2667745 w 8211041"/>
              <a:gd name="connsiteY3101" fmla="*/ 592296 h 5883748"/>
              <a:gd name="connsiteX3102" fmla="*/ 2626974 w 8211041"/>
              <a:gd name="connsiteY3102" fmla="*/ 572153 h 5883748"/>
              <a:gd name="connsiteX3103" fmla="*/ 2626996 w 8211041"/>
              <a:gd name="connsiteY3103" fmla="*/ 575779 h 5883748"/>
              <a:gd name="connsiteX3104" fmla="*/ 2625367 w 8211041"/>
              <a:gd name="connsiteY3104" fmla="*/ 572551 h 5883748"/>
              <a:gd name="connsiteX3105" fmla="*/ 2625371 w 8211041"/>
              <a:gd name="connsiteY3105" fmla="*/ 571361 h 5883748"/>
              <a:gd name="connsiteX3106" fmla="*/ 1608962 w 8211041"/>
              <a:gd name="connsiteY3106" fmla="*/ 568192 h 5883748"/>
              <a:gd name="connsiteX3107" fmla="*/ 1609103 w 8211041"/>
              <a:gd name="connsiteY3107" fmla="*/ 568560 h 5883748"/>
              <a:gd name="connsiteX3108" fmla="*/ 1612332 w 8211041"/>
              <a:gd name="connsiteY3108" fmla="*/ 570862 h 5883748"/>
              <a:gd name="connsiteX3109" fmla="*/ 1612299 w 8211041"/>
              <a:gd name="connsiteY3109" fmla="*/ 569635 h 5883748"/>
              <a:gd name="connsiteX3110" fmla="*/ 1609648 w 8211041"/>
              <a:gd name="connsiteY3110" fmla="*/ 568258 h 5883748"/>
              <a:gd name="connsiteX3111" fmla="*/ 1432896 w 8211041"/>
              <a:gd name="connsiteY3111" fmla="*/ 555233 h 5883748"/>
              <a:gd name="connsiteX3112" fmla="*/ 1441715 w 8211041"/>
              <a:gd name="connsiteY3112" fmla="*/ 559200 h 5883748"/>
              <a:gd name="connsiteX3113" fmla="*/ 1432353 w 8211041"/>
              <a:gd name="connsiteY3113" fmla="*/ 557794 h 5883748"/>
              <a:gd name="connsiteX3114" fmla="*/ 1430048 w 8211041"/>
              <a:gd name="connsiteY3114" fmla="*/ 556161 h 5883748"/>
              <a:gd name="connsiteX3115" fmla="*/ 1432896 w 8211041"/>
              <a:gd name="connsiteY3115" fmla="*/ 555233 h 5883748"/>
              <a:gd name="connsiteX3116" fmla="*/ 1635994 w 8211041"/>
              <a:gd name="connsiteY3116" fmla="*/ 538051 h 5883748"/>
              <a:gd name="connsiteX3117" fmla="*/ 1636195 w 8211041"/>
              <a:gd name="connsiteY3117" fmla="*/ 538206 h 5883748"/>
              <a:gd name="connsiteX3118" fmla="*/ 1640765 w 8211041"/>
              <a:gd name="connsiteY3118" fmla="*/ 541281 h 5883748"/>
              <a:gd name="connsiteX3119" fmla="*/ 1641314 w 8211041"/>
              <a:gd name="connsiteY3119" fmla="*/ 541454 h 5883748"/>
              <a:gd name="connsiteX3120" fmla="*/ 1538988 w 8211041"/>
              <a:gd name="connsiteY3120" fmla="*/ 535929 h 5883748"/>
              <a:gd name="connsiteX3121" fmla="*/ 1540258 w 8211041"/>
              <a:gd name="connsiteY3121" fmla="*/ 536057 h 5883748"/>
              <a:gd name="connsiteX3122" fmla="*/ 1563585 w 8211041"/>
              <a:gd name="connsiteY3122" fmla="*/ 550343 h 5883748"/>
              <a:gd name="connsiteX3123" fmla="*/ 1560831 w 8211041"/>
              <a:gd name="connsiteY3123" fmla="*/ 549322 h 5883748"/>
              <a:gd name="connsiteX3124" fmla="*/ 1536632 w 8211041"/>
              <a:gd name="connsiteY3124" fmla="*/ 536555 h 5883748"/>
              <a:gd name="connsiteX3125" fmla="*/ 1538988 w 8211041"/>
              <a:gd name="connsiteY3125" fmla="*/ 535929 h 5883748"/>
              <a:gd name="connsiteX3126" fmla="*/ 1557642 w 8211041"/>
              <a:gd name="connsiteY3126" fmla="*/ 532263 h 5883748"/>
              <a:gd name="connsiteX3127" fmla="*/ 1555873 w 8211041"/>
              <a:gd name="connsiteY3127" fmla="*/ 533788 h 5883748"/>
              <a:gd name="connsiteX3128" fmla="*/ 1562395 w 8211041"/>
              <a:gd name="connsiteY3128" fmla="*/ 536967 h 5883748"/>
              <a:gd name="connsiteX3129" fmla="*/ 1562597 w 8211041"/>
              <a:gd name="connsiteY3129" fmla="*/ 535919 h 5883748"/>
              <a:gd name="connsiteX3130" fmla="*/ 1560436 w 8211041"/>
              <a:gd name="connsiteY3130" fmla="*/ 533626 h 5883748"/>
              <a:gd name="connsiteX3131" fmla="*/ 1559730 w 8211041"/>
              <a:gd name="connsiteY3131" fmla="*/ 533152 h 5883748"/>
              <a:gd name="connsiteX3132" fmla="*/ 1570392 w 8211041"/>
              <a:gd name="connsiteY3132" fmla="*/ 506058 h 5883748"/>
              <a:gd name="connsiteX3133" fmla="*/ 1576478 w 8211041"/>
              <a:gd name="connsiteY3133" fmla="*/ 510086 h 5883748"/>
              <a:gd name="connsiteX3134" fmla="*/ 1573238 w 8211041"/>
              <a:gd name="connsiteY3134" fmla="*/ 508852 h 5883748"/>
              <a:gd name="connsiteX3135" fmla="*/ 1570392 w 8211041"/>
              <a:gd name="connsiteY3135" fmla="*/ 506058 h 5883748"/>
              <a:gd name="connsiteX3136" fmla="*/ 1452889 w 8211041"/>
              <a:gd name="connsiteY3136" fmla="*/ 491360 h 5883748"/>
              <a:gd name="connsiteX3137" fmla="*/ 1458491 w 8211041"/>
              <a:gd name="connsiteY3137" fmla="*/ 493146 h 5883748"/>
              <a:gd name="connsiteX3138" fmla="*/ 1494653 w 8211041"/>
              <a:gd name="connsiteY3138" fmla="*/ 505905 h 5883748"/>
              <a:gd name="connsiteX3139" fmla="*/ 1506248 w 8211041"/>
              <a:gd name="connsiteY3139" fmla="*/ 514708 h 5883748"/>
              <a:gd name="connsiteX3140" fmla="*/ 1522667 w 8211041"/>
              <a:gd name="connsiteY3140" fmla="*/ 525237 h 5883748"/>
              <a:gd name="connsiteX3141" fmla="*/ 1514913 w 8211041"/>
              <a:gd name="connsiteY3141" fmla="*/ 522739 h 5883748"/>
              <a:gd name="connsiteX3142" fmla="*/ 1480581 w 8211041"/>
              <a:gd name="connsiteY3142" fmla="*/ 506645 h 5883748"/>
              <a:gd name="connsiteX3143" fmla="*/ 1463130 w 8211041"/>
              <a:gd name="connsiteY3143" fmla="*/ 500215 h 5883748"/>
              <a:gd name="connsiteX3144" fmla="*/ 1463547 w 8211041"/>
              <a:gd name="connsiteY3144" fmla="*/ 500046 h 5883748"/>
              <a:gd name="connsiteX3145" fmla="*/ 1455820 w 8211041"/>
              <a:gd name="connsiteY3145" fmla="*/ 493685 h 5883748"/>
              <a:gd name="connsiteX3146" fmla="*/ 1651667 w 8211041"/>
              <a:gd name="connsiteY3146" fmla="*/ 487861 h 5883748"/>
              <a:gd name="connsiteX3147" fmla="*/ 1651634 w 8211041"/>
              <a:gd name="connsiteY3147" fmla="*/ 487878 h 5883748"/>
              <a:gd name="connsiteX3148" fmla="*/ 1650906 w 8211041"/>
              <a:gd name="connsiteY3148" fmla="*/ 488279 h 5883748"/>
              <a:gd name="connsiteX3149" fmla="*/ 1650907 w 8211041"/>
              <a:gd name="connsiteY3149" fmla="*/ 488279 h 5883748"/>
              <a:gd name="connsiteX3150" fmla="*/ 1483064 w 8211041"/>
              <a:gd name="connsiteY3150" fmla="*/ 485329 h 5883748"/>
              <a:gd name="connsiteX3151" fmla="*/ 1492691 w 8211041"/>
              <a:gd name="connsiteY3151" fmla="*/ 491690 h 5883748"/>
              <a:gd name="connsiteX3152" fmla="*/ 1487850 w 8211041"/>
              <a:gd name="connsiteY3152" fmla="*/ 489749 h 5883748"/>
              <a:gd name="connsiteX3153" fmla="*/ 1483064 w 8211041"/>
              <a:gd name="connsiteY3153" fmla="*/ 485329 h 5883748"/>
              <a:gd name="connsiteX3154" fmla="*/ 1479630 w 8211041"/>
              <a:gd name="connsiteY3154" fmla="*/ 482679 h 5883748"/>
              <a:gd name="connsiteX3155" fmla="*/ 1483064 w 8211041"/>
              <a:gd name="connsiteY3155" fmla="*/ 485329 h 5883748"/>
              <a:gd name="connsiteX3156" fmla="*/ 1481401 w 8211041"/>
              <a:gd name="connsiteY3156" fmla="*/ 485193 h 5883748"/>
              <a:gd name="connsiteX3157" fmla="*/ 1479630 w 8211041"/>
              <a:gd name="connsiteY3157" fmla="*/ 482679 h 5883748"/>
              <a:gd name="connsiteX3158" fmla="*/ 1476195 w 8211041"/>
              <a:gd name="connsiteY3158" fmla="*/ 480029 h 5883748"/>
              <a:gd name="connsiteX3159" fmla="*/ 1479630 w 8211041"/>
              <a:gd name="connsiteY3159" fmla="*/ 482679 h 5883748"/>
              <a:gd name="connsiteX3160" fmla="*/ 1477967 w 8211041"/>
              <a:gd name="connsiteY3160" fmla="*/ 482542 h 5883748"/>
              <a:gd name="connsiteX3161" fmla="*/ 1476195 w 8211041"/>
              <a:gd name="connsiteY3161" fmla="*/ 480029 h 5883748"/>
              <a:gd name="connsiteX3162" fmla="*/ 1399697 w 8211041"/>
              <a:gd name="connsiteY3162" fmla="*/ 475086 h 5883748"/>
              <a:gd name="connsiteX3163" fmla="*/ 1414672 w 8211041"/>
              <a:gd name="connsiteY3163" fmla="*/ 479179 h 5883748"/>
              <a:gd name="connsiteX3164" fmla="*/ 1428796 w 8211041"/>
              <a:gd name="connsiteY3164" fmla="*/ 483681 h 5883748"/>
              <a:gd name="connsiteX3165" fmla="*/ 1434015 w 8211041"/>
              <a:gd name="connsiteY3165" fmla="*/ 488547 h 5883748"/>
              <a:gd name="connsiteX3166" fmla="*/ 1436515 w 8211041"/>
              <a:gd name="connsiteY3166" fmla="*/ 490561 h 5883748"/>
              <a:gd name="connsiteX3167" fmla="*/ 1406219 w 8211041"/>
              <a:gd name="connsiteY3167" fmla="*/ 480172 h 5883748"/>
              <a:gd name="connsiteX3168" fmla="*/ 1403144 w 8211041"/>
              <a:gd name="connsiteY3168" fmla="*/ 477959 h 5883748"/>
              <a:gd name="connsiteX3169" fmla="*/ 1543461 w 8211041"/>
              <a:gd name="connsiteY3169" fmla="*/ 474498 h 5883748"/>
              <a:gd name="connsiteX3170" fmla="*/ 1549094 w 8211041"/>
              <a:gd name="connsiteY3170" fmla="*/ 477299 h 5883748"/>
              <a:gd name="connsiteX3171" fmla="*/ 1549021 w 8211041"/>
              <a:gd name="connsiteY3171" fmla="*/ 478586 h 5883748"/>
              <a:gd name="connsiteX3172" fmla="*/ 1545524 w 8211041"/>
              <a:gd name="connsiteY3172" fmla="*/ 477129 h 5883748"/>
              <a:gd name="connsiteX3173" fmla="*/ 1543461 w 8211041"/>
              <a:gd name="connsiteY3173" fmla="*/ 474498 h 5883748"/>
              <a:gd name="connsiteX3174" fmla="*/ 1626228 w 8211041"/>
              <a:gd name="connsiteY3174" fmla="*/ 459314 h 5883748"/>
              <a:gd name="connsiteX3175" fmla="*/ 1635109 w 8211041"/>
              <a:gd name="connsiteY3175" fmla="*/ 464699 h 5883748"/>
              <a:gd name="connsiteX3176" fmla="*/ 1641911 w 8211041"/>
              <a:gd name="connsiteY3176" fmla="*/ 466450 h 5883748"/>
              <a:gd name="connsiteX3177" fmla="*/ 1645677 w 8211041"/>
              <a:gd name="connsiteY3177" fmla="*/ 466277 h 5883748"/>
              <a:gd name="connsiteX3178" fmla="*/ 1626934 w 8211041"/>
              <a:gd name="connsiteY3178" fmla="*/ 459438 h 5883748"/>
              <a:gd name="connsiteX3179" fmla="*/ 1582768 w 8211041"/>
              <a:gd name="connsiteY3179" fmla="*/ 442848 h 5883748"/>
              <a:gd name="connsiteX3180" fmla="*/ 1585122 w 8211041"/>
              <a:gd name="connsiteY3180" fmla="*/ 444426 h 5883748"/>
              <a:gd name="connsiteX3181" fmla="*/ 1589838 w 8211041"/>
              <a:gd name="connsiteY3181" fmla="*/ 445758 h 5883748"/>
              <a:gd name="connsiteX3182" fmla="*/ 1603315 w 8211041"/>
              <a:gd name="connsiteY3182" fmla="*/ 451126 h 5883748"/>
              <a:gd name="connsiteX3183" fmla="*/ 1613918 w 8211041"/>
              <a:gd name="connsiteY3183" fmla="*/ 455848 h 5883748"/>
              <a:gd name="connsiteX3184" fmla="*/ 1609263 w 8211041"/>
              <a:gd name="connsiteY3184" fmla="*/ 452657 h 5883748"/>
              <a:gd name="connsiteX3185" fmla="*/ 1594799 w 8211041"/>
              <a:gd name="connsiteY3185" fmla="*/ 447281 h 5883748"/>
              <a:gd name="connsiteX3186" fmla="*/ 1441697 w 8211041"/>
              <a:gd name="connsiteY3186" fmla="*/ 439588 h 5883748"/>
              <a:gd name="connsiteX3187" fmla="*/ 1446645 w 8211041"/>
              <a:gd name="connsiteY3187" fmla="*/ 442798 h 5883748"/>
              <a:gd name="connsiteX3188" fmla="*/ 1445459 w 8211041"/>
              <a:gd name="connsiteY3188" fmla="*/ 442416 h 5883748"/>
              <a:gd name="connsiteX3189" fmla="*/ 2383849 w 8211041"/>
              <a:gd name="connsiteY3189" fmla="*/ 420523 h 5883748"/>
              <a:gd name="connsiteX3190" fmla="*/ 2445837 w 8211041"/>
              <a:gd name="connsiteY3190" fmla="*/ 456970 h 5883748"/>
              <a:gd name="connsiteX3191" fmla="*/ 2450446 w 8211041"/>
              <a:gd name="connsiteY3191" fmla="*/ 459605 h 5883748"/>
              <a:gd name="connsiteX3192" fmla="*/ 2480963 w 8211041"/>
              <a:gd name="connsiteY3192" fmla="*/ 471344 h 5883748"/>
              <a:gd name="connsiteX3193" fmla="*/ 2511182 w 8211041"/>
              <a:gd name="connsiteY3193" fmla="*/ 484260 h 5883748"/>
              <a:gd name="connsiteX3194" fmla="*/ 2511055 w 8211041"/>
              <a:gd name="connsiteY3194" fmla="*/ 483797 h 5883748"/>
              <a:gd name="connsiteX3195" fmla="*/ 2383849 w 8211041"/>
              <a:gd name="connsiteY3195" fmla="*/ 420523 h 5883748"/>
              <a:gd name="connsiteX3196" fmla="*/ 1615271 w 8211041"/>
              <a:gd name="connsiteY3196" fmla="*/ 392598 h 5883748"/>
              <a:gd name="connsiteX3197" fmla="*/ 1617148 w 8211041"/>
              <a:gd name="connsiteY3197" fmla="*/ 393644 h 5883748"/>
              <a:gd name="connsiteX3198" fmla="*/ 1617030 w 8211041"/>
              <a:gd name="connsiteY3198" fmla="*/ 393338 h 5883748"/>
              <a:gd name="connsiteX3199" fmla="*/ 1553805 w 8211041"/>
              <a:gd name="connsiteY3199" fmla="*/ 372643 h 5883748"/>
              <a:gd name="connsiteX3200" fmla="*/ 1559676 w 8211041"/>
              <a:gd name="connsiteY3200" fmla="*/ 375399 h 5883748"/>
              <a:gd name="connsiteX3201" fmla="*/ 1562494 w 8211041"/>
              <a:gd name="connsiteY3201" fmla="*/ 375752 h 5883748"/>
              <a:gd name="connsiteX3202" fmla="*/ 1573521 w 8211041"/>
              <a:gd name="connsiteY3202" fmla="*/ 380231 h 5883748"/>
              <a:gd name="connsiteX3203" fmla="*/ 1574956 w 8211041"/>
              <a:gd name="connsiteY3203" fmla="*/ 379662 h 5883748"/>
              <a:gd name="connsiteX3204" fmla="*/ 1606672 w 8211041"/>
              <a:gd name="connsiteY3204" fmla="*/ 390084 h 5883748"/>
              <a:gd name="connsiteX3205" fmla="*/ 1613248 w 8211041"/>
              <a:gd name="connsiteY3205" fmla="*/ 392326 h 5883748"/>
              <a:gd name="connsiteX3206" fmla="*/ 1612064 w 8211041"/>
              <a:gd name="connsiteY3206" fmla="*/ 390685 h 5883748"/>
              <a:gd name="connsiteX3207" fmla="*/ 1609185 w 8211041"/>
              <a:gd name="connsiteY3207" fmla="*/ 388571 h 5883748"/>
              <a:gd name="connsiteX3208" fmla="*/ 1612265 w 8211041"/>
              <a:gd name="connsiteY3208" fmla="*/ 389324 h 5883748"/>
              <a:gd name="connsiteX3209" fmla="*/ 1616173 w 8211041"/>
              <a:gd name="connsiteY3209" fmla="*/ 391134 h 5883748"/>
              <a:gd name="connsiteX3210" fmla="*/ 1616072 w 8211041"/>
              <a:gd name="connsiteY3210" fmla="*/ 390874 h 5883748"/>
              <a:gd name="connsiteX3211" fmla="*/ 1614195 w 8211041"/>
              <a:gd name="connsiteY3211" fmla="*/ 389194 h 5883748"/>
              <a:gd name="connsiteX3212" fmla="*/ 1584704 w 8211041"/>
              <a:gd name="connsiteY3212" fmla="*/ 378312 h 5883748"/>
              <a:gd name="connsiteX3213" fmla="*/ 1580530 w 8211041"/>
              <a:gd name="connsiteY3213" fmla="*/ 377482 h 5883748"/>
              <a:gd name="connsiteX3214" fmla="*/ 1562351 w 8211041"/>
              <a:gd name="connsiteY3214" fmla="*/ 374399 h 5883748"/>
              <a:gd name="connsiteX3215" fmla="*/ 1518835 w 8211041"/>
              <a:gd name="connsiteY3215" fmla="*/ 370784 h 5883748"/>
              <a:gd name="connsiteX3216" fmla="*/ 1523828 w 8211041"/>
              <a:gd name="connsiteY3216" fmla="*/ 372409 h 5883748"/>
              <a:gd name="connsiteX3217" fmla="*/ 1522313 w 8211041"/>
              <a:gd name="connsiteY3217" fmla="*/ 372213 h 5883748"/>
              <a:gd name="connsiteX3218" fmla="*/ 1521137 w 8211041"/>
              <a:gd name="connsiteY3218" fmla="*/ 371981 h 5883748"/>
              <a:gd name="connsiteX3219" fmla="*/ 2270809 w 8211041"/>
              <a:gd name="connsiteY3219" fmla="*/ 332445 h 5883748"/>
              <a:gd name="connsiteX3220" fmla="*/ 2298969 w 8211041"/>
              <a:gd name="connsiteY3220" fmla="*/ 354816 h 5883748"/>
              <a:gd name="connsiteX3221" fmla="*/ 2270809 w 8211041"/>
              <a:gd name="connsiteY3221" fmla="*/ 332445 h 5883748"/>
              <a:gd name="connsiteX3222" fmla="*/ 1658508 w 8211041"/>
              <a:gd name="connsiteY3222" fmla="*/ 330409 h 5883748"/>
              <a:gd name="connsiteX3223" fmla="*/ 1658996 w 8211041"/>
              <a:gd name="connsiteY3223" fmla="*/ 333320 h 5883748"/>
              <a:gd name="connsiteX3224" fmla="*/ 1659448 w 8211041"/>
              <a:gd name="connsiteY3224" fmla="*/ 336019 h 5883748"/>
              <a:gd name="connsiteX3225" fmla="*/ 1658091 w 8211041"/>
              <a:gd name="connsiteY3225" fmla="*/ 327923 h 5883748"/>
              <a:gd name="connsiteX3226" fmla="*/ 1658242 w 8211041"/>
              <a:gd name="connsiteY3226" fmla="*/ 328823 h 5883748"/>
              <a:gd name="connsiteX3227" fmla="*/ 1658508 w 8211041"/>
              <a:gd name="connsiteY3227" fmla="*/ 330409 h 5883748"/>
              <a:gd name="connsiteX3228" fmla="*/ 1573372 w 8211041"/>
              <a:gd name="connsiteY3228" fmla="*/ 309540 h 5883748"/>
              <a:gd name="connsiteX3229" fmla="*/ 1582191 w 8211041"/>
              <a:gd name="connsiteY3229" fmla="*/ 313506 h 5883748"/>
              <a:gd name="connsiteX3230" fmla="*/ 1572829 w 8211041"/>
              <a:gd name="connsiteY3230" fmla="*/ 312100 h 5883748"/>
              <a:gd name="connsiteX3231" fmla="*/ 1570524 w 8211041"/>
              <a:gd name="connsiteY3231" fmla="*/ 310468 h 5883748"/>
              <a:gd name="connsiteX3232" fmla="*/ 1573372 w 8211041"/>
              <a:gd name="connsiteY3232" fmla="*/ 309540 h 5883748"/>
              <a:gd name="connsiteX3233" fmla="*/ 1571184 w 8211041"/>
              <a:gd name="connsiteY3233" fmla="*/ 282790 h 5883748"/>
              <a:gd name="connsiteX3234" fmla="*/ 1570927 w 8211041"/>
              <a:gd name="connsiteY3234" fmla="*/ 286114 h 5883748"/>
              <a:gd name="connsiteX3235" fmla="*/ 1571128 w 8211041"/>
              <a:gd name="connsiteY3235" fmla="*/ 283505 h 5883748"/>
              <a:gd name="connsiteX3236" fmla="*/ 1571531 w 8211041"/>
              <a:gd name="connsiteY3236" fmla="*/ 278287 h 5883748"/>
              <a:gd name="connsiteX3237" fmla="*/ 1571465 w 8211041"/>
              <a:gd name="connsiteY3237" fmla="*/ 279156 h 5883748"/>
              <a:gd name="connsiteX3238" fmla="*/ 1571184 w 8211041"/>
              <a:gd name="connsiteY3238" fmla="*/ 282790 h 5883748"/>
              <a:gd name="connsiteX3239" fmla="*/ 2272602 w 8211041"/>
              <a:gd name="connsiteY3239" fmla="*/ 276655 h 5883748"/>
              <a:gd name="connsiteX3240" fmla="*/ 2276240 w 8211041"/>
              <a:gd name="connsiteY3240" fmla="*/ 277842 h 5883748"/>
              <a:gd name="connsiteX3241" fmla="*/ 2279727 w 8211041"/>
              <a:gd name="connsiteY3241" fmla="*/ 282937 h 5883748"/>
              <a:gd name="connsiteX3242" fmla="*/ 2295971 w 8211041"/>
              <a:gd name="connsiteY3242" fmla="*/ 292355 h 5883748"/>
              <a:gd name="connsiteX3243" fmla="*/ 2298955 w 8211041"/>
              <a:gd name="connsiteY3243" fmla="*/ 289093 h 5883748"/>
              <a:gd name="connsiteX3244" fmla="*/ 2291432 w 8211041"/>
              <a:gd name="connsiteY3244" fmla="*/ 282805 h 5883748"/>
              <a:gd name="connsiteX3245" fmla="*/ 2276240 w 8211041"/>
              <a:gd name="connsiteY3245" fmla="*/ 277842 h 5883748"/>
              <a:gd name="connsiteX3246" fmla="*/ 2275949 w 8211041"/>
              <a:gd name="connsiteY3246" fmla="*/ 277417 h 5883748"/>
              <a:gd name="connsiteX3247" fmla="*/ 2272602 w 8211041"/>
              <a:gd name="connsiteY3247" fmla="*/ 276655 h 5883748"/>
              <a:gd name="connsiteX3248" fmla="*/ 1540173 w 8211041"/>
              <a:gd name="connsiteY3248" fmla="*/ 229392 h 5883748"/>
              <a:gd name="connsiteX3249" fmla="*/ 1555148 w 8211041"/>
              <a:gd name="connsiteY3249" fmla="*/ 233486 h 5883748"/>
              <a:gd name="connsiteX3250" fmla="*/ 1569271 w 8211041"/>
              <a:gd name="connsiteY3250" fmla="*/ 237987 h 5883748"/>
              <a:gd name="connsiteX3251" fmla="*/ 1574491 w 8211041"/>
              <a:gd name="connsiteY3251" fmla="*/ 242854 h 5883748"/>
              <a:gd name="connsiteX3252" fmla="*/ 1576992 w 8211041"/>
              <a:gd name="connsiteY3252" fmla="*/ 244868 h 5883748"/>
              <a:gd name="connsiteX3253" fmla="*/ 1546695 w 8211041"/>
              <a:gd name="connsiteY3253" fmla="*/ 234478 h 5883748"/>
              <a:gd name="connsiteX3254" fmla="*/ 1543620 w 8211041"/>
              <a:gd name="connsiteY3254" fmla="*/ 232266 h 5883748"/>
              <a:gd name="connsiteX3255" fmla="*/ 2147949 w 8211041"/>
              <a:gd name="connsiteY3255" fmla="*/ 218025 h 5883748"/>
              <a:gd name="connsiteX3256" fmla="*/ 2146431 w 8211041"/>
              <a:gd name="connsiteY3256" fmla="*/ 220951 h 5883748"/>
              <a:gd name="connsiteX3257" fmla="*/ 2147729 w 8211041"/>
              <a:gd name="connsiteY3257" fmla="*/ 224239 h 5883748"/>
              <a:gd name="connsiteX3258" fmla="*/ 2155353 w 8211041"/>
              <a:gd name="connsiteY3258" fmla="*/ 229235 h 5883748"/>
              <a:gd name="connsiteX3259" fmla="*/ 2160831 w 8211041"/>
              <a:gd name="connsiteY3259" fmla="*/ 226675 h 5883748"/>
              <a:gd name="connsiteX3260" fmla="*/ 2158797 w 8211041"/>
              <a:gd name="connsiteY3260" fmla="*/ 221930 h 5883748"/>
              <a:gd name="connsiteX3261" fmla="*/ 2147949 w 8211041"/>
              <a:gd name="connsiteY3261" fmla="*/ 218025 h 5883748"/>
              <a:gd name="connsiteX3262" fmla="*/ 1603624 w 8211041"/>
              <a:gd name="connsiteY3262" fmla="*/ 203459 h 5883748"/>
              <a:gd name="connsiteX3263" fmla="*/ 1603461 w 8211041"/>
              <a:gd name="connsiteY3263" fmla="*/ 206790 h 5883748"/>
              <a:gd name="connsiteX3264" fmla="*/ 1603624 w 8211041"/>
              <a:gd name="connsiteY3264" fmla="*/ 203459 h 5883748"/>
              <a:gd name="connsiteX3265" fmla="*/ 1663129 w 8211041"/>
              <a:gd name="connsiteY3265" fmla="*/ 196374 h 5883748"/>
              <a:gd name="connsiteX3266" fmla="*/ 1666791 w 8211041"/>
              <a:gd name="connsiteY3266" fmla="*/ 197300 h 5883748"/>
              <a:gd name="connsiteX3267" fmla="*/ 1670629 w 8211041"/>
              <a:gd name="connsiteY3267" fmla="*/ 199553 h 5883748"/>
              <a:gd name="connsiteX3268" fmla="*/ 1663129 w 8211041"/>
              <a:gd name="connsiteY3268" fmla="*/ 196374 h 5883748"/>
              <a:gd name="connsiteX3269" fmla="*/ 1760095 w 8211041"/>
              <a:gd name="connsiteY3269" fmla="*/ 195897 h 5883748"/>
              <a:gd name="connsiteX3270" fmla="*/ 1778881 w 8211041"/>
              <a:gd name="connsiteY3270" fmla="*/ 207989 h 5883748"/>
              <a:gd name="connsiteX3271" fmla="*/ 1782004 w 8211041"/>
              <a:gd name="connsiteY3271" fmla="*/ 205717 h 5883748"/>
              <a:gd name="connsiteX3272" fmla="*/ 1729076 w 8211041"/>
              <a:gd name="connsiteY3272" fmla="*/ 188124 h 5883748"/>
              <a:gd name="connsiteX3273" fmla="*/ 1742481 w 8211041"/>
              <a:gd name="connsiteY3273" fmla="*/ 197206 h 5883748"/>
              <a:gd name="connsiteX3274" fmla="*/ 1744304 w 8211041"/>
              <a:gd name="connsiteY3274" fmla="*/ 198676 h 5883748"/>
              <a:gd name="connsiteX3275" fmla="*/ 1738316 w 8211041"/>
              <a:gd name="connsiteY3275" fmla="*/ 196670 h 5883748"/>
              <a:gd name="connsiteX3276" fmla="*/ 1733800 w 8211041"/>
              <a:gd name="connsiteY3276" fmla="*/ 195240 h 5883748"/>
              <a:gd name="connsiteX3277" fmla="*/ 1730362 w 8211041"/>
              <a:gd name="connsiteY3277" fmla="*/ 192598 h 5883748"/>
              <a:gd name="connsiteX3278" fmla="*/ 1726602 w 8211041"/>
              <a:gd name="connsiteY3278" fmla="*/ 188707 h 5883748"/>
              <a:gd name="connsiteX3279" fmla="*/ 1729076 w 8211041"/>
              <a:gd name="connsiteY3279" fmla="*/ 188124 h 5883748"/>
              <a:gd name="connsiteX3280" fmla="*/ 1724721 w 8211041"/>
              <a:gd name="connsiteY3280" fmla="*/ 103977 h 5883748"/>
              <a:gd name="connsiteX3281" fmla="*/ 1737220 w 8211041"/>
              <a:gd name="connsiteY3281" fmla="*/ 112503 h 5883748"/>
              <a:gd name="connsiteX3282" fmla="*/ 1723608 w 8211041"/>
              <a:gd name="connsiteY3282" fmla="*/ 106917 h 5883748"/>
              <a:gd name="connsiteX3283" fmla="*/ 1724721 w 8211041"/>
              <a:gd name="connsiteY3283" fmla="*/ 103977 h 5883748"/>
              <a:gd name="connsiteX3284" fmla="*/ 1982350 w 8211041"/>
              <a:gd name="connsiteY3284" fmla="*/ 71810 h 5883748"/>
              <a:gd name="connsiteX3285" fmla="*/ 1988673 w 8211041"/>
              <a:gd name="connsiteY3285" fmla="*/ 76250 h 5883748"/>
              <a:gd name="connsiteX3286" fmla="*/ 1987659 w 8211041"/>
              <a:gd name="connsiteY3286" fmla="*/ 78627 h 5883748"/>
              <a:gd name="connsiteX3287" fmla="*/ 1981529 w 8211041"/>
              <a:gd name="connsiteY3287" fmla="*/ 74240 h 5883748"/>
              <a:gd name="connsiteX3288" fmla="*/ 1980138 w 8211041"/>
              <a:gd name="connsiteY3288" fmla="*/ 72019 h 5883748"/>
              <a:gd name="connsiteX3289" fmla="*/ 1982350 w 8211041"/>
              <a:gd name="connsiteY3289" fmla="*/ 71810 h 5883748"/>
              <a:gd name="connsiteX3290" fmla="*/ 1642428 w 8211041"/>
              <a:gd name="connsiteY3290" fmla="*/ 52619 h 5883748"/>
              <a:gd name="connsiteX3291" fmla="*/ 1643667 w 8211041"/>
              <a:gd name="connsiteY3291" fmla="*/ 52795 h 5883748"/>
              <a:gd name="connsiteX3292" fmla="*/ 1643226 w 8211041"/>
              <a:gd name="connsiteY3292" fmla="*/ 53324 h 5883748"/>
              <a:gd name="connsiteX3293" fmla="*/ 1641908 w 8211041"/>
              <a:gd name="connsiteY3293" fmla="*/ 52738 h 5883748"/>
              <a:gd name="connsiteX3294" fmla="*/ 1844571 w 8211041"/>
              <a:gd name="connsiteY3294" fmla="*/ 22779 h 5883748"/>
              <a:gd name="connsiteX3295" fmla="*/ 1844585 w 8211041"/>
              <a:gd name="connsiteY3295" fmla="*/ 22930 h 5883748"/>
              <a:gd name="connsiteX3296" fmla="*/ 1844670 w 8211041"/>
              <a:gd name="connsiteY3296" fmla="*/ 22896 h 5883748"/>
              <a:gd name="connsiteX3297" fmla="*/ 1845253 w 8211041"/>
              <a:gd name="connsiteY3297" fmla="*/ 12508 h 5883748"/>
              <a:gd name="connsiteX3298" fmla="*/ 1851128 w 8211041"/>
              <a:gd name="connsiteY3298" fmla="*/ 14700 h 5883748"/>
              <a:gd name="connsiteX3299" fmla="*/ 1851091 w 8211041"/>
              <a:gd name="connsiteY3299" fmla="*/ 14702 h 5883748"/>
              <a:gd name="connsiteX3300" fmla="*/ 1843902 w 8211041"/>
              <a:gd name="connsiteY3300" fmla="*/ 15306 h 5883748"/>
              <a:gd name="connsiteX3301" fmla="*/ 1386110 w 8211041"/>
              <a:gd name="connsiteY3301" fmla="*/ 12478 h 5883748"/>
              <a:gd name="connsiteX3302" fmla="*/ 1428579 w 8211041"/>
              <a:gd name="connsiteY3302" fmla="*/ 33632 h 5883748"/>
              <a:gd name="connsiteX3303" fmla="*/ 1604784 w 8211041"/>
              <a:gd name="connsiteY3303" fmla="*/ 135913 h 5883748"/>
              <a:gd name="connsiteX3304" fmla="*/ 1680909 w 8211041"/>
              <a:gd name="connsiteY3304" fmla="*/ 178749 h 5883748"/>
              <a:gd name="connsiteX3305" fmla="*/ 1710956 w 8211041"/>
              <a:gd name="connsiteY3305" fmla="*/ 194522 h 5883748"/>
              <a:gd name="connsiteX3306" fmla="*/ 1710717 w 8211041"/>
              <a:gd name="connsiteY3306" fmla="*/ 194362 h 5883748"/>
              <a:gd name="connsiteX3307" fmla="*/ 1709807 w 8211041"/>
              <a:gd name="connsiteY3307" fmla="*/ 193113 h 5883748"/>
              <a:gd name="connsiteX3308" fmla="*/ 1712657 w 8211041"/>
              <a:gd name="connsiteY3308" fmla="*/ 192634 h 5883748"/>
              <a:gd name="connsiteX3309" fmla="*/ 1718064 w 8211041"/>
              <a:gd name="connsiteY3309" fmla="*/ 193684 h 5883748"/>
              <a:gd name="connsiteX3310" fmla="*/ 1737247 w 8211041"/>
              <a:gd name="connsiteY3310" fmla="*/ 206537 h 5883748"/>
              <a:gd name="connsiteX3311" fmla="*/ 1736809 w 8211041"/>
              <a:gd name="connsiteY3311" fmla="*/ 206370 h 5883748"/>
              <a:gd name="connsiteX3312" fmla="*/ 1725959 w 8211041"/>
              <a:gd name="connsiteY3312" fmla="*/ 202126 h 5883748"/>
              <a:gd name="connsiteX3313" fmla="*/ 1720180 w 8211041"/>
              <a:gd name="connsiteY3313" fmla="*/ 199365 h 5883748"/>
              <a:gd name="connsiteX3314" fmla="*/ 1743962 w 8211041"/>
              <a:gd name="connsiteY3314" fmla="*/ 211848 h 5883748"/>
              <a:gd name="connsiteX3315" fmla="*/ 1746928 w 8211041"/>
              <a:gd name="connsiteY3315" fmla="*/ 213022 h 5883748"/>
              <a:gd name="connsiteX3316" fmla="*/ 1747218 w 8211041"/>
              <a:gd name="connsiteY3316" fmla="*/ 213217 h 5883748"/>
              <a:gd name="connsiteX3317" fmla="*/ 1749686 w 8211041"/>
              <a:gd name="connsiteY3317" fmla="*/ 214854 h 5883748"/>
              <a:gd name="connsiteX3318" fmla="*/ 1750975 w 8211041"/>
              <a:gd name="connsiteY3318" fmla="*/ 215530 h 5883748"/>
              <a:gd name="connsiteX3319" fmla="*/ 1752035 w 8211041"/>
              <a:gd name="connsiteY3319" fmla="*/ 216093 h 5883748"/>
              <a:gd name="connsiteX3320" fmla="*/ 1772051 w 8211041"/>
              <a:gd name="connsiteY3320" fmla="*/ 222261 h 5883748"/>
              <a:gd name="connsiteX3321" fmla="*/ 1743406 w 8211041"/>
              <a:gd name="connsiteY3321" fmla="*/ 202621 h 5883748"/>
              <a:gd name="connsiteX3322" fmla="*/ 1742253 w 8211041"/>
              <a:gd name="connsiteY3322" fmla="*/ 201734 h 5883748"/>
              <a:gd name="connsiteX3323" fmla="*/ 1749459 w 8211041"/>
              <a:gd name="connsiteY3323" fmla="*/ 203612 h 5883748"/>
              <a:gd name="connsiteX3324" fmla="*/ 1750553 w 8211041"/>
              <a:gd name="connsiteY3324" fmla="*/ 203588 h 5883748"/>
              <a:gd name="connsiteX3325" fmla="*/ 1752329 w 8211041"/>
              <a:gd name="connsiteY3325" fmla="*/ 204904 h 5883748"/>
              <a:gd name="connsiteX3326" fmla="*/ 1764779 w 8211041"/>
              <a:gd name="connsiteY3326" fmla="*/ 212453 h 5883748"/>
              <a:gd name="connsiteX3327" fmla="*/ 1775521 w 8211041"/>
              <a:gd name="connsiteY3327" fmla="*/ 211550 h 5883748"/>
              <a:gd name="connsiteX3328" fmla="*/ 1775512 w 8211041"/>
              <a:gd name="connsiteY3328" fmla="*/ 210744 h 5883748"/>
              <a:gd name="connsiteX3329" fmla="*/ 1777349 w 8211041"/>
              <a:gd name="connsiteY3329" fmla="*/ 209217 h 5883748"/>
              <a:gd name="connsiteX3330" fmla="*/ 1757963 w 8211041"/>
              <a:gd name="connsiteY3330" fmla="*/ 194939 h 5883748"/>
              <a:gd name="connsiteX3331" fmla="*/ 1748769 w 8211041"/>
              <a:gd name="connsiteY3331" fmla="*/ 190801 h 5883748"/>
              <a:gd name="connsiteX3332" fmla="*/ 1741460 w 8211041"/>
              <a:gd name="connsiteY3332" fmla="*/ 187704 h 5883748"/>
              <a:gd name="connsiteX3333" fmla="*/ 1626045 w 8211041"/>
              <a:gd name="connsiteY3333" fmla="*/ 135765 h 5883748"/>
              <a:gd name="connsiteX3334" fmla="*/ 1584596 w 8211041"/>
              <a:gd name="connsiteY3334" fmla="*/ 117057 h 5883748"/>
              <a:gd name="connsiteX3335" fmla="*/ 1587774 w 8211041"/>
              <a:gd name="connsiteY3335" fmla="*/ 114683 h 5883748"/>
              <a:gd name="connsiteX3336" fmla="*/ 1588756 w 8211041"/>
              <a:gd name="connsiteY3336" fmla="*/ 114046 h 5883748"/>
              <a:gd name="connsiteX3337" fmla="*/ 1655795 w 8211041"/>
              <a:gd name="connsiteY3337" fmla="*/ 141854 h 5883748"/>
              <a:gd name="connsiteX3338" fmla="*/ 1719079 w 8211041"/>
              <a:gd name="connsiteY3338" fmla="*/ 168278 h 5883748"/>
              <a:gd name="connsiteX3339" fmla="*/ 1732471 w 8211041"/>
              <a:gd name="connsiteY3339" fmla="*/ 158517 h 5883748"/>
              <a:gd name="connsiteX3340" fmla="*/ 1739860 w 8211041"/>
              <a:gd name="connsiteY3340" fmla="*/ 159507 h 5883748"/>
              <a:gd name="connsiteX3341" fmla="*/ 1736839 w 8211041"/>
              <a:gd name="connsiteY3341" fmla="*/ 155276 h 5883748"/>
              <a:gd name="connsiteX3342" fmla="*/ 1726541 w 8211041"/>
              <a:gd name="connsiteY3342" fmla="*/ 147824 h 5883748"/>
              <a:gd name="connsiteX3343" fmla="*/ 1722290 w 8211041"/>
              <a:gd name="connsiteY3343" fmla="*/ 140914 h 5883748"/>
              <a:gd name="connsiteX3344" fmla="*/ 1762222 w 8211041"/>
              <a:gd name="connsiteY3344" fmla="*/ 166233 h 5883748"/>
              <a:gd name="connsiteX3345" fmla="*/ 1765692 w 8211041"/>
              <a:gd name="connsiteY3345" fmla="*/ 168467 h 5883748"/>
              <a:gd name="connsiteX3346" fmla="*/ 1778919 w 8211041"/>
              <a:gd name="connsiteY3346" fmla="*/ 171022 h 5883748"/>
              <a:gd name="connsiteX3347" fmla="*/ 1774433 w 8211041"/>
              <a:gd name="connsiteY3347" fmla="*/ 167997 h 5883748"/>
              <a:gd name="connsiteX3348" fmla="*/ 1754616 w 8211041"/>
              <a:gd name="connsiteY3348" fmla="*/ 153867 h 5883748"/>
              <a:gd name="connsiteX3349" fmla="*/ 1754233 w 8211041"/>
              <a:gd name="connsiteY3349" fmla="*/ 150311 h 5883748"/>
              <a:gd name="connsiteX3350" fmla="*/ 1754242 w 8211041"/>
              <a:gd name="connsiteY3350" fmla="*/ 150183 h 5883748"/>
              <a:gd name="connsiteX3351" fmla="*/ 1752618 w 8211041"/>
              <a:gd name="connsiteY3351" fmla="*/ 149393 h 5883748"/>
              <a:gd name="connsiteX3352" fmla="*/ 1704359 w 8211041"/>
              <a:gd name="connsiteY3352" fmla="*/ 129461 h 5883748"/>
              <a:gd name="connsiteX3353" fmla="*/ 1791338 w 8211041"/>
              <a:gd name="connsiteY3353" fmla="*/ 137840 h 5883748"/>
              <a:gd name="connsiteX3354" fmla="*/ 1794462 w 8211041"/>
              <a:gd name="connsiteY3354" fmla="*/ 138331 h 5883748"/>
              <a:gd name="connsiteX3355" fmla="*/ 1764974 w 8211041"/>
              <a:gd name="connsiteY3355" fmla="*/ 124276 h 5883748"/>
              <a:gd name="connsiteX3356" fmla="*/ 1745116 w 8211041"/>
              <a:gd name="connsiteY3356" fmla="*/ 112889 h 5883748"/>
              <a:gd name="connsiteX3357" fmla="*/ 1792664 w 8211041"/>
              <a:gd name="connsiteY3357" fmla="*/ 132034 h 5883748"/>
              <a:gd name="connsiteX3358" fmla="*/ 1812939 w 8211041"/>
              <a:gd name="connsiteY3358" fmla="*/ 140301 h 5883748"/>
              <a:gd name="connsiteX3359" fmla="*/ 1813678 w 8211041"/>
              <a:gd name="connsiteY3359" fmla="*/ 140257 h 5883748"/>
              <a:gd name="connsiteX3360" fmla="*/ 1815602 w 8211041"/>
              <a:gd name="connsiteY3360" fmla="*/ 138536 h 5883748"/>
              <a:gd name="connsiteX3361" fmla="*/ 1804980 w 8211041"/>
              <a:gd name="connsiteY3361" fmla="*/ 125588 h 5883748"/>
              <a:gd name="connsiteX3362" fmla="*/ 1798209 w 8211041"/>
              <a:gd name="connsiteY3362" fmla="*/ 121318 h 5883748"/>
              <a:gd name="connsiteX3363" fmla="*/ 1653800 w 8211041"/>
              <a:gd name="connsiteY3363" fmla="*/ 58014 h 5883748"/>
              <a:gd name="connsiteX3364" fmla="*/ 1653274 w 8211041"/>
              <a:gd name="connsiteY3364" fmla="*/ 57781 h 5883748"/>
              <a:gd name="connsiteX3365" fmla="*/ 1653324 w 8211041"/>
              <a:gd name="connsiteY3365" fmla="*/ 57778 h 5883748"/>
              <a:gd name="connsiteX3366" fmla="*/ 1712558 w 8211041"/>
              <a:gd name="connsiteY3366" fmla="*/ 73460 h 5883748"/>
              <a:gd name="connsiteX3367" fmla="*/ 1783823 w 8211041"/>
              <a:gd name="connsiteY3367" fmla="*/ 103784 h 5883748"/>
              <a:gd name="connsiteX3368" fmla="*/ 1786671 w 8211041"/>
              <a:gd name="connsiteY3368" fmla="*/ 105118 h 5883748"/>
              <a:gd name="connsiteX3369" fmla="*/ 1795267 w 8211041"/>
              <a:gd name="connsiteY3369" fmla="*/ 106726 h 5883748"/>
              <a:gd name="connsiteX3370" fmla="*/ 1735090 w 8211041"/>
              <a:gd name="connsiteY3370" fmla="*/ 63767 h 5883748"/>
              <a:gd name="connsiteX3371" fmla="*/ 1763929 w 8211041"/>
              <a:gd name="connsiteY3371" fmla="*/ 71876 h 5883748"/>
              <a:gd name="connsiteX3372" fmla="*/ 1834072 w 8211041"/>
              <a:gd name="connsiteY3372" fmla="*/ 109950 h 5883748"/>
              <a:gd name="connsiteX3373" fmla="*/ 1846468 w 8211041"/>
              <a:gd name="connsiteY3373" fmla="*/ 116309 h 5883748"/>
              <a:gd name="connsiteX3374" fmla="*/ 1866443 w 8211041"/>
              <a:gd name="connsiteY3374" fmla="*/ 120049 h 5883748"/>
              <a:gd name="connsiteX3375" fmla="*/ 1960645 w 8211041"/>
              <a:gd name="connsiteY3375" fmla="*/ 145793 h 5883748"/>
              <a:gd name="connsiteX3376" fmla="*/ 2063906 w 8211041"/>
              <a:gd name="connsiteY3376" fmla="*/ 187287 h 5883748"/>
              <a:gd name="connsiteX3377" fmla="*/ 2008543 w 8211041"/>
              <a:gd name="connsiteY3377" fmla="*/ 154051 h 5883748"/>
              <a:gd name="connsiteX3378" fmla="*/ 1829990 w 8211041"/>
              <a:gd name="connsiteY3378" fmla="*/ 73830 h 5883748"/>
              <a:gd name="connsiteX3379" fmla="*/ 1768635 w 8211041"/>
              <a:gd name="connsiteY3379" fmla="*/ 47243 h 5883748"/>
              <a:gd name="connsiteX3380" fmla="*/ 1827252 w 8211041"/>
              <a:gd name="connsiteY3380" fmla="*/ 48457 h 5883748"/>
              <a:gd name="connsiteX3381" fmla="*/ 1888775 w 8211041"/>
              <a:gd name="connsiteY3381" fmla="*/ 62740 h 5883748"/>
              <a:gd name="connsiteX3382" fmla="*/ 1840437 w 8211041"/>
              <a:gd name="connsiteY3382" fmla="*/ 30082 h 5883748"/>
              <a:gd name="connsiteX3383" fmla="*/ 1836173 w 8211041"/>
              <a:gd name="connsiteY3383" fmla="*/ 26442 h 5883748"/>
              <a:gd name="connsiteX3384" fmla="*/ 1841109 w 8211041"/>
              <a:gd name="connsiteY3384" fmla="*/ 28198 h 5883748"/>
              <a:gd name="connsiteX3385" fmla="*/ 1917109 w 8211041"/>
              <a:gd name="connsiteY3385" fmla="*/ 58790 h 5883748"/>
              <a:gd name="connsiteX3386" fmla="*/ 3049367 w 8211041"/>
              <a:gd name="connsiteY3386" fmla="*/ 626660 h 5883748"/>
              <a:gd name="connsiteX3387" fmla="*/ 3081807 w 8211041"/>
              <a:gd name="connsiteY3387" fmla="*/ 645670 h 5883748"/>
              <a:gd name="connsiteX3388" fmla="*/ 3082518 w 8211041"/>
              <a:gd name="connsiteY3388" fmla="*/ 654999 h 5883748"/>
              <a:gd name="connsiteX3389" fmla="*/ 2776176 w 8211041"/>
              <a:gd name="connsiteY3389" fmla="*/ 483666 h 5883748"/>
              <a:gd name="connsiteX3390" fmla="*/ 2739773 w 8211041"/>
              <a:gd name="connsiteY3390" fmla="*/ 478754 h 5883748"/>
              <a:gd name="connsiteX3391" fmla="*/ 2930731 w 8211041"/>
              <a:gd name="connsiteY3391" fmla="*/ 584175 h 5883748"/>
              <a:gd name="connsiteX3392" fmla="*/ 3109490 w 8211041"/>
              <a:gd name="connsiteY3392" fmla="*/ 681602 h 5883748"/>
              <a:gd name="connsiteX3393" fmla="*/ 3068294 w 8211041"/>
              <a:gd name="connsiteY3393" fmla="*/ 670019 h 5883748"/>
              <a:gd name="connsiteX3394" fmla="*/ 2909973 w 8211041"/>
              <a:gd name="connsiteY3394" fmla="*/ 582903 h 5883748"/>
              <a:gd name="connsiteX3395" fmla="*/ 2669222 w 8211041"/>
              <a:gd name="connsiteY3395" fmla="*/ 458918 h 5883748"/>
              <a:gd name="connsiteX3396" fmla="*/ 2374600 w 8211041"/>
              <a:gd name="connsiteY3396" fmla="*/ 319026 h 5883748"/>
              <a:gd name="connsiteX3397" fmla="*/ 2405852 w 8211041"/>
              <a:gd name="connsiteY3397" fmla="*/ 342267 h 5883748"/>
              <a:gd name="connsiteX3398" fmla="*/ 2431121 w 8211041"/>
              <a:gd name="connsiteY3398" fmla="*/ 363065 h 5883748"/>
              <a:gd name="connsiteX3399" fmla="*/ 2493587 w 8211041"/>
              <a:gd name="connsiteY3399" fmla="*/ 385954 h 5883748"/>
              <a:gd name="connsiteX3400" fmla="*/ 2626837 w 8211041"/>
              <a:gd name="connsiteY3400" fmla="*/ 451566 h 5883748"/>
              <a:gd name="connsiteX3401" fmla="*/ 2663077 w 8211041"/>
              <a:gd name="connsiteY3401" fmla="*/ 480774 h 5883748"/>
              <a:gd name="connsiteX3402" fmla="*/ 2868101 w 8211041"/>
              <a:gd name="connsiteY3402" fmla="*/ 585584 h 5883748"/>
              <a:gd name="connsiteX3403" fmla="*/ 2929611 w 8211041"/>
              <a:gd name="connsiteY3403" fmla="*/ 635589 h 5883748"/>
              <a:gd name="connsiteX3404" fmla="*/ 2871225 w 8211041"/>
              <a:gd name="connsiteY3404" fmla="*/ 610045 h 5883748"/>
              <a:gd name="connsiteX3405" fmla="*/ 2684068 w 8211041"/>
              <a:gd name="connsiteY3405" fmla="*/ 504934 h 5883748"/>
              <a:gd name="connsiteX3406" fmla="*/ 2399229 w 8211041"/>
              <a:gd name="connsiteY3406" fmla="*/ 377681 h 5883748"/>
              <a:gd name="connsiteX3407" fmla="*/ 2415031 w 8211041"/>
              <a:gd name="connsiteY3407" fmla="*/ 396577 h 5883748"/>
              <a:gd name="connsiteX3408" fmla="*/ 2601673 w 8211041"/>
              <a:gd name="connsiteY3408" fmla="*/ 491656 h 5883748"/>
              <a:gd name="connsiteX3409" fmla="*/ 2540396 w 8211041"/>
              <a:gd name="connsiteY3409" fmla="*/ 464537 h 5883748"/>
              <a:gd name="connsiteX3410" fmla="*/ 2345670 w 8211041"/>
              <a:gd name="connsiteY3410" fmla="*/ 372513 h 5883748"/>
              <a:gd name="connsiteX3411" fmla="*/ 2332797 w 8211041"/>
              <a:gd name="connsiteY3411" fmla="*/ 368893 h 5883748"/>
              <a:gd name="connsiteX3412" fmla="*/ 2421244 w 8211041"/>
              <a:gd name="connsiteY3412" fmla="*/ 421908 h 5883748"/>
              <a:gd name="connsiteX3413" fmla="*/ 2958861 w 8211041"/>
              <a:gd name="connsiteY3413" fmla="*/ 695782 h 5883748"/>
              <a:gd name="connsiteX3414" fmla="*/ 3011806 w 8211041"/>
              <a:gd name="connsiteY3414" fmla="*/ 726985 h 5883748"/>
              <a:gd name="connsiteX3415" fmla="*/ 3027284 w 8211041"/>
              <a:gd name="connsiteY3415" fmla="*/ 733023 h 5883748"/>
              <a:gd name="connsiteX3416" fmla="*/ 3112284 w 8211041"/>
              <a:gd name="connsiteY3416" fmla="*/ 777737 h 5883748"/>
              <a:gd name="connsiteX3417" fmla="*/ 3058200 w 8211041"/>
              <a:gd name="connsiteY3417" fmla="*/ 751189 h 5883748"/>
              <a:gd name="connsiteX3418" fmla="*/ 3037273 w 8211041"/>
              <a:gd name="connsiteY3418" fmla="*/ 742164 h 5883748"/>
              <a:gd name="connsiteX3419" fmla="*/ 3043301 w 8211041"/>
              <a:gd name="connsiteY3419" fmla="*/ 746099 h 5883748"/>
              <a:gd name="connsiteX3420" fmla="*/ 3016264 w 8211041"/>
              <a:gd name="connsiteY3420" fmla="*/ 744395 h 5883748"/>
              <a:gd name="connsiteX3421" fmla="*/ 2898267 w 8211041"/>
              <a:gd name="connsiteY3421" fmla="*/ 673942 h 5883748"/>
              <a:gd name="connsiteX3422" fmla="*/ 2532864 w 8211041"/>
              <a:gd name="connsiteY3422" fmla="*/ 491328 h 5883748"/>
              <a:gd name="connsiteX3423" fmla="*/ 2517666 w 8211041"/>
              <a:gd name="connsiteY3423" fmla="*/ 486305 h 5883748"/>
              <a:gd name="connsiteX3424" fmla="*/ 2517620 w 8211041"/>
              <a:gd name="connsiteY3424" fmla="*/ 487012 h 5883748"/>
              <a:gd name="connsiteX3425" fmla="*/ 2536142 w 8211041"/>
              <a:gd name="connsiteY3425" fmla="*/ 494929 h 5883748"/>
              <a:gd name="connsiteX3426" fmla="*/ 2589097 w 8211041"/>
              <a:gd name="connsiteY3426" fmla="*/ 525898 h 5883748"/>
              <a:gd name="connsiteX3427" fmla="*/ 2603394 w 8211041"/>
              <a:gd name="connsiteY3427" fmla="*/ 537407 h 5883748"/>
              <a:gd name="connsiteX3428" fmla="*/ 2593696 w 8211041"/>
              <a:gd name="connsiteY3428" fmla="*/ 524574 h 5883748"/>
              <a:gd name="connsiteX3429" fmla="*/ 2602091 w 8211041"/>
              <a:gd name="connsiteY3429" fmla="*/ 528934 h 5883748"/>
              <a:gd name="connsiteX3430" fmla="*/ 2611290 w 8211041"/>
              <a:gd name="connsiteY3430" fmla="*/ 538558 h 5883748"/>
              <a:gd name="connsiteX3431" fmla="*/ 2614758 w 8211041"/>
              <a:gd name="connsiteY3431" fmla="*/ 543544 h 5883748"/>
              <a:gd name="connsiteX3432" fmla="*/ 2682686 w 8211041"/>
              <a:gd name="connsiteY3432" fmla="*/ 578526 h 5883748"/>
              <a:gd name="connsiteX3433" fmla="*/ 2821540 w 8211041"/>
              <a:gd name="connsiteY3433" fmla="*/ 652369 h 5883748"/>
              <a:gd name="connsiteX3434" fmla="*/ 2870141 w 8211041"/>
              <a:gd name="connsiteY3434" fmla="*/ 675162 h 5883748"/>
              <a:gd name="connsiteX3435" fmla="*/ 2881665 w 8211041"/>
              <a:gd name="connsiteY3435" fmla="*/ 697421 h 5883748"/>
              <a:gd name="connsiteX3436" fmla="*/ 2962354 w 8211041"/>
              <a:gd name="connsiteY3436" fmla="*/ 743691 h 5883748"/>
              <a:gd name="connsiteX3437" fmla="*/ 3011810 w 8211041"/>
              <a:gd name="connsiteY3437" fmla="*/ 768305 h 5883748"/>
              <a:gd name="connsiteX3438" fmla="*/ 3049147 w 8211041"/>
              <a:gd name="connsiteY3438" fmla="*/ 784924 h 5883748"/>
              <a:gd name="connsiteX3439" fmla="*/ 3212838 w 8211041"/>
              <a:gd name="connsiteY3439" fmla="*/ 874064 h 5883748"/>
              <a:gd name="connsiteX3440" fmla="*/ 3244039 w 8211041"/>
              <a:gd name="connsiteY3440" fmla="*/ 895389 h 5883748"/>
              <a:gd name="connsiteX3441" fmla="*/ 3253452 w 8211041"/>
              <a:gd name="connsiteY3441" fmla="*/ 899141 h 5883748"/>
              <a:gd name="connsiteX3442" fmla="*/ 3253465 w 8211041"/>
              <a:gd name="connsiteY3442" fmla="*/ 899656 h 5883748"/>
              <a:gd name="connsiteX3443" fmla="*/ 3255108 w 8211041"/>
              <a:gd name="connsiteY3443" fmla="*/ 899802 h 5883748"/>
              <a:gd name="connsiteX3444" fmla="*/ 3253452 w 8211041"/>
              <a:gd name="connsiteY3444" fmla="*/ 899141 h 5883748"/>
              <a:gd name="connsiteX3445" fmla="*/ 3253401 w 8211041"/>
              <a:gd name="connsiteY3445" fmla="*/ 897188 h 5883748"/>
              <a:gd name="connsiteX3446" fmla="*/ 3283848 w 8211041"/>
              <a:gd name="connsiteY3446" fmla="*/ 911145 h 5883748"/>
              <a:gd name="connsiteX3447" fmla="*/ 3278331 w 8211041"/>
              <a:gd name="connsiteY3447" fmla="*/ 905858 h 5883748"/>
              <a:gd name="connsiteX3448" fmla="*/ 3277943 w 8211041"/>
              <a:gd name="connsiteY3448" fmla="*/ 898941 h 5883748"/>
              <a:gd name="connsiteX3449" fmla="*/ 3255233 w 8211041"/>
              <a:gd name="connsiteY3449" fmla="*/ 883660 h 5883748"/>
              <a:gd name="connsiteX3450" fmla="*/ 3218012 w 8211041"/>
              <a:gd name="connsiteY3450" fmla="*/ 859734 h 5883748"/>
              <a:gd name="connsiteX3451" fmla="*/ 3185529 w 8211041"/>
              <a:gd name="connsiteY3451" fmla="*/ 839309 h 5883748"/>
              <a:gd name="connsiteX3452" fmla="*/ 3194105 w 8211041"/>
              <a:gd name="connsiteY3452" fmla="*/ 843595 h 5883748"/>
              <a:gd name="connsiteX3453" fmla="*/ 3236066 w 8211041"/>
              <a:gd name="connsiteY3453" fmla="*/ 870178 h 5883748"/>
              <a:gd name="connsiteX3454" fmla="*/ 3324001 w 8211041"/>
              <a:gd name="connsiteY3454" fmla="*/ 923165 h 5883748"/>
              <a:gd name="connsiteX3455" fmla="*/ 3369553 w 8211041"/>
              <a:gd name="connsiteY3455" fmla="*/ 953139 h 5883748"/>
              <a:gd name="connsiteX3456" fmla="*/ 3411162 w 8211041"/>
              <a:gd name="connsiteY3456" fmla="*/ 981818 h 5883748"/>
              <a:gd name="connsiteX3457" fmla="*/ 3361009 w 8211041"/>
              <a:gd name="connsiteY3457" fmla="*/ 950331 h 5883748"/>
              <a:gd name="connsiteX3458" fmla="*/ 3343816 w 8211041"/>
              <a:gd name="connsiteY3458" fmla="*/ 940336 h 5883748"/>
              <a:gd name="connsiteX3459" fmla="*/ 3356426 w 8211041"/>
              <a:gd name="connsiteY3459" fmla="*/ 953323 h 5883748"/>
              <a:gd name="connsiteX3460" fmla="*/ 3466540 w 8211041"/>
              <a:gd name="connsiteY3460" fmla="*/ 1027100 h 5883748"/>
              <a:gd name="connsiteX3461" fmla="*/ 3362203 w 8211041"/>
              <a:gd name="connsiteY3461" fmla="*/ 962169 h 5883748"/>
              <a:gd name="connsiteX3462" fmla="*/ 3353551 w 8211041"/>
              <a:gd name="connsiteY3462" fmla="*/ 958929 h 5883748"/>
              <a:gd name="connsiteX3463" fmla="*/ 3360756 w 8211041"/>
              <a:gd name="connsiteY3463" fmla="*/ 963114 h 5883748"/>
              <a:gd name="connsiteX3464" fmla="*/ 3417143 w 8211041"/>
              <a:gd name="connsiteY3464" fmla="*/ 1001249 h 5883748"/>
              <a:gd name="connsiteX3465" fmla="*/ 3452735 w 8211041"/>
              <a:gd name="connsiteY3465" fmla="*/ 1026524 h 5883748"/>
              <a:gd name="connsiteX3466" fmla="*/ 3446804 w 8211041"/>
              <a:gd name="connsiteY3466" fmla="*/ 1024521 h 5883748"/>
              <a:gd name="connsiteX3467" fmla="*/ 3446535 w 8211041"/>
              <a:gd name="connsiteY3467" fmla="*/ 1024460 h 5883748"/>
              <a:gd name="connsiteX3468" fmla="*/ 3444892 w 8211041"/>
              <a:gd name="connsiteY3468" fmla="*/ 1023456 h 5883748"/>
              <a:gd name="connsiteX3469" fmla="*/ 3419160 w 8211041"/>
              <a:gd name="connsiteY3469" fmla="*/ 1006707 h 5883748"/>
              <a:gd name="connsiteX3470" fmla="*/ 3434792 w 8211041"/>
              <a:gd name="connsiteY3470" fmla="*/ 1021161 h 5883748"/>
              <a:gd name="connsiteX3471" fmla="*/ 3436656 w 8211041"/>
              <a:gd name="connsiteY3471" fmla="*/ 1022322 h 5883748"/>
              <a:gd name="connsiteX3472" fmla="*/ 3433788 w 8211041"/>
              <a:gd name="connsiteY3472" fmla="*/ 1023827 h 5883748"/>
              <a:gd name="connsiteX3473" fmla="*/ 3440359 w 8211041"/>
              <a:gd name="connsiteY3473" fmla="*/ 1027173 h 5883748"/>
              <a:gd name="connsiteX3474" fmla="*/ 3448710 w 8211041"/>
              <a:gd name="connsiteY3474" fmla="*/ 1030178 h 5883748"/>
              <a:gd name="connsiteX3475" fmla="*/ 3453692 w 8211041"/>
              <a:gd name="connsiteY3475" fmla="*/ 1033770 h 5883748"/>
              <a:gd name="connsiteX3476" fmla="*/ 3435708 w 8211041"/>
              <a:gd name="connsiteY3476" fmla="*/ 1025726 h 5883748"/>
              <a:gd name="connsiteX3477" fmla="*/ 3338449 w 8211041"/>
              <a:gd name="connsiteY3477" fmla="*/ 961622 h 5883748"/>
              <a:gd name="connsiteX3478" fmla="*/ 3298434 w 8211041"/>
              <a:gd name="connsiteY3478" fmla="*/ 939862 h 5883748"/>
              <a:gd name="connsiteX3479" fmla="*/ 3303404 w 8211041"/>
              <a:gd name="connsiteY3479" fmla="*/ 943785 h 5883748"/>
              <a:gd name="connsiteX3480" fmla="*/ 3382683 w 8211041"/>
              <a:gd name="connsiteY3480" fmla="*/ 996688 h 5883748"/>
              <a:gd name="connsiteX3481" fmla="*/ 3412730 w 8211041"/>
              <a:gd name="connsiteY3481" fmla="*/ 1016355 h 5883748"/>
              <a:gd name="connsiteX3482" fmla="*/ 3393717 w 8211041"/>
              <a:gd name="connsiteY3482" fmla="*/ 1007263 h 5883748"/>
              <a:gd name="connsiteX3483" fmla="*/ 3303420 w 8211041"/>
              <a:gd name="connsiteY3483" fmla="*/ 950658 h 5883748"/>
              <a:gd name="connsiteX3484" fmla="*/ 3266668 w 8211041"/>
              <a:gd name="connsiteY3484" fmla="*/ 930207 h 5883748"/>
              <a:gd name="connsiteX3485" fmla="*/ 3291985 w 8211041"/>
              <a:gd name="connsiteY3485" fmla="*/ 945793 h 5883748"/>
              <a:gd name="connsiteX3486" fmla="*/ 3316402 w 8211041"/>
              <a:gd name="connsiteY3486" fmla="*/ 963688 h 5883748"/>
              <a:gd name="connsiteX3487" fmla="*/ 3270738 w 8211041"/>
              <a:gd name="connsiteY3487" fmla="*/ 936440 h 5883748"/>
              <a:gd name="connsiteX3488" fmla="*/ 3254462 w 8211041"/>
              <a:gd name="connsiteY3488" fmla="*/ 931009 h 5883748"/>
              <a:gd name="connsiteX3489" fmla="*/ 3201304 w 8211041"/>
              <a:gd name="connsiteY3489" fmla="*/ 901771 h 5883748"/>
              <a:gd name="connsiteX3490" fmla="*/ 3192652 w 8211041"/>
              <a:gd name="connsiteY3490" fmla="*/ 898531 h 5883748"/>
              <a:gd name="connsiteX3491" fmla="*/ 3205374 w 8211041"/>
              <a:gd name="connsiteY3491" fmla="*/ 908003 h 5883748"/>
              <a:gd name="connsiteX3492" fmla="*/ 3314572 w 8211041"/>
              <a:gd name="connsiteY3492" fmla="*/ 977216 h 5883748"/>
              <a:gd name="connsiteX3493" fmla="*/ 3221139 w 8211041"/>
              <a:gd name="connsiteY3493" fmla="*/ 922658 h 5883748"/>
              <a:gd name="connsiteX3494" fmla="*/ 3210701 w 8211041"/>
              <a:gd name="connsiteY3494" fmla="*/ 918793 h 5883748"/>
              <a:gd name="connsiteX3495" fmla="*/ 3207937 w 8211041"/>
              <a:gd name="connsiteY3495" fmla="*/ 918487 h 5883748"/>
              <a:gd name="connsiteX3496" fmla="*/ 3225249 w 8211041"/>
              <a:gd name="connsiteY3496" fmla="*/ 929327 h 5883748"/>
              <a:gd name="connsiteX3497" fmla="*/ 3260326 w 8211041"/>
              <a:gd name="connsiteY3497" fmla="*/ 950231 h 5883748"/>
              <a:gd name="connsiteX3498" fmla="*/ 3317939 w 8211041"/>
              <a:gd name="connsiteY3498" fmla="*/ 984303 h 5883748"/>
              <a:gd name="connsiteX3499" fmla="*/ 3302616 w 8211041"/>
              <a:gd name="connsiteY3499" fmla="*/ 979123 h 5883748"/>
              <a:gd name="connsiteX3500" fmla="*/ 3295804 w 8211041"/>
              <a:gd name="connsiteY3500" fmla="*/ 976129 h 5883748"/>
              <a:gd name="connsiteX3501" fmla="*/ 3315634 w 8211041"/>
              <a:gd name="connsiteY3501" fmla="*/ 988854 h 5883748"/>
              <a:gd name="connsiteX3502" fmla="*/ 3322199 w 8211041"/>
              <a:gd name="connsiteY3502" fmla="*/ 998906 h 5883748"/>
              <a:gd name="connsiteX3503" fmla="*/ 3318027 w 8211041"/>
              <a:gd name="connsiteY3503" fmla="*/ 996606 h 5883748"/>
              <a:gd name="connsiteX3504" fmla="*/ 3318190 w 8211041"/>
              <a:gd name="connsiteY3504" fmla="*/ 1001592 h 5883748"/>
              <a:gd name="connsiteX3505" fmla="*/ 3317455 w 8211041"/>
              <a:gd name="connsiteY3505" fmla="*/ 1003440 h 5883748"/>
              <a:gd name="connsiteX3506" fmla="*/ 3319301 w 8211041"/>
              <a:gd name="connsiteY3506" fmla="*/ 1004563 h 5883748"/>
              <a:gd name="connsiteX3507" fmla="*/ 3317161 w 8211041"/>
              <a:gd name="connsiteY3507" fmla="*/ 1004178 h 5883748"/>
              <a:gd name="connsiteX3508" fmla="*/ 3314612 w 8211041"/>
              <a:gd name="connsiteY3508" fmla="*/ 1010581 h 5883748"/>
              <a:gd name="connsiteX3509" fmla="*/ 3323084 w 8211041"/>
              <a:gd name="connsiteY3509" fmla="*/ 1012739 h 5883748"/>
              <a:gd name="connsiteX3510" fmla="*/ 3341204 w 8211041"/>
              <a:gd name="connsiteY3510" fmla="*/ 1018383 h 5883748"/>
              <a:gd name="connsiteX3511" fmla="*/ 3352262 w 8211041"/>
              <a:gd name="connsiteY3511" fmla="*/ 1025445 h 5883748"/>
              <a:gd name="connsiteX3512" fmla="*/ 3353598 w 8211041"/>
              <a:gd name="connsiteY3512" fmla="*/ 1026292 h 5883748"/>
              <a:gd name="connsiteX3513" fmla="*/ 3346212 w 8211041"/>
              <a:gd name="connsiteY3513" fmla="*/ 1024469 h 5883748"/>
              <a:gd name="connsiteX3514" fmla="*/ 3317324 w 8211041"/>
              <a:gd name="connsiteY3514" fmla="*/ 1016224 h 5883748"/>
              <a:gd name="connsiteX3515" fmla="*/ 3310511 w 8211041"/>
              <a:gd name="connsiteY3515" fmla="*/ 1013813 h 5883748"/>
              <a:gd name="connsiteX3516" fmla="*/ 3308441 w 8211041"/>
              <a:gd name="connsiteY3516" fmla="*/ 1015374 h 5883748"/>
              <a:gd name="connsiteX3517" fmla="*/ 3301462 w 8211041"/>
              <a:gd name="connsiteY3517" fmla="*/ 1011496 h 5883748"/>
              <a:gd name="connsiteX3518" fmla="*/ 3325642 w 8211041"/>
              <a:gd name="connsiteY3518" fmla="*/ 1022776 h 5883748"/>
              <a:gd name="connsiteX3519" fmla="*/ 3344518 w 8211041"/>
              <a:gd name="connsiteY3519" fmla="*/ 1035122 h 5883748"/>
              <a:gd name="connsiteX3520" fmla="*/ 3344057 w 8211041"/>
              <a:gd name="connsiteY3520" fmla="*/ 1036257 h 5883748"/>
              <a:gd name="connsiteX3521" fmla="*/ 3346227 w 8211041"/>
              <a:gd name="connsiteY3521" fmla="*/ 1036721 h 5883748"/>
              <a:gd name="connsiteX3522" fmla="*/ 3363227 w 8211041"/>
              <a:gd name="connsiteY3522" fmla="*/ 1042501 h 5883748"/>
              <a:gd name="connsiteX3523" fmla="*/ 3346211 w 8211041"/>
              <a:gd name="connsiteY3523" fmla="*/ 1042052 h 5883748"/>
              <a:gd name="connsiteX3524" fmla="*/ 3325249 w 8211041"/>
              <a:gd name="connsiteY3524" fmla="*/ 1035860 h 5883748"/>
              <a:gd name="connsiteX3525" fmla="*/ 3315420 w 8211041"/>
              <a:gd name="connsiteY3525" fmla="*/ 1038634 h 5883748"/>
              <a:gd name="connsiteX3526" fmla="*/ 3288027 w 8211041"/>
              <a:gd name="connsiteY3526" fmla="*/ 1030791 h 5883748"/>
              <a:gd name="connsiteX3527" fmla="*/ 3259918 w 8211041"/>
              <a:gd name="connsiteY3527" fmla="*/ 1019175 h 5883748"/>
              <a:gd name="connsiteX3528" fmla="*/ 3267292 w 8211041"/>
              <a:gd name="connsiteY3528" fmla="*/ 1023468 h 5883748"/>
              <a:gd name="connsiteX3529" fmla="*/ 3262297 w 8211041"/>
              <a:gd name="connsiteY3529" fmla="*/ 1021961 h 5883748"/>
              <a:gd name="connsiteX3530" fmla="*/ 3262143 w 8211041"/>
              <a:gd name="connsiteY3530" fmla="*/ 1022301 h 5883748"/>
              <a:gd name="connsiteX3531" fmla="*/ 3262239 w 8211041"/>
              <a:gd name="connsiteY3531" fmla="*/ 1022316 h 5883748"/>
              <a:gd name="connsiteX3532" fmla="*/ 3332030 w 8211041"/>
              <a:gd name="connsiteY3532" fmla="*/ 1046451 h 5883748"/>
              <a:gd name="connsiteX3533" fmla="*/ 3351525 w 8211041"/>
              <a:gd name="connsiteY3533" fmla="*/ 1057020 h 5883748"/>
              <a:gd name="connsiteX3534" fmla="*/ 3372427 w 8211041"/>
              <a:gd name="connsiteY3534" fmla="*/ 1065728 h 5883748"/>
              <a:gd name="connsiteX3535" fmla="*/ 3373509 w 8211041"/>
              <a:gd name="connsiteY3535" fmla="*/ 1077288 h 5883748"/>
              <a:gd name="connsiteX3536" fmla="*/ 3421062 w 8211041"/>
              <a:gd name="connsiteY3536" fmla="*/ 1091639 h 5883748"/>
              <a:gd name="connsiteX3537" fmla="*/ 3439345 w 8211041"/>
              <a:gd name="connsiteY3537" fmla="*/ 1097205 h 5883748"/>
              <a:gd name="connsiteX3538" fmla="*/ 3440856 w 8211041"/>
              <a:gd name="connsiteY3538" fmla="*/ 1098936 h 5883748"/>
              <a:gd name="connsiteX3539" fmla="*/ 3445640 w 8211041"/>
              <a:gd name="connsiteY3539" fmla="*/ 1103501 h 5883748"/>
              <a:gd name="connsiteX3540" fmla="*/ 3439713 w 8211041"/>
              <a:gd name="connsiteY3540" fmla="*/ 1101902 h 5883748"/>
              <a:gd name="connsiteX3541" fmla="*/ 3350795 w 8211041"/>
              <a:gd name="connsiteY3541" fmla="*/ 1077809 h 5883748"/>
              <a:gd name="connsiteX3542" fmla="*/ 3316066 w 8211041"/>
              <a:gd name="connsiteY3542" fmla="*/ 1068226 h 5883748"/>
              <a:gd name="connsiteX3543" fmla="*/ 3289415 w 8211041"/>
              <a:gd name="connsiteY3543" fmla="*/ 1062585 h 5883748"/>
              <a:gd name="connsiteX3544" fmla="*/ 3272683 w 8211041"/>
              <a:gd name="connsiteY3544" fmla="*/ 1059799 h 5883748"/>
              <a:gd name="connsiteX3545" fmla="*/ 3259837 w 8211041"/>
              <a:gd name="connsiteY3545" fmla="*/ 1065274 h 5883748"/>
              <a:gd name="connsiteX3546" fmla="*/ 3314354 w 8211041"/>
              <a:gd name="connsiteY3546" fmla="*/ 1082668 h 5883748"/>
              <a:gd name="connsiteX3547" fmla="*/ 3350520 w 8211041"/>
              <a:gd name="connsiteY3547" fmla="*/ 1098537 h 5883748"/>
              <a:gd name="connsiteX3548" fmla="*/ 3356026 w 8211041"/>
              <a:gd name="connsiteY3548" fmla="*/ 1105536 h 5883748"/>
              <a:gd name="connsiteX3549" fmla="*/ 3397719 w 8211041"/>
              <a:gd name="connsiteY3549" fmla="*/ 1118161 h 5883748"/>
              <a:gd name="connsiteX3550" fmla="*/ 3385451 w 8211041"/>
              <a:gd name="connsiteY3550" fmla="*/ 1118543 h 5883748"/>
              <a:gd name="connsiteX3551" fmla="*/ 3386296 w 8211041"/>
              <a:gd name="connsiteY3551" fmla="*/ 1117857 h 5883748"/>
              <a:gd name="connsiteX3552" fmla="*/ 3388184 w 8211041"/>
              <a:gd name="connsiteY3552" fmla="*/ 1118178 h 5883748"/>
              <a:gd name="connsiteX3553" fmla="*/ 3386840 w 8211041"/>
              <a:gd name="connsiteY3553" fmla="*/ 1117417 h 5883748"/>
              <a:gd name="connsiteX3554" fmla="*/ 3386296 w 8211041"/>
              <a:gd name="connsiteY3554" fmla="*/ 1117857 h 5883748"/>
              <a:gd name="connsiteX3555" fmla="*/ 3382827 w 8211041"/>
              <a:gd name="connsiteY3555" fmla="*/ 1117268 h 5883748"/>
              <a:gd name="connsiteX3556" fmla="*/ 3380767 w 8211041"/>
              <a:gd name="connsiteY3556" fmla="*/ 1116267 h 5883748"/>
              <a:gd name="connsiteX3557" fmla="*/ 3378254 w 8211041"/>
              <a:gd name="connsiteY3557" fmla="*/ 1115740 h 5883748"/>
              <a:gd name="connsiteX3558" fmla="*/ 3369539 w 8211041"/>
              <a:gd name="connsiteY3558" fmla="*/ 1119411 h 5883748"/>
              <a:gd name="connsiteX3559" fmla="*/ 3329182 w 8211041"/>
              <a:gd name="connsiteY3559" fmla="*/ 1107862 h 5883748"/>
              <a:gd name="connsiteX3560" fmla="*/ 3322086 w 8211041"/>
              <a:gd name="connsiteY3560" fmla="*/ 1110271 h 5883748"/>
              <a:gd name="connsiteX3561" fmla="*/ 3298875 w 8211041"/>
              <a:gd name="connsiteY3561" fmla="*/ 1104353 h 5883748"/>
              <a:gd name="connsiteX3562" fmla="*/ 3289990 w 8211041"/>
              <a:gd name="connsiteY3562" fmla="*/ 1100988 h 5883748"/>
              <a:gd name="connsiteX3563" fmla="*/ 3286759 w 8211041"/>
              <a:gd name="connsiteY3563" fmla="*/ 1102297 h 5883748"/>
              <a:gd name="connsiteX3564" fmla="*/ 3273134 w 8211041"/>
              <a:gd name="connsiteY3564" fmla="*/ 1099211 h 5883748"/>
              <a:gd name="connsiteX3565" fmla="*/ 3271982 w 8211041"/>
              <a:gd name="connsiteY3565" fmla="*/ 1098821 h 5883748"/>
              <a:gd name="connsiteX3566" fmla="*/ 3254103 w 8211041"/>
              <a:gd name="connsiteY3566" fmla="*/ 1090227 h 5883748"/>
              <a:gd name="connsiteX3567" fmla="*/ 3234422 w 8211041"/>
              <a:gd name="connsiteY3567" fmla="*/ 1081141 h 5883748"/>
              <a:gd name="connsiteX3568" fmla="*/ 3231605 w 8211041"/>
              <a:gd name="connsiteY3568" fmla="*/ 1080223 h 5883748"/>
              <a:gd name="connsiteX3569" fmla="*/ 3225446 w 8211041"/>
              <a:gd name="connsiteY3569" fmla="*/ 1078630 h 5883748"/>
              <a:gd name="connsiteX3570" fmla="*/ 3224924 w 8211041"/>
              <a:gd name="connsiteY3570" fmla="*/ 1078577 h 5883748"/>
              <a:gd name="connsiteX3571" fmla="*/ 3221351 w 8211041"/>
              <a:gd name="connsiteY3571" fmla="*/ 1079601 h 5883748"/>
              <a:gd name="connsiteX3572" fmla="*/ 3266111 w 8211041"/>
              <a:gd name="connsiteY3572" fmla="*/ 1096834 h 5883748"/>
              <a:gd name="connsiteX3573" fmla="*/ 3271982 w 8211041"/>
              <a:gd name="connsiteY3573" fmla="*/ 1098821 h 5883748"/>
              <a:gd name="connsiteX3574" fmla="*/ 3272490 w 8211041"/>
              <a:gd name="connsiteY3574" fmla="*/ 1099065 h 5883748"/>
              <a:gd name="connsiteX3575" fmla="*/ 3273134 w 8211041"/>
              <a:gd name="connsiteY3575" fmla="*/ 1099211 h 5883748"/>
              <a:gd name="connsiteX3576" fmla="*/ 3382554 w 8211041"/>
              <a:gd name="connsiteY3576" fmla="*/ 1136250 h 5883748"/>
              <a:gd name="connsiteX3577" fmla="*/ 3442977 w 8211041"/>
              <a:gd name="connsiteY3577" fmla="*/ 1153365 h 5883748"/>
              <a:gd name="connsiteX3578" fmla="*/ 3446309 w 8211041"/>
              <a:gd name="connsiteY3578" fmla="*/ 1156281 h 5883748"/>
              <a:gd name="connsiteX3579" fmla="*/ 3454511 w 8211041"/>
              <a:gd name="connsiteY3579" fmla="*/ 1162638 h 5883748"/>
              <a:gd name="connsiteX3580" fmla="*/ 3435108 w 8211041"/>
              <a:gd name="connsiteY3580" fmla="*/ 1158530 h 5883748"/>
              <a:gd name="connsiteX3581" fmla="*/ 3453053 w 8211041"/>
              <a:gd name="connsiteY3581" fmla="*/ 1165223 h 5883748"/>
              <a:gd name="connsiteX3582" fmla="*/ 3450586 w 8211041"/>
              <a:gd name="connsiteY3582" fmla="*/ 1169153 h 5883748"/>
              <a:gd name="connsiteX3583" fmla="*/ 3448880 w 8211041"/>
              <a:gd name="connsiteY3583" fmla="*/ 1166540 h 5883748"/>
              <a:gd name="connsiteX3584" fmla="*/ 3450586 w 8211041"/>
              <a:gd name="connsiteY3584" fmla="*/ 1169153 h 5883748"/>
              <a:gd name="connsiteX3585" fmla="*/ 3456129 w 8211041"/>
              <a:gd name="connsiteY3585" fmla="*/ 1172822 h 5883748"/>
              <a:gd name="connsiteX3586" fmla="*/ 3438015 w 8211041"/>
              <a:gd name="connsiteY3586" fmla="*/ 1168438 h 5883748"/>
              <a:gd name="connsiteX3587" fmla="*/ 3432651 w 8211041"/>
              <a:gd name="connsiteY3587" fmla="*/ 1166213 h 5883748"/>
              <a:gd name="connsiteX3588" fmla="*/ 3430386 w 8211041"/>
              <a:gd name="connsiteY3588" fmla="*/ 1164565 h 5883748"/>
              <a:gd name="connsiteX3589" fmla="*/ 3430209 w 8211041"/>
              <a:gd name="connsiteY3589" fmla="*/ 1166550 h 5883748"/>
              <a:gd name="connsiteX3590" fmla="*/ 3405974 w 8211041"/>
              <a:gd name="connsiteY3590" fmla="*/ 1160686 h 5883748"/>
              <a:gd name="connsiteX3591" fmla="*/ 3399550 w 8211041"/>
              <a:gd name="connsiteY3591" fmla="*/ 1156885 h 5883748"/>
              <a:gd name="connsiteX3592" fmla="*/ 3385238 w 8211041"/>
              <a:gd name="connsiteY3592" fmla="*/ 1147590 h 5883748"/>
              <a:gd name="connsiteX3593" fmla="*/ 3366598 w 8211041"/>
              <a:gd name="connsiteY3593" fmla="*/ 1138541 h 5883748"/>
              <a:gd name="connsiteX3594" fmla="*/ 3396273 w 8211041"/>
              <a:gd name="connsiteY3594" fmla="*/ 1158164 h 5883748"/>
              <a:gd name="connsiteX3595" fmla="*/ 3396581 w 8211041"/>
              <a:gd name="connsiteY3595" fmla="*/ 1158414 h 5883748"/>
              <a:gd name="connsiteX3596" fmla="*/ 3389973 w 8211041"/>
              <a:gd name="connsiteY3596" fmla="*/ 1156815 h 5883748"/>
              <a:gd name="connsiteX3597" fmla="*/ 3305940 w 8211041"/>
              <a:gd name="connsiteY3597" fmla="*/ 1130751 h 5883748"/>
              <a:gd name="connsiteX3598" fmla="*/ 3278138 w 8211041"/>
              <a:gd name="connsiteY3598" fmla="*/ 1124428 h 5883748"/>
              <a:gd name="connsiteX3599" fmla="*/ 3283274 w 8211041"/>
              <a:gd name="connsiteY3599" fmla="*/ 1126767 h 5883748"/>
              <a:gd name="connsiteX3600" fmla="*/ 3286496 w 8211041"/>
              <a:gd name="connsiteY3600" fmla="*/ 1128063 h 5883748"/>
              <a:gd name="connsiteX3601" fmla="*/ 3289572 w 8211041"/>
              <a:gd name="connsiteY3601" fmla="*/ 1129589 h 5883748"/>
              <a:gd name="connsiteX3602" fmla="*/ 3289569 w 8211041"/>
              <a:gd name="connsiteY3602" fmla="*/ 1129633 h 5883748"/>
              <a:gd name="connsiteX3603" fmla="*/ 3290547 w 8211041"/>
              <a:gd name="connsiteY3603" fmla="*/ 1130079 h 5883748"/>
              <a:gd name="connsiteX3604" fmla="*/ 3414784 w 8211041"/>
              <a:gd name="connsiteY3604" fmla="*/ 1186306 h 5883748"/>
              <a:gd name="connsiteX3605" fmla="*/ 3470148 w 8211041"/>
              <a:gd name="connsiteY3605" fmla="*/ 1219541 h 5883748"/>
              <a:gd name="connsiteX3606" fmla="*/ 3366888 w 8211041"/>
              <a:gd name="connsiteY3606" fmla="*/ 1178047 h 5883748"/>
              <a:gd name="connsiteX3607" fmla="*/ 3272685 w 8211041"/>
              <a:gd name="connsiteY3607" fmla="*/ 1152303 h 5883748"/>
              <a:gd name="connsiteX3608" fmla="*/ 3252711 w 8211041"/>
              <a:gd name="connsiteY3608" fmla="*/ 1148565 h 5883748"/>
              <a:gd name="connsiteX3609" fmla="*/ 3240314 w 8211041"/>
              <a:gd name="connsiteY3609" fmla="*/ 1142205 h 5883748"/>
              <a:gd name="connsiteX3610" fmla="*/ 3225188 w 8211041"/>
              <a:gd name="connsiteY3610" fmla="*/ 1133994 h 5883748"/>
              <a:gd name="connsiteX3611" fmla="*/ 3224099 w 8211041"/>
              <a:gd name="connsiteY3611" fmla="*/ 1134937 h 5883748"/>
              <a:gd name="connsiteX3612" fmla="*/ 3220194 w 8211041"/>
              <a:gd name="connsiteY3612" fmla="*/ 1136816 h 5883748"/>
              <a:gd name="connsiteX3613" fmla="*/ 3185243 w 8211041"/>
              <a:gd name="connsiteY3613" fmla="*/ 1127055 h 5883748"/>
              <a:gd name="connsiteX3614" fmla="*/ 3184755 w 8211041"/>
              <a:gd name="connsiteY3614" fmla="*/ 1127021 h 5883748"/>
              <a:gd name="connsiteX3615" fmla="*/ 3200203 w 8211041"/>
              <a:gd name="connsiteY3615" fmla="*/ 1138050 h 5883748"/>
              <a:gd name="connsiteX3616" fmla="*/ 3205359 w 8211041"/>
              <a:gd name="connsiteY3616" fmla="*/ 1139958 h 5883748"/>
              <a:gd name="connsiteX3617" fmla="*/ 3210082 w 8211041"/>
              <a:gd name="connsiteY3617" fmla="*/ 1141926 h 5883748"/>
              <a:gd name="connsiteX3618" fmla="*/ 3246308 w 8211041"/>
              <a:gd name="connsiteY3618" fmla="*/ 1155280 h 5883748"/>
              <a:gd name="connsiteX3619" fmla="*/ 3315968 w 8211041"/>
              <a:gd name="connsiteY3619" fmla="*/ 1184867 h 5883748"/>
              <a:gd name="connsiteX3620" fmla="*/ 3246349 w 8211041"/>
              <a:gd name="connsiteY3620" fmla="*/ 1163007 h 5883748"/>
              <a:gd name="connsiteX3621" fmla="*/ 3212500 w 8211041"/>
              <a:gd name="connsiteY3621" fmla="*/ 1154562 h 5883748"/>
              <a:gd name="connsiteX3622" fmla="*/ 3208760 w 8211041"/>
              <a:gd name="connsiteY3622" fmla="*/ 1156290 h 5883748"/>
              <a:gd name="connsiteX3623" fmla="*/ 3211223 w 8211041"/>
              <a:gd name="connsiteY3623" fmla="*/ 1157843 h 5883748"/>
              <a:gd name="connsiteX3624" fmla="*/ 3221843 w 8211041"/>
              <a:gd name="connsiteY3624" fmla="*/ 1170791 h 5883748"/>
              <a:gd name="connsiteX3625" fmla="*/ 3207266 w 8211041"/>
              <a:gd name="connsiteY3625" fmla="*/ 1171925 h 5883748"/>
              <a:gd name="connsiteX3626" fmla="*/ 3199225 w 8211041"/>
              <a:gd name="connsiteY3626" fmla="*/ 1170320 h 5883748"/>
              <a:gd name="connsiteX3627" fmla="*/ 3207862 w 8211041"/>
              <a:gd name="connsiteY3627" fmla="*/ 1177336 h 5883748"/>
              <a:gd name="connsiteX3628" fmla="*/ 3207863 w 8211041"/>
              <a:gd name="connsiteY3628" fmla="*/ 1177336 h 5883748"/>
              <a:gd name="connsiteX3629" fmla="*/ 3215526 w 8211041"/>
              <a:gd name="connsiteY3629" fmla="*/ 1181696 h 5883748"/>
              <a:gd name="connsiteX3630" fmla="*/ 3212545 w 8211041"/>
              <a:gd name="connsiteY3630" fmla="*/ 1181139 h 5883748"/>
              <a:gd name="connsiteX3631" fmla="*/ 3271333 w 8211041"/>
              <a:gd name="connsiteY3631" fmla="*/ 1228893 h 5883748"/>
              <a:gd name="connsiteX3632" fmla="*/ 3223525 w 8211041"/>
              <a:gd name="connsiteY3632" fmla="*/ 1192228 h 5883748"/>
              <a:gd name="connsiteX3633" fmla="*/ 3205110 w 8211041"/>
              <a:gd name="connsiteY3633" fmla="*/ 1179490 h 5883748"/>
              <a:gd name="connsiteX3634" fmla="*/ 3199840 w 8211041"/>
              <a:gd name="connsiteY3634" fmla="*/ 1178197 h 5883748"/>
              <a:gd name="connsiteX3635" fmla="*/ 3177653 w 8211041"/>
              <a:gd name="connsiteY3635" fmla="*/ 1172429 h 5883748"/>
              <a:gd name="connsiteX3636" fmla="*/ 3169814 w 8211041"/>
              <a:gd name="connsiteY3636" fmla="*/ 1170544 h 5883748"/>
              <a:gd name="connsiteX3637" fmla="*/ 3181283 w 8211041"/>
              <a:gd name="connsiteY3637" fmla="*/ 1178765 h 5883748"/>
              <a:gd name="connsiteX3638" fmla="*/ 3265817 w 8211041"/>
              <a:gd name="connsiteY3638" fmla="*/ 1241150 h 5883748"/>
              <a:gd name="connsiteX3639" fmla="*/ 3266969 w 8211041"/>
              <a:gd name="connsiteY3639" fmla="*/ 1242125 h 5883748"/>
              <a:gd name="connsiteX3640" fmla="*/ 3273874 w 8211041"/>
              <a:gd name="connsiteY3640" fmla="*/ 1245136 h 5883748"/>
              <a:gd name="connsiteX3641" fmla="*/ 3293688 w 8211041"/>
              <a:gd name="connsiteY3641" fmla="*/ 1251833 h 5883748"/>
              <a:gd name="connsiteX3642" fmla="*/ 3293223 w 8211041"/>
              <a:gd name="connsiteY3642" fmla="*/ 1252036 h 5883748"/>
              <a:gd name="connsiteX3643" fmla="*/ 3302105 w 8211041"/>
              <a:gd name="connsiteY3643" fmla="*/ 1258952 h 5883748"/>
              <a:gd name="connsiteX3644" fmla="*/ 3305471 w 8211041"/>
              <a:gd name="connsiteY3644" fmla="*/ 1261477 h 5883748"/>
              <a:gd name="connsiteX3645" fmla="*/ 3299119 w 8211041"/>
              <a:gd name="connsiteY3645" fmla="*/ 1259640 h 5883748"/>
              <a:gd name="connsiteX3646" fmla="*/ 3280618 w 8211041"/>
              <a:gd name="connsiteY3646" fmla="*/ 1253670 h 5883748"/>
              <a:gd name="connsiteX3647" fmla="*/ 3302333 w 8211041"/>
              <a:gd name="connsiteY3647" fmla="*/ 1272038 h 5883748"/>
              <a:gd name="connsiteX3648" fmla="*/ 3327415 w 8211041"/>
              <a:gd name="connsiteY3648" fmla="*/ 1294693 h 5883748"/>
              <a:gd name="connsiteX3649" fmla="*/ 3324663 w 8211041"/>
              <a:gd name="connsiteY3649" fmla="*/ 1293052 h 5883748"/>
              <a:gd name="connsiteX3650" fmla="*/ 3303758 w 8211041"/>
              <a:gd name="connsiteY3650" fmla="*/ 1278173 h 5883748"/>
              <a:gd name="connsiteX3651" fmla="*/ 3301629 w 8211041"/>
              <a:gd name="connsiteY3651" fmla="*/ 1276875 h 5883748"/>
              <a:gd name="connsiteX3652" fmla="*/ 3291482 w 8211041"/>
              <a:gd name="connsiteY3652" fmla="*/ 1267720 h 5883748"/>
              <a:gd name="connsiteX3653" fmla="*/ 3270542 w 8211041"/>
              <a:gd name="connsiteY3653" fmla="*/ 1250419 h 5883748"/>
              <a:gd name="connsiteX3654" fmla="*/ 3258074 w 8211041"/>
              <a:gd name="connsiteY3654" fmla="*/ 1246396 h 5883748"/>
              <a:gd name="connsiteX3655" fmla="*/ 3248237 w 8211041"/>
              <a:gd name="connsiteY3655" fmla="*/ 1239339 h 5883748"/>
              <a:gd name="connsiteX3656" fmla="*/ 3241971 w 8211041"/>
              <a:gd name="connsiteY3656" fmla="*/ 1236570 h 5883748"/>
              <a:gd name="connsiteX3657" fmla="*/ 3216233 w 8211041"/>
              <a:gd name="connsiteY3657" fmla="*/ 1225104 h 5883748"/>
              <a:gd name="connsiteX3658" fmla="*/ 3208280 w 8211041"/>
              <a:gd name="connsiteY3658" fmla="*/ 1222554 h 5883748"/>
              <a:gd name="connsiteX3659" fmla="*/ 3207804 w 8211041"/>
              <a:gd name="connsiteY3659" fmla="*/ 1223035 h 5883748"/>
              <a:gd name="connsiteX3660" fmla="*/ 3207579 w 8211041"/>
              <a:gd name="connsiteY3660" fmla="*/ 1223216 h 5883748"/>
              <a:gd name="connsiteX3661" fmla="*/ 3208015 w 8211041"/>
              <a:gd name="connsiteY3661" fmla="*/ 1223525 h 5883748"/>
              <a:gd name="connsiteX3662" fmla="*/ 3208904 w 8211041"/>
              <a:gd name="connsiteY3662" fmla="*/ 1224226 h 5883748"/>
              <a:gd name="connsiteX3663" fmla="*/ 3209635 w 8211041"/>
              <a:gd name="connsiteY3663" fmla="*/ 1223995 h 5883748"/>
              <a:gd name="connsiteX3664" fmla="*/ 3208904 w 8211041"/>
              <a:gd name="connsiteY3664" fmla="*/ 1224227 h 5883748"/>
              <a:gd name="connsiteX3665" fmla="*/ 3232569 w 8211041"/>
              <a:gd name="connsiteY3665" fmla="*/ 1242920 h 5883748"/>
              <a:gd name="connsiteX3666" fmla="*/ 3260714 w 8211041"/>
              <a:gd name="connsiteY3666" fmla="*/ 1262318 h 5883748"/>
              <a:gd name="connsiteX3667" fmla="*/ 3246552 w 8211041"/>
              <a:gd name="connsiteY3667" fmla="*/ 1253964 h 5883748"/>
              <a:gd name="connsiteX3668" fmla="*/ 3256470 w 8211041"/>
              <a:gd name="connsiteY3668" fmla="*/ 1261798 h 5883748"/>
              <a:gd name="connsiteX3669" fmla="*/ 3277063 w 8211041"/>
              <a:gd name="connsiteY3669" fmla="*/ 1279516 h 5883748"/>
              <a:gd name="connsiteX3670" fmla="*/ 3291592 w 8211041"/>
              <a:gd name="connsiteY3670" fmla="*/ 1288979 h 5883748"/>
              <a:gd name="connsiteX3671" fmla="*/ 3316092 w 8211041"/>
              <a:gd name="connsiteY3671" fmla="*/ 1307600 h 5883748"/>
              <a:gd name="connsiteX3672" fmla="*/ 3297973 w 8211041"/>
              <a:gd name="connsiteY3672" fmla="*/ 1297506 h 5883748"/>
              <a:gd name="connsiteX3673" fmla="*/ 3330455 w 8211041"/>
              <a:gd name="connsiteY3673" fmla="*/ 1325451 h 5883748"/>
              <a:gd name="connsiteX3674" fmla="*/ 3369026 w 8211041"/>
              <a:gd name="connsiteY3674" fmla="*/ 1339910 h 5883748"/>
              <a:gd name="connsiteX3675" fmla="*/ 3358872 w 8211041"/>
              <a:gd name="connsiteY3675" fmla="*/ 1330079 h 5883748"/>
              <a:gd name="connsiteX3676" fmla="*/ 3331039 w 8211041"/>
              <a:gd name="connsiteY3676" fmla="*/ 1303666 h 5883748"/>
              <a:gd name="connsiteX3677" fmla="*/ 3338605 w 8211041"/>
              <a:gd name="connsiteY3677" fmla="*/ 1309554 h 5883748"/>
              <a:gd name="connsiteX3678" fmla="*/ 3371247 w 8211041"/>
              <a:gd name="connsiteY3678" fmla="*/ 1340743 h 5883748"/>
              <a:gd name="connsiteX3679" fmla="*/ 3494316 w 8211041"/>
              <a:gd name="connsiteY3679" fmla="*/ 1386876 h 5883748"/>
              <a:gd name="connsiteX3680" fmla="*/ 3724743 w 8211041"/>
              <a:gd name="connsiteY3680" fmla="*/ 1491027 h 5883748"/>
              <a:gd name="connsiteX3681" fmla="*/ 3631718 w 8211041"/>
              <a:gd name="connsiteY3681" fmla="*/ 1458910 h 5883748"/>
              <a:gd name="connsiteX3682" fmla="*/ 3592284 w 8211041"/>
              <a:gd name="connsiteY3682" fmla="*/ 1443613 h 5883748"/>
              <a:gd name="connsiteX3683" fmla="*/ 3569023 w 8211041"/>
              <a:gd name="connsiteY3683" fmla="*/ 1432606 h 5883748"/>
              <a:gd name="connsiteX3684" fmla="*/ 3563702 w 8211041"/>
              <a:gd name="connsiteY3684" fmla="*/ 1432522 h 5883748"/>
              <a:gd name="connsiteX3685" fmla="*/ 3527590 w 8211041"/>
              <a:gd name="connsiteY3685" fmla="*/ 1418513 h 5883748"/>
              <a:gd name="connsiteX3686" fmla="*/ 3417296 w 8211041"/>
              <a:gd name="connsiteY3686" fmla="*/ 1379401 h 5883748"/>
              <a:gd name="connsiteX3687" fmla="*/ 3411251 w 8211041"/>
              <a:gd name="connsiteY3687" fmla="*/ 1377972 h 5883748"/>
              <a:gd name="connsiteX3688" fmla="*/ 3411483 w 8211041"/>
              <a:gd name="connsiteY3688" fmla="*/ 1378187 h 5883748"/>
              <a:gd name="connsiteX3689" fmla="*/ 3450318 w 8211041"/>
              <a:gd name="connsiteY3689" fmla="*/ 1413113 h 5883748"/>
              <a:gd name="connsiteX3690" fmla="*/ 3489086 w 8211041"/>
              <a:gd name="connsiteY3690" fmla="*/ 1451460 h 5883748"/>
              <a:gd name="connsiteX3691" fmla="*/ 3524244 w 8211041"/>
              <a:gd name="connsiteY3691" fmla="*/ 1487761 h 5883748"/>
              <a:gd name="connsiteX3692" fmla="*/ 3481262 w 8211041"/>
              <a:gd name="connsiteY3692" fmla="*/ 1447026 h 5883748"/>
              <a:gd name="connsiteX3693" fmla="*/ 3466370 w 8211041"/>
              <a:gd name="connsiteY3693" fmla="*/ 1433845 h 5883748"/>
              <a:gd name="connsiteX3694" fmla="*/ 3476180 w 8211041"/>
              <a:gd name="connsiteY3694" fmla="*/ 1449059 h 5883748"/>
              <a:gd name="connsiteX3695" fmla="*/ 3569636 w 8211041"/>
              <a:gd name="connsiteY3695" fmla="*/ 1543049 h 5883748"/>
              <a:gd name="connsiteX3696" fmla="*/ 3480105 w 8211041"/>
              <a:gd name="connsiteY3696" fmla="*/ 1458868 h 5883748"/>
              <a:gd name="connsiteX3697" fmla="*/ 3472258 w 8211041"/>
              <a:gd name="connsiteY3697" fmla="*/ 1453990 h 5883748"/>
              <a:gd name="connsiteX3698" fmla="*/ 3478501 w 8211041"/>
              <a:gd name="connsiteY3698" fmla="*/ 1459510 h 5883748"/>
              <a:gd name="connsiteX3699" fmla="*/ 3526287 w 8211041"/>
              <a:gd name="connsiteY3699" fmla="*/ 1507989 h 5883748"/>
              <a:gd name="connsiteX3700" fmla="*/ 3556214 w 8211041"/>
              <a:gd name="connsiteY3700" fmla="*/ 1539769 h 5883748"/>
              <a:gd name="connsiteX3701" fmla="*/ 3550792 w 8211041"/>
              <a:gd name="connsiteY3701" fmla="*/ 1536639 h 5883748"/>
              <a:gd name="connsiteX3702" fmla="*/ 3550541 w 8211041"/>
              <a:gd name="connsiteY3702" fmla="*/ 1536526 h 5883748"/>
              <a:gd name="connsiteX3703" fmla="*/ 3549127 w 8211041"/>
              <a:gd name="connsiteY3703" fmla="*/ 1535219 h 5883748"/>
              <a:gd name="connsiteX3704" fmla="*/ 3527191 w 8211041"/>
              <a:gd name="connsiteY3704" fmla="*/ 1513737 h 5883748"/>
              <a:gd name="connsiteX3705" fmla="*/ 3539676 w 8211041"/>
              <a:gd name="connsiteY3705" fmla="*/ 1530983 h 5883748"/>
              <a:gd name="connsiteX3706" fmla="*/ 3541276 w 8211041"/>
              <a:gd name="connsiteY3706" fmla="*/ 1532488 h 5883748"/>
              <a:gd name="connsiteX3707" fmla="*/ 3538167 w 8211041"/>
              <a:gd name="connsiteY3707" fmla="*/ 1533400 h 5883748"/>
              <a:gd name="connsiteX3708" fmla="*/ 3543951 w 8211041"/>
              <a:gd name="connsiteY3708" fmla="*/ 1537972 h 5883748"/>
              <a:gd name="connsiteX3709" fmla="*/ 3551548 w 8211041"/>
              <a:gd name="connsiteY3709" fmla="*/ 1542561 h 5883748"/>
              <a:gd name="connsiteX3710" fmla="*/ 3555728 w 8211041"/>
              <a:gd name="connsiteY3710" fmla="*/ 1547062 h 5883748"/>
              <a:gd name="connsiteX3711" fmla="*/ 3539677 w 8211041"/>
              <a:gd name="connsiteY3711" fmla="*/ 1535639 h 5883748"/>
              <a:gd name="connsiteX3712" fmla="*/ 3456922 w 8211041"/>
              <a:gd name="connsiteY3712" fmla="*/ 1453661 h 5883748"/>
              <a:gd name="connsiteX3713" fmla="*/ 3421967 w 8211041"/>
              <a:gd name="connsiteY3713" fmla="*/ 1424457 h 5883748"/>
              <a:gd name="connsiteX3714" fmla="*/ 3426069 w 8211041"/>
              <a:gd name="connsiteY3714" fmla="*/ 1429281 h 5883748"/>
              <a:gd name="connsiteX3715" fmla="*/ 3493396 w 8211041"/>
              <a:gd name="connsiteY3715" fmla="*/ 1496740 h 5883748"/>
              <a:gd name="connsiteX3716" fmla="*/ 3518990 w 8211041"/>
              <a:gd name="connsiteY3716" fmla="*/ 1521933 h 5883748"/>
              <a:gd name="connsiteX3717" fmla="*/ 3502136 w 8211041"/>
              <a:gd name="connsiteY3717" fmla="*/ 1509278 h 5883748"/>
              <a:gd name="connsiteX3718" fmla="*/ 3424733 w 8211041"/>
              <a:gd name="connsiteY3718" fmla="*/ 1436022 h 5883748"/>
              <a:gd name="connsiteX3719" fmla="*/ 3392720 w 8211041"/>
              <a:gd name="connsiteY3719" fmla="*/ 1408744 h 5883748"/>
              <a:gd name="connsiteX3720" fmla="*/ 3414478 w 8211041"/>
              <a:gd name="connsiteY3720" fmla="*/ 1429005 h 5883748"/>
              <a:gd name="connsiteX3721" fmla="*/ 3434900 w 8211041"/>
              <a:gd name="connsiteY3721" fmla="*/ 1451352 h 5883748"/>
              <a:gd name="connsiteX3722" fmla="*/ 3395486 w 8211041"/>
              <a:gd name="connsiteY3722" fmla="*/ 1415655 h 5883748"/>
              <a:gd name="connsiteX3723" fmla="*/ 3380594 w 8211041"/>
              <a:gd name="connsiteY3723" fmla="*/ 1407131 h 5883748"/>
              <a:gd name="connsiteX3724" fmla="*/ 3334224 w 8211041"/>
              <a:gd name="connsiteY3724" fmla="*/ 1368010 h 5883748"/>
              <a:gd name="connsiteX3725" fmla="*/ 3326377 w 8211041"/>
              <a:gd name="connsiteY3725" fmla="*/ 1363132 h 5883748"/>
              <a:gd name="connsiteX3726" fmla="*/ 3336989 w 8211041"/>
              <a:gd name="connsiteY3726" fmla="*/ 1374922 h 5883748"/>
              <a:gd name="connsiteX3727" fmla="*/ 3430444 w 8211041"/>
              <a:gd name="connsiteY3727" fmla="*/ 1464255 h 5883748"/>
              <a:gd name="connsiteX3728" fmla="*/ 3349564 w 8211041"/>
              <a:gd name="connsiteY3728" fmla="*/ 1392390 h 5883748"/>
              <a:gd name="connsiteX3729" fmla="*/ 3336368 w 8211041"/>
              <a:gd name="connsiteY3729" fmla="*/ 1388101 h 5883748"/>
              <a:gd name="connsiteX3730" fmla="*/ 3429198 w 8211041"/>
              <a:gd name="connsiteY3730" fmla="*/ 1475874 h 5883748"/>
              <a:gd name="connsiteX3731" fmla="*/ 3433658 w 8211041"/>
              <a:gd name="connsiteY3731" fmla="*/ 1487021 h 5883748"/>
              <a:gd name="connsiteX3732" fmla="*/ 3369097 w 8211041"/>
              <a:gd name="connsiteY3732" fmla="*/ 1431128 h 5883748"/>
              <a:gd name="connsiteX3733" fmla="*/ 3356345 w 8211041"/>
              <a:gd name="connsiteY3733" fmla="*/ 1423298 h 5883748"/>
              <a:gd name="connsiteX3734" fmla="*/ 3408468 w 8211041"/>
              <a:gd name="connsiteY3734" fmla="*/ 1472434 h 5883748"/>
              <a:gd name="connsiteX3735" fmla="*/ 3429704 w 8211041"/>
              <a:gd name="connsiteY3735" fmla="*/ 1491998 h 5883748"/>
              <a:gd name="connsiteX3736" fmla="*/ 3417428 w 8211041"/>
              <a:gd name="connsiteY3736" fmla="*/ 1487153 h 5883748"/>
              <a:gd name="connsiteX3737" fmla="*/ 3431805 w 8211041"/>
              <a:gd name="connsiteY3737" fmla="*/ 1500759 h 5883748"/>
              <a:gd name="connsiteX3738" fmla="*/ 3448462 w 8211041"/>
              <a:gd name="connsiteY3738" fmla="*/ 1509855 h 5883748"/>
              <a:gd name="connsiteX3739" fmla="*/ 3457915 w 8211041"/>
              <a:gd name="connsiteY3739" fmla="*/ 1518955 h 5883748"/>
              <a:gd name="connsiteX3740" fmla="*/ 3459059 w 8211041"/>
              <a:gd name="connsiteY3740" fmla="*/ 1520048 h 5883748"/>
              <a:gd name="connsiteX3741" fmla="*/ 3452174 w 8211041"/>
              <a:gd name="connsiteY3741" fmla="*/ 1516808 h 5883748"/>
              <a:gd name="connsiteX3742" fmla="*/ 3425472 w 8211041"/>
              <a:gd name="connsiteY3742" fmla="*/ 1503044 h 5883748"/>
              <a:gd name="connsiteX3743" fmla="*/ 3364262 w 8211041"/>
              <a:gd name="connsiteY3743" fmla="*/ 1468101 h 5883748"/>
              <a:gd name="connsiteX3744" fmla="*/ 3381115 w 8211041"/>
              <a:gd name="connsiteY3744" fmla="*/ 1482077 h 5883748"/>
              <a:gd name="connsiteX3745" fmla="*/ 3409060 w 8211041"/>
              <a:gd name="connsiteY3745" fmla="*/ 1499477 h 5883748"/>
              <a:gd name="connsiteX3746" fmla="*/ 3416932 w 8211041"/>
              <a:gd name="connsiteY3746" fmla="*/ 1508920 h 5883748"/>
              <a:gd name="connsiteX3747" fmla="*/ 3428940 w 8211041"/>
              <a:gd name="connsiteY3747" fmla="*/ 1513444 h 5883748"/>
              <a:gd name="connsiteX3748" fmla="*/ 3436995 w 8211041"/>
              <a:gd name="connsiteY3748" fmla="*/ 1523107 h 5883748"/>
              <a:gd name="connsiteX3749" fmla="*/ 3465312 w 8211041"/>
              <a:gd name="connsiteY3749" fmla="*/ 1537833 h 5883748"/>
              <a:gd name="connsiteX3750" fmla="*/ 3448717 w 8211041"/>
              <a:gd name="connsiteY3750" fmla="*/ 1534048 h 5883748"/>
              <a:gd name="connsiteX3751" fmla="*/ 3429381 w 8211041"/>
              <a:gd name="connsiteY3751" fmla="*/ 1523854 h 5883748"/>
              <a:gd name="connsiteX3752" fmla="*/ 3419199 w 8211041"/>
              <a:gd name="connsiteY3752" fmla="*/ 1524641 h 5883748"/>
              <a:gd name="connsiteX3753" fmla="*/ 3393883 w 8211041"/>
              <a:gd name="connsiteY3753" fmla="*/ 1511564 h 5883748"/>
              <a:gd name="connsiteX3754" fmla="*/ 3365786 w 8211041"/>
              <a:gd name="connsiteY3754" fmla="*/ 1492759 h 5883748"/>
              <a:gd name="connsiteX3755" fmla="*/ 3366443 w 8211041"/>
              <a:gd name="connsiteY3755" fmla="*/ 1493100 h 5883748"/>
              <a:gd name="connsiteX3756" fmla="*/ 3368006 w 8211041"/>
              <a:gd name="connsiteY3756" fmla="*/ 1493942 h 5883748"/>
              <a:gd name="connsiteX3757" fmla="*/ 3367669 w 8211041"/>
              <a:gd name="connsiteY3757" fmla="*/ 1493738 h 5883748"/>
              <a:gd name="connsiteX3758" fmla="*/ 3366443 w 8211041"/>
              <a:gd name="connsiteY3758" fmla="*/ 1493100 h 5883748"/>
              <a:gd name="connsiteX3759" fmla="*/ 3365688 w 8211041"/>
              <a:gd name="connsiteY3759" fmla="*/ 1492693 h 5883748"/>
              <a:gd name="connsiteX3760" fmla="*/ 3365786 w 8211041"/>
              <a:gd name="connsiteY3760" fmla="*/ 1492759 h 5883748"/>
              <a:gd name="connsiteX3761" fmla="*/ 3361885 w 8211041"/>
              <a:gd name="connsiteY3761" fmla="*/ 1490731 h 5883748"/>
              <a:gd name="connsiteX3762" fmla="*/ 3349830 w 8211041"/>
              <a:gd name="connsiteY3762" fmla="*/ 1486673 h 5883748"/>
              <a:gd name="connsiteX3763" fmla="*/ 3370265 w 8211041"/>
              <a:gd name="connsiteY3763" fmla="*/ 1498184 h 5883748"/>
              <a:gd name="connsiteX3764" fmla="*/ 3433947 w 8211041"/>
              <a:gd name="connsiteY3764" fmla="*/ 1535572 h 5883748"/>
              <a:gd name="connsiteX3765" fmla="*/ 3450983 w 8211041"/>
              <a:gd name="connsiteY3765" fmla="*/ 1549767 h 5883748"/>
              <a:gd name="connsiteX3766" fmla="*/ 3469765 w 8211041"/>
              <a:gd name="connsiteY3766" fmla="*/ 1562416 h 5883748"/>
              <a:gd name="connsiteX3767" fmla="*/ 3468552 w 8211041"/>
              <a:gd name="connsiteY3767" fmla="*/ 1573963 h 5883748"/>
              <a:gd name="connsiteX3768" fmla="*/ 3512355 w 8211041"/>
              <a:gd name="connsiteY3768" fmla="*/ 1597385 h 5883748"/>
              <a:gd name="connsiteX3769" fmla="*/ 3529186 w 8211041"/>
              <a:gd name="connsiteY3769" fmla="*/ 1606438 h 5883748"/>
              <a:gd name="connsiteX3770" fmla="*/ 3530328 w 8211041"/>
              <a:gd name="connsiteY3770" fmla="*/ 1608432 h 5883748"/>
              <a:gd name="connsiteX3771" fmla="*/ 3534121 w 8211041"/>
              <a:gd name="connsiteY3771" fmla="*/ 1613848 h 5883748"/>
              <a:gd name="connsiteX3772" fmla="*/ 3528624 w 8211041"/>
              <a:gd name="connsiteY3772" fmla="*/ 1611115 h 5883748"/>
              <a:gd name="connsiteX3773" fmla="*/ 3446179 w 8211041"/>
              <a:gd name="connsiteY3773" fmla="*/ 1570007 h 5883748"/>
              <a:gd name="connsiteX3774" fmla="*/ 3414013 w 8211041"/>
              <a:gd name="connsiteY3774" fmla="*/ 1553782 h 5883748"/>
              <a:gd name="connsiteX3775" fmla="*/ 3388991 w 8211041"/>
              <a:gd name="connsiteY3775" fmla="*/ 1543010 h 5883748"/>
              <a:gd name="connsiteX3776" fmla="*/ 3373134 w 8211041"/>
              <a:gd name="connsiteY3776" fmla="*/ 1536988 h 5883748"/>
              <a:gd name="connsiteX3777" fmla="*/ 3370779 w 8211041"/>
              <a:gd name="connsiteY3777" fmla="*/ 1536939 h 5883748"/>
              <a:gd name="connsiteX3778" fmla="*/ 3382243 w 8211041"/>
              <a:gd name="connsiteY3778" fmla="*/ 1542465 h 5883748"/>
              <a:gd name="connsiteX3779" fmla="*/ 3382934 w 8211041"/>
              <a:gd name="connsiteY3779" fmla="*/ 1545132 h 5883748"/>
              <a:gd name="connsiteX3780" fmla="*/ 3382827 w 8211041"/>
              <a:gd name="connsiteY3780" fmla="*/ 1549623 h 5883748"/>
              <a:gd name="connsiteX3781" fmla="*/ 3381021 w 8211041"/>
              <a:gd name="connsiteY3781" fmla="*/ 1548835 h 5883748"/>
              <a:gd name="connsiteX3782" fmla="*/ 3452032 w 8211041"/>
              <a:gd name="connsiteY3782" fmla="*/ 1583681 h 5883748"/>
              <a:gd name="connsiteX3783" fmla="*/ 4017654 w 8211041"/>
              <a:gd name="connsiteY3783" fmla="*/ 1878313 h 5883748"/>
              <a:gd name="connsiteX3784" fmla="*/ 4050094 w 8211041"/>
              <a:gd name="connsiteY3784" fmla="*/ 1897323 h 5883748"/>
              <a:gd name="connsiteX3785" fmla="*/ 4050805 w 8211041"/>
              <a:gd name="connsiteY3785" fmla="*/ 1906652 h 5883748"/>
              <a:gd name="connsiteX3786" fmla="*/ 3744464 w 8211041"/>
              <a:gd name="connsiteY3786" fmla="*/ 1735319 h 5883748"/>
              <a:gd name="connsiteX3787" fmla="*/ 3708060 w 8211041"/>
              <a:gd name="connsiteY3787" fmla="*/ 1730407 h 5883748"/>
              <a:gd name="connsiteX3788" fmla="*/ 3899018 w 8211041"/>
              <a:gd name="connsiteY3788" fmla="*/ 1835828 h 5883748"/>
              <a:gd name="connsiteX3789" fmla="*/ 4077777 w 8211041"/>
              <a:gd name="connsiteY3789" fmla="*/ 1933255 h 5883748"/>
              <a:gd name="connsiteX3790" fmla="*/ 4036581 w 8211041"/>
              <a:gd name="connsiteY3790" fmla="*/ 1921671 h 5883748"/>
              <a:gd name="connsiteX3791" fmla="*/ 3878261 w 8211041"/>
              <a:gd name="connsiteY3791" fmla="*/ 1834555 h 5883748"/>
              <a:gd name="connsiteX3792" fmla="*/ 3637509 w 8211041"/>
              <a:gd name="connsiteY3792" fmla="*/ 1710571 h 5883748"/>
              <a:gd name="connsiteX3793" fmla="*/ 3418273 w 8211041"/>
              <a:gd name="connsiteY3793" fmla="*/ 1598757 h 5883748"/>
              <a:gd name="connsiteX3794" fmla="*/ 3382841 w 8211041"/>
              <a:gd name="connsiteY3794" fmla="*/ 1585560 h 5883748"/>
              <a:gd name="connsiteX3795" fmla="*/ 3465826 w 8211041"/>
              <a:gd name="connsiteY3795" fmla="*/ 1633553 h 5883748"/>
              <a:gd name="connsiteX3796" fmla="*/ 3521704 w 8211041"/>
              <a:gd name="connsiteY3796" fmla="*/ 1662215 h 5883748"/>
              <a:gd name="connsiteX3797" fmla="*/ 3523686 w 8211041"/>
              <a:gd name="connsiteY3797" fmla="*/ 1664802 h 5883748"/>
              <a:gd name="connsiteX3798" fmla="*/ 3526955 w 8211041"/>
              <a:gd name="connsiteY3798" fmla="*/ 1666270 h 5883748"/>
              <a:gd name="connsiteX3799" fmla="*/ 3595124 w 8211041"/>
              <a:gd name="connsiteY3799" fmla="*/ 1703219 h 5883748"/>
              <a:gd name="connsiteX3800" fmla="*/ 3631364 w 8211041"/>
              <a:gd name="connsiteY3800" fmla="*/ 1732427 h 5883748"/>
              <a:gd name="connsiteX3801" fmla="*/ 3836388 w 8211041"/>
              <a:gd name="connsiteY3801" fmla="*/ 1837236 h 5883748"/>
              <a:gd name="connsiteX3802" fmla="*/ 3897898 w 8211041"/>
              <a:gd name="connsiteY3802" fmla="*/ 1887242 h 5883748"/>
              <a:gd name="connsiteX3803" fmla="*/ 3839512 w 8211041"/>
              <a:gd name="connsiteY3803" fmla="*/ 1861698 h 5883748"/>
              <a:gd name="connsiteX3804" fmla="*/ 3652355 w 8211041"/>
              <a:gd name="connsiteY3804" fmla="*/ 1756586 h 5883748"/>
              <a:gd name="connsiteX3805" fmla="*/ 3367516 w 8211041"/>
              <a:gd name="connsiteY3805" fmla="*/ 1629334 h 5883748"/>
              <a:gd name="connsiteX3806" fmla="*/ 3366767 w 8211041"/>
              <a:gd name="connsiteY3806" fmla="*/ 1629100 h 5883748"/>
              <a:gd name="connsiteX3807" fmla="*/ 3366740 w 8211041"/>
              <a:gd name="connsiteY3807" fmla="*/ 1629168 h 5883748"/>
              <a:gd name="connsiteX3808" fmla="*/ 3364985 w 8211041"/>
              <a:gd name="connsiteY3808" fmla="*/ 1628542 h 5883748"/>
              <a:gd name="connsiteX3809" fmla="*/ 3357764 w 8211041"/>
              <a:gd name="connsiteY3809" fmla="*/ 1626283 h 5883748"/>
              <a:gd name="connsiteX3810" fmla="*/ 3383318 w 8211041"/>
              <a:gd name="connsiteY3810" fmla="*/ 1648230 h 5883748"/>
              <a:gd name="connsiteX3811" fmla="*/ 3569960 w 8211041"/>
              <a:gd name="connsiteY3811" fmla="*/ 1743309 h 5883748"/>
              <a:gd name="connsiteX3812" fmla="*/ 3508683 w 8211041"/>
              <a:gd name="connsiteY3812" fmla="*/ 1716190 h 5883748"/>
              <a:gd name="connsiteX3813" fmla="*/ 3369445 w 8211041"/>
              <a:gd name="connsiteY3813" fmla="*/ 1647516 h 5883748"/>
              <a:gd name="connsiteX3814" fmla="*/ 3347345 w 8211041"/>
              <a:gd name="connsiteY3814" fmla="*/ 1638215 h 5883748"/>
              <a:gd name="connsiteX3815" fmla="*/ 3359843 w 8211041"/>
              <a:gd name="connsiteY3815" fmla="*/ 1646702 h 5883748"/>
              <a:gd name="connsiteX3816" fmla="*/ 3390980 w 8211041"/>
              <a:gd name="connsiteY3816" fmla="*/ 1668127 h 5883748"/>
              <a:gd name="connsiteX3817" fmla="*/ 3327018 w 8211041"/>
              <a:gd name="connsiteY3817" fmla="*/ 1633004 h 5883748"/>
              <a:gd name="connsiteX3818" fmla="*/ 3311603 w 8211041"/>
              <a:gd name="connsiteY3818" fmla="*/ 1623612 h 5883748"/>
              <a:gd name="connsiteX3819" fmla="*/ 3301399 w 8211041"/>
              <a:gd name="connsiteY3819" fmla="*/ 1620100 h 5883748"/>
              <a:gd name="connsiteX3820" fmla="*/ 3301083 w 8211041"/>
              <a:gd name="connsiteY3820" fmla="*/ 1620545 h 5883748"/>
              <a:gd name="connsiteX3821" fmla="*/ 3389531 w 8211041"/>
              <a:gd name="connsiteY3821" fmla="*/ 1673561 h 5883748"/>
              <a:gd name="connsiteX3822" fmla="*/ 3927148 w 8211041"/>
              <a:gd name="connsiteY3822" fmla="*/ 1947435 h 5883748"/>
              <a:gd name="connsiteX3823" fmla="*/ 3980093 w 8211041"/>
              <a:gd name="connsiteY3823" fmla="*/ 1978638 h 5883748"/>
              <a:gd name="connsiteX3824" fmla="*/ 3995571 w 8211041"/>
              <a:gd name="connsiteY3824" fmla="*/ 1984676 h 5883748"/>
              <a:gd name="connsiteX3825" fmla="*/ 4080571 w 8211041"/>
              <a:gd name="connsiteY3825" fmla="*/ 2029390 h 5883748"/>
              <a:gd name="connsiteX3826" fmla="*/ 4026487 w 8211041"/>
              <a:gd name="connsiteY3826" fmla="*/ 2002842 h 5883748"/>
              <a:gd name="connsiteX3827" fmla="*/ 4005560 w 8211041"/>
              <a:gd name="connsiteY3827" fmla="*/ 1993816 h 5883748"/>
              <a:gd name="connsiteX3828" fmla="*/ 4011588 w 8211041"/>
              <a:gd name="connsiteY3828" fmla="*/ 1997752 h 5883748"/>
              <a:gd name="connsiteX3829" fmla="*/ 3984551 w 8211041"/>
              <a:gd name="connsiteY3829" fmla="*/ 1996047 h 5883748"/>
              <a:gd name="connsiteX3830" fmla="*/ 3866554 w 8211041"/>
              <a:gd name="connsiteY3830" fmla="*/ 1925595 h 5883748"/>
              <a:gd name="connsiteX3831" fmla="*/ 3501151 w 8211041"/>
              <a:gd name="connsiteY3831" fmla="*/ 1742981 h 5883748"/>
              <a:gd name="connsiteX3832" fmla="*/ 3485953 w 8211041"/>
              <a:gd name="connsiteY3832" fmla="*/ 1737958 h 5883748"/>
              <a:gd name="connsiteX3833" fmla="*/ 3485907 w 8211041"/>
              <a:gd name="connsiteY3833" fmla="*/ 1738665 h 5883748"/>
              <a:gd name="connsiteX3834" fmla="*/ 3504429 w 8211041"/>
              <a:gd name="connsiteY3834" fmla="*/ 1746582 h 5883748"/>
              <a:gd name="connsiteX3835" fmla="*/ 3557384 w 8211041"/>
              <a:gd name="connsiteY3835" fmla="*/ 1777551 h 5883748"/>
              <a:gd name="connsiteX3836" fmla="*/ 3571681 w 8211041"/>
              <a:gd name="connsiteY3836" fmla="*/ 1789060 h 5883748"/>
              <a:gd name="connsiteX3837" fmla="*/ 3561983 w 8211041"/>
              <a:gd name="connsiteY3837" fmla="*/ 1776227 h 5883748"/>
              <a:gd name="connsiteX3838" fmla="*/ 3570378 w 8211041"/>
              <a:gd name="connsiteY3838" fmla="*/ 1780587 h 5883748"/>
              <a:gd name="connsiteX3839" fmla="*/ 3579577 w 8211041"/>
              <a:gd name="connsiteY3839" fmla="*/ 1790211 h 5883748"/>
              <a:gd name="connsiteX3840" fmla="*/ 3583045 w 8211041"/>
              <a:gd name="connsiteY3840" fmla="*/ 1795197 h 5883748"/>
              <a:gd name="connsiteX3841" fmla="*/ 3650973 w 8211041"/>
              <a:gd name="connsiteY3841" fmla="*/ 1830179 h 5883748"/>
              <a:gd name="connsiteX3842" fmla="*/ 3789827 w 8211041"/>
              <a:gd name="connsiteY3842" fmla="*/ 1904022 h 5883748"/>
              <a:gd name="connsiteX3843" fmla="*/ 3838428 w 8211041"/>
              <a:gd name="connsiteY3843" fmla="*/ 1926815 h 5883748"/>
              <a:gd name="connsiteX3844" fmla="*/ 3849952 w 8211041"/>
              <a:gd name="connsiteY3844" fmla="*/ 1949074 h 5883748"/>
              <a:gd name="connsiteX3845" fmla="*/ 3930641 w 8211041"/>
              <a:gd name="connsiteY3845" fmla="*/ 1995343 h 5883748"/>
              <a:gd name="connsiteX3846" fmla="*/ 3980097 w 8211041"/>
              <a:gd name="connsiteY3846" fmla="*/ 2019958 h 5883748"/>
              <a:gd name="connsiteX3847" fmla="*/ 4017434 w 8211041"/>
              <a:gd name="connsiteY3847" fmla="*/ 2036577 h 5883748"/>
              <a:gd name="connsiteX3848" fmla="*/ 4181125 w 8211041"/>
              <a:gd name="connsiteY3848" fmla="*/ 2125716 h 5883748"/>
              <a:gd name="connsiteX3849" fmla="*/ 4212326 w 8211041"/>
              <a:gd name="connsiteY3849" fmla="*/ 2147042 h 5883748"/>
              <a:gd name="connsiteX3850" fmla="*/ 4221739 w 8211041"/>
              <a:gd name="connsiteY3850" fmla="*/ 2150794 h 5883748"/>
              <a:gd name="connsiteX3851" fmla="*/ 4221752 w 8211041"/>
              <a:gd name="connsiteY3851" fmla="*/ 2151308 h 5883748"/>
              <a:gd name="connsiteX3852" fmla="*/ 4223395 w 8211041"/>
              <a:gd name="connsiteY3852" fmla="*/ 2151455 h 5883748"/>
              <a:gd name="connsiteX3853" fmla="*/ 4221739 w 8211041"/>
              <a:gd name="connsiteY3853" fmla="*/ 2150794 h 5883748"/>
              <a:gd name="connsiteX3854" fmla="*/ 4221688 w 8211041"/>
              <a:gd name="connsiteY3854" fmla="*/ 2148841 h 5883748"/>
              <a:gd name="connsiteX3855" fmla="*/ 4252135 w 8211041"/>
              <a:gd name="connsiteY3855" fmla="*/ 2162798 h 5883748"/>
              <a:gd name="connsiteX3856" fmla="*/ 4246618 w 8211041"/>
              <a:gd name="connsiteY3856" fmla="*/ 2157510 h 5883748"/>
              <a:gd name="connsiteX3857" fmla="*/ 4246230 w 8211041"/>
              <a:gd name="connsiteY3857" fmla="*/ 2150594 h 5883748"/>
              <a:gd name="connsiteX3858" fmla="*/ 4223520 w 8211041"/>
              <a:gd name="connsiteY3858" fmla="*/ 2135312 h 5883748"/>
              <a:gd name="connsiteX3859" fmla="*/ 4186299 w 8211041"/>
              <a:gd name="connsiteY3859" fmla="*/ 2111387 h 5883748"/>
              <a:gd name="connsiteX3860" fmla="*/ 4153816 w 8211041"/>
              <a:gd name="connsiteY3860" fmla="*/ 2090962 h 5883748"/>
              <a:gd name="connsiteX3861" fmla="*/ 4162392 w 8211041"/>
              <a:gd name="connsiteY3861" fmla="*/ 2095247 h 5883748"/>
              <a:gd name="connsiteX3862" fmla="*/ 4204353 w 8211041"/>
              <a:gd name="connsiteY3862" fmla="*/ 2121831 h 5883748"/>
              <a:gd name="connsiteX3863" fmla="*/ 4292288 w 8211041"/>
              <a:gd name="connsiteY3863" fmla="*/ 2174817 h 5883748"/>
              <a:gd name="connsiteX3864" fmla="*/ 4337840 w 8211041"/>
              <a:gd name="connsiteY3864" fmla="*/ 2204792 h 5883748"/>
              <a:gd name="connsiteX3865" fmla="*/ 4379449 w 8211041"/>
              <a:gd name="connsiteY3865" fmla="*/ 2233470 h 5883748"/>
              <a:gd name="connsiteX3866" fmla="*/ 4329296 w 8211041"/>
              <a:gd name="connsiteY3866" fmla="*/ 2201983 h 5883748"/>
              <a:gd name="connsiteX3867" fmla="*/ 4312103 w 8211041"/>
              <a:gd name="connsiteY3867" fmla="*/ 2191989 h 5883748"/>
              <a:gd name="connsiteX3868" fmla="*/ 4324713 w 8211041"/>
              <a:gd name="connsiteY3868" fmla="*/ 2204976 h 5883748"/>
              <a:gd name="connsiteX3869" fmla="*/ 4434827 w 8211041"/>
              <a:gd name="connsiteY3869" fmla="*/ 2278753 h 5883748"/>
              <a:gd name="connsiteX3870" fmla="*/ 4330490 w 8211041"/>
              <a:gd name="connsiteY3870" fmla="*/ 2213822 h 5883748"/>
              <a:gd name="connsiteX3871" fmla="*/ 4321838 w 8211041"/>
              <a:gd name="connsiteY3871" fmla="*/ 2210582 h 5883748"/>
              <a:gd name="connsiteX3872" fmla="*/ 4329043 w 8211041"/>
              <a:gd name="connsiteY3872" fmla="*/ 2214767 h 5883748"/>
              <a:gd name="connsiteX3873" fmla="*/ 4385430 w 8211041"/>
              <a:gd name="connsiteY3873" fmla="*/ 2252901 h 5883748"/>
              <a:gd name="connsiteX3874" fmla="*/ 4421022 w 8211041"/>
              <a:gd name="connsiteY3874" fmla="*/ 2278177 h 5883748"/>
              <a:gd name="connsiteX3875" fmla="*/ 4415091 w 8211041"/>
              <a:gd name="connsiteY3875" fmla="*/ 2276174 h 5883748"/>
              <a:gd name="connsiteX3876" fmla="*/ 4414822 w 8211041"/>
              <a:gd name="connsiteY3876" fmla="*/ 2276113 h 5883748"/>
              <a:gd name="connsiteX3877" fmla="*/ 4413179 w 8211041"/>
              <a:gd name="connsiteY3877" fmla="*/ 2275109 h 5883748"/>
              <a:gd name="connsiteX3878" fmla="*/ 4387447 w 8211041"/>
              <a:gd name="connsiteY3878" fmla="*/ 2258360 h 5883748"/>
              <a:gd name="connsiteX3879" fmla="*/ 4403079 w 8211041"/>
              <a:gd name="connsiteY3879" fmla="*/ 2272814 h 5883748"/>
              <a:gd name="connsiteX3880" fmla="*/ 4404943 w 8211041"/>
              <a:gd name="connsiteY3880" fmla="*/ 2273975 h 5883748"/>
              <a:gd name="connsiteX3881" fmla="*/ 4402075 w 8211041"/>
              <a:gd name="connsiteY3881" fmla="*/ 2275480 h 5883748"/>
              <a:gd name="connsiteX3882" fmla="*/ 4408646 w 8211041"/>
              <a:gd name="connsiteY3882" fmla="*/ 2278826 h 5883748"/>
              <a:gd name="connsiteX3883" fmla="*/ 4416997 w 8211041"/>
              <a:gd name="connsiteY3883" fmla="*/ 2281831 h 5883748"/>
              <a:gd name="connsiteX3884" fmla="*/ 4421979 w 8211041"/>
              <a:gd name="connsiteY3884" fmla="*/ 2285422 h 5883748"/>
              <a:gd name="connsiteX3885" fmla="*/ 4403995 w 8211041"/>
              <a:gd name="connsiteY3885" fmla="*/ 2277379 h 5883748"/>
              <a:gd name="connsiteX3886" fmla="*/ 4306736 w 8211041"/>
              <a:gd name="connsiteY3886" fmla="*/ 2213274 h 5883748"/>
              <a:gd name="connsiteX3887" fmla="*/ 4266721 w 8211041"/>
              <a:gd name="connsiteY3887" fmla="*/ 2191514 h 5883748"/>
              <a:gd name="connsiteX3888" fmla="*/ 4271691 w 8211041"/>
              <a:gd name="connsiteY3888" fmla="*/ 2195438 h 5883748"/>
              <a:gd name="connsiteX3889" fmla="*/ 4350970 w 8211041"/>
              <a:gd name="connsiteY3889" fmla="*/ 2248341 h 5883748"/>
              <a:gd name="connsiteX3890" fmla="*/ 4381017 w 8211041"/>
              <a:gd name="connsiteY3890" fmla="*/ 2268008 h 5883748"/>
              <a:gd name="connsiteX3891" fmla="*/ 4362004 w 8211041"/>
              <a:gd name="connsiteY3891" fmla="*/ 2258916 h 5883748"/>
              <a:gd name="connsiteX3892" fmla="*/ 4271707 w 8211041"/>
              <a:gd name="connsiteY3892" fmla="*/ 2202311 h 5883748"/>
              <a:gd name="connsiteX3893" fmla="*/ 4234955 w 8211041"/>
              <a:gd name="connsiteY3893" fmla="*/ 2181859 h 5883748"/>
              <a:gd name="connsiteX3894" fmla="*/ 4260272 w 8211041"/>
              <a:gd name="connsiteY3894" fmla="*/ 2197446 h 5883748"/>
              <a:gd name="connsiteX3895" fmla="*/ 4284689 w 8211041"/>
              <a:gd name="connsiteY3895" fmla="*/ 2215341 h 5883748"/>
              <a:gd name="connsiteX3896" fmla="*/ 4239025 w 8211041"/>
              <a:gd name="connsiteY3896" fmla="*/ 2188093 h 5883748"/>
              <a:gd name="connsiteX3897" fmla="*/ 4222749 w 8211041"/>
              <a:gd name="connsiteY3897" fmla="*/ 2182662 h 5883748"/>
              <a:gd name="connsiteX3898" fmla="*/ 4169591 w 8211041"/>
              <a:gd name="connsiteY3898" fmla="*/ 2153424 h 5883748"/>
              <a:gd name="connsiteX3899" fmla="*/ 4160939 w 8211041"/>
              <a:gd name="connsiteY3899" fmla="*/ 2150184 h 5883748"/>
              <a:gd name="connsiteX3900" fmla="*/ 4173661 w 8211041"/>
              <a:gd name="connsiteY3900" fmla="*/ 2159656 h 5883748"/>
              <a:gd name="connsiteX3901" fmla="*/ 4282859 w 8211041"/>
              <a:gd name="connsiteY3901" fmla="*/ 2228869 h 5883748"/>
              <a:gd name="connsiteX3902" fmla="*/ 4189426 w 8211041"/>
              <a:gd name="connsiteY3902" fmla="*/ 2174311 h 5883748"/>
              <a:gd name="connsiteX3903" fmla="*/ 4178988 w 8211041"/>
              <a:gd name="connsiteY3903" fmla="*/ 2170445 h 5883748"/>
              <a:gd name="connsiteX3904" fmla="*/ 4176224 w 8211041"/>
              <a:gd name="connsiteY3904" fmla="*/ 2170140 h 5883748"/>
              <a:gd name="connsiteX3905" fmla="*/ 4193536 w 8211041"/>
              <a:gd name="connsiteY3905" fmla="*/ 2180979 h 5883748"/>
              <a:gd name="connsiteX3906" fmla="*/ 4228613 w 8211041"/>
              <a:gd name="connsiteY3906" fmla="*/ 2201884 h 5883748"/>
              <a:gd name="connsiteX3907" fmla="*/ 4286226 w 8211041"/>
              <a:gd name="connsiteY3907" fmla="*/ 2235956 h 5883748"/>
              <a:gd name="connsiteX3908" fmla="*/ 4270903 w 8211041"/>
              <a:gd name="connsiteY3908" fmla="*/ 2230776 h 5883748"/>
              <a:gd name="connsiteX3909" fmla="*/ 4264091 w 8211041"/>
              <a:gd name="connsiteY3909" fmla="*/ 2227781 h 5883748"/>
              <a:gd name="connsiteX3910" fmla="*/ 4283921 w 8211041"/>
              <a:gd name="connsiteY3910" fmla="*/ 2240506 h 5883748"/>
              <a:gd name="connsiteX3911" fmla="*/ 4290486 w 8211041"/>
              <a:gd name="connsiteY3911" fmla="*/ 2250559 h 5883748"/>
              <a:gd name="connsiteX3912" fmla="*/ 4286314 w 8211041"/>
              <a:gd name="connsiteY3912" fmla="*/ 2248259 h 5883748"/>
              <a:gd name="connsiteX3913" fmla="*/ 4286477 w 8211041"/>
              <a:gd name="connsiteY3913" fmla="*/ 2253245 h 5883748"/>
              <a:gd name="connsiteX3914" fmla="*/ 4285742 w 8211041"/>
              <a:gd name="connsiteY3914" fmla="*/ 2255093 h 5883748"/>
              <a:gd name="connsiteX3915" fmla="*/ 4287588 w 8211041"/>
              <a:gd name="connsiteY3915" fmla="*/ 2256216 h 5883748"/>
              <a:gd name="connsiteX3916" fmla="*/ 4285448 w 8211041"/>
              <a:gd name="connsiteY3916" fmla="*/ 2255831 h 5883748"/>
              <a:gd name="connsiteX3917" fmla="*/ 4282899 w 8211041"/>
              <a:gd name="connsiteY3917" fmla="*/ 2262234 h 5883748"/>
              <a:gd name="connsiteX3918" fmla="*/ 4291371 w 8211041"/>
              <a:gd name="connsiteY3918" fmla="*/ 2264392 h 5883748"/>
              <a:gd name="connsiteX3919" fmla="*/ 4309491 w 8211041"/>
              <a:gd name="connsiteY3919" fmla="*/ 2270035 h 5883748"/>
              <a:gd name="connsiteX3920" fmla="*/ 4320549 w 8211041"/>
              <a:gd name="connsiteY3920" fmla="*/ 2277098 h 5883748"/>
              <a:gd name="connsiteX3921" fmla="*/ 4321885 w 8211041"/>
              <a:gd name="connsiteY3921" fmla="*/ 2277945 h 5883748"/>
              <a:gd name="connsiteX3922" fmla="*/ 4314499 w 8211041"/>
              <a:gd name="connsiteY3922" fmla="*/ 2276122 h 5883748"/>
              <a:gd name="connsiteX3923" fmla="*/ 4285611 w 8211041"/>
              <a:gd name="connsiteY3923" fmla="*/ 2267877 h 5883748"/>
              <a:gd name="connsiteX3924" fmla="*/ 4278798 w 8211041"/>
              <a:gd name="connsiteY3924" fmla="*/ 2265466 h 5883748"/>
              <a:gd name="connsiteX3925" fmla="*/ 4276728 w 8211041"/>
              <a:gd name="connsiteY3925" fmla="*/ 2267027 h 5883748"/>
              <a:gd name="connsiteX3926" fmla="*/ 4269749 w 8211041"/>
              <a:gd name="connsiteY3926" fmla="*/ 2263149 h 5883748"/>
              <a:gd name="connsiteX3927" fmla="*/ 4293929 w 8211041"/>
              <a:gd name="connsiteY3927" fmla="*/ 2274429 h 5883748"/>
              <a:gd name="connsiteX3928" fmla="*/ 4312805 w 8211041"/>
              <a:gd name="connsiteY3928" fmla="*/ 2286775 h 5883748"/>
              <a:gd name="connsiteX3929" fmla="*/ 4312344 w 8211041"/>
              <a:gd name="connsiteY3929" fmla="*/ 2287909 h 5883748"/>
              <a:gd name="connsiteX3930" fmla="*/ 4314514 w 8211041"/>
              <a:gd name="connsiteY3930" fmla="*/ 2288373 h 5883748"/>
              <a:gd name="connsiteX3931" fmla="*/ 4331514 w 8211041"/>
              <a:gd name="connsiteY3931" fmla="*/ 2294154 h 5883748"/>
              <a:gd name="connsiteX3932" fmla="*/ 4314498 w 8211041"/>
              <a:gd name="connsiteY3932" fmla="*/ 2293705 h 5883748"/>
              <a:gd name="connsiteX3933" fmla="*/ 4293536 w 8211041"/>
              <a:gd name="connsiteY3933" fmla="*/ 2287513 h 5883748"/>
              <a:gd name="connsiteX3934" fmla="*/ 4283707 w 8211041"/>
              <a:gd name="connsiteY3934" fmla="*/ 2290287 h 5883748"/>
              <a:gd name="connsiteX3935" fmla="*/ 4256314 w 8211041"/>
              <a:gd name="connsiteY3935" fmla="*/ 2282443 h 5883748"/>
              <a:gd name="connsiteX3936" fmla="*/ 4228205 w 8211041"/>
              <a:gd name="connsiteY3936" fmla="*/ 2270828 h 5883748"/>
              <a:gd name="connsiteX3937" fmla="*/ 4235579 w 8211041"/>
              <a:gd name="connsiteY3937" fmla="*/ 2275121 h 5883748"/>
              <a:gd name="connsiteX3938" fmla="*/ 4230584 w 8211041"/>
              <a:gd name="connsiteY3938" fmla="*/ 2273614 h 5883748"/>
              <a:gd name="connsiteX3939" fmla="*/ 4230430 w 8211041"/>
              <a:gd name="connsiteY3939" fmla="*/ 2273954 h 5883748"/>
              <a:gd name="connsiteX3940" fmla="*/ 4230526 w 8211041"/>
              <a:gd name="connsiteY3940" fmla="*/ 2273969 h 5883748"/>
              <a:gd name="connsiteX3941" fmla="*/ 4300317 w 8211041"/>
              <a:gd name="connsiteY3941" fmla="*/ 2298104 h 5883748"/>
              <a:gd name="connsiteX3942" fmla="*/ 4319812 w 8211041"/>
              <a:gd name="connsiteY3942" fmla="*/ 2308672 h 5883748"/>
              <a:gd name="connsiteX3943" fmla="*/ 4340714 w 8211041"/>
              <a:gd name="connsiteY3943" fmla="*/ 2317381 h 5883748"/>
              <a:gd name="connsiteX3944" fmla="*/ 4341108 w 8211041"/>
              <a:gd name="connsiteY3944" fmla="*/ 2321592 h 5883748"/>
              <a:gd name="connsiteX3945" fmla="*/ 4404661 w 8211041"/>
              <a:gd name="connsiteY3945" fmla="*/ 2347953 h 5883748"/>
              <a:gd name="connsiteX3946" fmla="*/ 4407632 w 8211041"/>
              <a:gd name="connsiteY3946" fmla="*/ 2348858 h 5883748"/>
              <a:gd name="connsiteX3947" fmla="*/ 4408081 w 8211041"/>
              <a:gd name="connsiteY3947" fmla="*/ 2349372 h 5883748"/>
              <a:gd name="connsiteX3948" fmla="*/ 4423133 w 8211041"/>
              <a:gd name="connsiteY3948" fmla="*/ 2355615 h 5883748"/>
              <a:gd name="connsiteX3949" fmla="*/ 4511640 w 8211041"/>
              <a:gd name="connsiteY3949" fmla="*/ 2392572 h 5883748"/>
              <a:gd name="connsiteX3950" fmla="*/ 4530371 w 8211041"/>
              <a:gd name="connsiteY3950" fmla="*/ 2378920 h 5883748"/>
              <a:gd name="connsiteX3951" fmla="*/ 4540704 w 8211041"/>
              <a:gd name="connsiteY3951" fmla="*/ 2380305 h 5883748"/>
              <a:gd name="connsiteX3952" fmla="*/ 4536479 w 8211041"/>
              <a:gd name="connsiteY3952" fmla="*/ 2374387 h 5883748"/>
              <a:gd name="connsiteX3953" fmla="*/ 4522077 w 8211041"/>
              <a:gd name="connsiteY3953" fmla="*/ 2363965 h 5883748"/>
              <a:gd name="connsiteX3954" fmla="*/ 4516132 w 8211041"/>
              <a:gd name="connsiteY3954" fmla="*/ 2354300 h 5883748"/>
              <a:gd name="connsiteX3955" fmla="*/ 4571979 w 8211041"/>
              <a:gd name="connsiteY3955" fmla="*/ 2389711 h 5883748"/>
              <a:gd name="connsiteX3956" fmla="*/ 4576832 w 8211041"/>
              <a:gd name="connsiteY3956" fmla="*/ 2392836 h 5883748"/>
              <a:gd name="connsiteX3957" fmla="*/ 4595332 w 8211041"/>
              <a:gd name="connsiteY3957" fmla="*/ 2396409 h 5883748"/>
              <a:gd name="connsiteX3958" fmla="*/ 4589058 w 8211041"/>
              <a:gd name="connsiteY3958" fmla="*/ 2392178 h 5883748"/>
              <a:gd name="connsiteX3959" fmla="*/ 4561342 w 8211041"/>
              <a:gd name="connsiteY3959" fmla="*/ 2372416 h 5883748"/>
              <a:gd name="connsiteX3960" fmla="*/ 4560807 w 8211041"/>
              <a:gd name="connsiteY3960" fmla="*/ 2367443 h 5883748"/>
              <a:gd name="connsiteX3961" fmla="*/ 4560820 w 8211041"/>
              <a:gd name="connsiteY3961" fmla="*/ 2367265 h 5883748"/>
              <a:gd name="connsiteX3962" fmla="*/ 4558548 w 8211041"/>
              <a:gd name="connsiteY3962" fmla="*/ 2366159 h 5883748"/>
              <a:gd name="connsiteX3963" fmla="*/ 4491053 w 8211041"/>
              <a:gd name="connsiteY3963" fmla="*/ 2338282 h 5883748"/>
              <a:gd name="connsiteX3964" fmla="*/ 4612702 w 8211041"/>
              <a:gd name="connsiteY3964" fmla="*/ 2350001 h 5883748"/>
              <a:gd name="connsiteX3965" fmla="*/ 4617071 w 8211041"/>
              <a:gd name="connsiteY3965" fmla="*/ 2350687 h 5883748"/>
              <a:gd name="connsiteX3966" fmla="*/ 4575829 w 8211041"/>
              <a:gd name="connsiteY3966" fmla="*/ 2331030 h 5883748"/>
              <a:gd name="connsiteX3967" fmla="*/ 4548056 w 8211041"/>
              <a:gd name="connsiteY3967" fmla="*/ 2315105 h 5883748"/>
              <a:gd name="connsiteX3968" fmla="*/ 4614557 w 8211041"/>
              <a:gd name="connsiteY3968" fmla="*/ 2341881 h 5883748"/>
              <a:gd name="connsiteX3969" fmla="*/ 4642912 w 8211041"/>
              <a:gd name="connsiteY3969" fmla="*/ 2353443 h 5883748"/>
              <a:gd name="connsiteX3970" fmla="*/ 4643946 w 8211041"/>
              <a:gd name="connsiteY3970" fmla="*/ 2353381 h 5883748"/>
              <a:gd name="connsiteX3971" fmla="*/ 4646636 w 8211041"/>
              <a:gd name="connsiteY3971" fmla="*/ 2350974 h 5883748"/>
              <a:gd name="connsiteX3972" fmla="*/ 4631781 w 8211041"/>
              <a:gd name="connsiteY3972" fmla="*/ 2332865 h 5883748"/>
              <a:gd name="connsiteX3973" fmla="*/ 4622311 w 8211041"/>
              <a:gd name="connsiteY3973" fmla="*/ 2326894 h 5883748"/>
              <a:gd name="connsiteX3974" fmla="*/ 4420342 w 8211041"/>
              <a:gd name="connsiteY3974" fmla="*/ 2238358 h 5883748"/>
              <a:gd name="connsiteX3975" fmla="*/ 4419607 w 8211041"/>
              <a:gd name="connsiteY3975" fmla="*/ 2238032 h 5883748"/>
              <a:gd name="connsiteX3976" fmla="*/ 4419677 w 8211041"/>
              <a:gd name="connsiteY3976" fmla="*/ 2238028 h 5883748"/>
              <a:gd name="connsiteX3977" fmla="*/ 4502520 w 8211041"/>
              <a:gd name="connsiteY3977" fmla="*/ 2259960 h 5883748"/>
              <a:gd name="connsiteX3978" fmla="*/ 4602191 w 8211041"/>
              <a:gd name="connsiteY3978" fmla="*/ 2302371 h 5883748"/>
              <a:gd name="connsiteX3979" fmla="*/ 4606175 w 8211041"/>
              <a:gd name="connsiteY3979" fmla="*/ 2304237 h 5883748"/>
              <a:gd name="connsiteX3980" fmla="*/ 4618196 w 8211041"/>
              <a:gd name="connsiteY3980" fmla="*/ 2306485 h 5883748"/>
              <a:gd name="connsiteX3981" fmla="*/ 4534034 w 8211041"/>
              <a:gd name="connsiteY3981" fmla="*/ 2246404 h 5883748"/>
              <a:gd name="connsiteX3982" fmla="*/ 4574367 w 8211041"/>
              <a:gd name="connsiteY3982" fmla="*/ 2257745 h 5883748"/>
              <a:gd name="connsiteX3983" fmla="*/ 4672468 w 8211041"/>
              <a:gd name="connsiteY3983" fmla="*/ 2310995 h 5883748"/>
              <a:gd name="connsiteX3984" fmla="*/ 4689806 w 8211041"/>
              <a:gd name="connsiteY3984" fmla="*/ 2319889 h 5883748"/>
              <a:gd name="connsiteX3985" fmla="*/ 4717742 w 8211041"/>
              <a:gd name="connsiteY3985" fmla="*/ 2325119 h 5883748"/>
              <a:gd name="connsiteX3986" fmla="*/ 4849492 w 8211041"/>
              <a:gd name="connsiteY3986" fmla="*/ 2361124 h 5883748"/>
              <a:gd name="connsiteX3987" fmla="*/ 4993912 w 8211041"/>
              <a:gd name="connsiteY3987" fmla="*/ 2419157 h 5883748"/>
              <a:gd name="connsiteX3988" fmla="*/ 4916481 w 8211041"/>
              <a:gd name="connsiteY3988" fmla="*/ 2372674 h 5883748"/>
              <a:gd name="connsiteX3989" fmla="*/ 4666759 w 8211041"/>
              <a:gd name="connsiteY3989" fmla="*/ 2260477 h 5883748"/>
              <a:gd name="connsiteX3990" fmla="*/ 4580948 w 8211041"/>
              <a:gd name="connsiteY3990" fmla="*/ 2223293 h 5883748"/>
              <a:gd name="connsiteX3991" fmla="*/ 4662929 w 8211041"/>
              <a:gd name="connsiteY3991" fmla="*/ 2224992 h 5883748"/>
              <a:gd name="connsiteX3992" fmla="*/ 4748976 w 8211041"/>
              <a:gd name="connsiteY3992" fmla="*/ 2244968 h 5883748"/>
              <a:gd name="connsiteX3993" fmla="*/ 4681371 w 8211041"/>
              <a:gd name="connsiteY3993" fmla="*/ 2199292 h 5883748"/>
              <a:gd name="connsiteX3994" fmla="*/ 4675406 w 8211041"/>
              <a:gd name="connsiteY3994" fmla="*/ 2194201 h 5883748"/>
              <a:gd name="connsiteX3995" fmla="*/ 4682311 w 8211041"/>
              <a:gd name="connsiteY3995" fmla="*/ 2196658 h 5883748"/>
              <a:gd name="connsiteX3996" fmla="*/ 4788603 w 8211041"/>
              <a:gd name="connsiteY3996" fmla="*/ 2239444 h 5883748"/>
              <a:gd name="connsiteX3997" fmla="*/ 4795867 w 8211041"/>
              <a:gd name="connsiteY3997" fmla="*/ 2242850 h 5883748"/>
              <a:gd name="connsiteX3998" fmla="*/ 4778042 w 8211041"/>
              <a:gd name="connsiteY3998" fmla="*/ 2229603 h 5883748"/>
              <a:gd name="connsiteX3999" fmla="*/ 4806502 w 8211041"/>
              <a:gd name="connsiteY3999" fmla="*/ 2247837 h 5883748"/>
              <a:gd name="connsiteX4000" fmla="*/ 4815246 w 8211041"/>
              <a:gd name="connsiteY4000" fmla="*/ 2251938 h 5883748"/>
              <a:gd name="connsiteX4001" fmla="*/ 4805374 w 8211041"/>
              <a:gd name="connsiteY4001" fmla="*/ 2244863 h 5883748"/>
              <a:gd name="connsiteX4002" fmla="*/ 4785781 w 8211041"/>
              <a:gd name="connsiteY4002" fmla="*/ 2230136 h 5883748"/>
              <a:gd name="connsiteX4003" fmla="*/ 4789080 w 8211041"/>
              <a:gd name="connsiteY4003" fmla="*/ 2231351 h 5883748"/>
              <a:gd name="connsiteX4004" fmla="*/ 4789230 w 8211041"/>
              <a:gd name="connsiteY4004" fmla="*/ 2231389 h 5883748"/>
              <a:gd name="connsiteX4005" fmla="*/ 4790136 w 8211041"/>
              <a:gd name="connsiteY4005" fmla="*/ 2231978 h 5883748"/>
              <a:gd name="connsiteX4006" fmla="*/ 4804324 w 8211041"/>
              <a:gd name="connsiteY4006" fmla="*/ 2241769 h 5883748"/>
              <a:gd name="connsiteX4007" fmla="*/ 4795770 w 8211041"/>
              <a:gd name="connsiteY4007" fmla="*/ 2233419 h 5883748"/>
              <a:gd name="connsiteX4008" fmla="*/ 4794742 w 8211041"/>
              <a:gd name="connsiteY4008" fmla="*/ 2232739 h 5883748"/>
              <a:gd name="connsiteX4009" fmla="*/ 4796233 w 8211041"/>
              <a:gd name="connsiteY4009" fmla="*/ 2232007 h 5883748"/>
              <a:gd name="connsiteX4010" fmla="*/ 4770689 w 8211041"/>
              <a:gd name="connsiteY4010" fmla="*/ 2223868 h 5883748"/>
              <a:gd name="connsiteX4011" fmla="*/ 4685215 w 8211041"/>
              <a:gd name="connsiteY4011" fmla="*/ 2192555 h 5883748"/>
              <a:gd name="connsiteX4012" fmla="*/ 4664550 w 8211041"/>
              <a:gd name="connsiteY4012" fmla="*/ 2184935 h 5883748"/>
              <a:gd name="connsiteX4013" fmla="*/ 4659768 w 8211041"/>
              <a:gd name="connsiteY4013" fmla="*/ 2180855 h 5883748"/>
              <a:gd name="connsiteX4014" fmla="*/ 4652644 w 8211041"/>
              <a:gd name="connsiteY4014" fmla="*/ 2179843 h 5883748"/>
              <a:gd name="connsiteX4015" fmla="*/ 4646104 w 8211041"/>
              <a:gd name="connsiteY4015" fmla="*/ 2178136 h 5883748"/>
              <a:gd name="connsiteX4016" fmla="*/ 4636457 w 8211041"/>
              <a:gd name="connsiteY4016" fmla="*/ 2174577 h 5883748"/>
              <a:gd name="connsiteX4017" fmla="*/ 4628815 w 8211041"/>
              <a:gd name="connsiteY4017" fmla="*/ 2168956 h 5883748"/>
              <a:gd name="connsiteX4018" fmla="*/ 4634220 w 8211041"/>
              <a:gd name="connsiteY4018" fmla="*/ 2157220 h 5883748"/>
              <a:gd name="connsiteX4019" fmla="*/ 4686216 w 8211041"/>
              <a:gd name="connsiteY4019" fmla="*/ 2178627 h 5883748"/>
              <a:gd name="connsiteX4020" fmla="*/ 4686283 w 8211041"/>
              <a:gd name="connsiteY4020" fmla="*/ 2179380 h 5883748"/>
              <a:gd name="connsiteX4021" fmla="*/ 4692781 w 8211041"/>
              <a:gd name="connsiteY4021" fmla="*/ 2179323 h 5883748"/>
              <a:gd name="connsiteX4022" fmla="*/ 4696964 w 8211041"/>
              <a:gd name="connsiteY4022" fmla="*/ 2181406 h 5883748"/>
              <a:gd name="connsiteX4023" fmla="*/ 4699244 w 8211041"/>
              <a:gd name="connsiteY4023" fmla="*/ 2178868 h 5883748"/>
              <a:gd name="connsiteX4024" fmla="*/ 4795534 w 8211041"/>
              <a:gd name="connsiteY4024" fmla="*/ 2214795 h 5883748"/>
              <a:gd name="connsiteX4025" fmla="*/ 4871202 w 8211041"/>
              <a:gd name="connsiteY4025" fmla="*/ 2253125 h 5883748"/>
              <a:gd name="connsiteX4026" fmla="*/ 4868577 w 8211041"/>
              <a:gd name="connsiteY4026" fmla="*/ 2253464 h 5883748"/>
              <a:gd name="connsiteX4027" fmla="*/ 4871583 w 8211041"/>
              <a:gd name="connsiteY4027" fmla="*/ 2255229 h 5883748"/>
              <a:gd name="connsiteX4028" fmla="*/ 4881164 w 8211041"/>
              <a:gd name="connsiteY4028" fmla="*/ 2257954 h 5883748"/>
              <a:gd name="connsiteX4029" fmla="*/ 4873955 w 8211041"/>
              <a:gd name="connsiteY4029" fmla="*/ 2253288 h 5883748"/>
              <a:gd name="connsiteX4030" fmla="*/ 4860338 w 8211041"/>
              <a:gd name="connsiteY4030" fmla="*/ 2244491 h 5883748"/>
              <a:gd name="connsiteX4031" fmla="*/ 4867592 w 8211041"/>
              <a:gd name="connsiteY4031" fmla="*/ 2245999 h 5883748"/>
              <a:gd name="connsiteX4032" fmla="*/ 4858339 w 8211041"/>
              <a:gd name="connsiteY4032" fmla="*/ 2239844 h 5883748"/>
              <a:gd name="connsiteX4033" fmla="*/ 4848255 w 8211041"/>
              <a:gd name="connsiteY4033" fmla="*/ 2236402 h 5883748"/>
              <a:gd name="connsiteX4034" fmla="*/ 4842155 w 8211041"/>
              <a:gd name="connsiteY4034" fmla="*/ 2232269 h 5883748"/>
              <a:gd name="connsiteX4035" fmla="*/ 4841419 w 8211041"/>
              <a:gd name="connsiteY4035" fmla="*/ 2231774 h 5883748"/>
              <a:gd name="connsiteX4036" fmla="*/ 4845537 w 8211041"/>
              <a:gd name="connsiteY4036" fmla="*/ 2232909 h 5883748"/>
              <a:gd name="connsiteX4037" fmla="*/ 4861625 w 8211041"/>
              <a:gd name="connsiteY4037" fmla="*/ 2237976 h 5883748"/>
              <a:gd name="connsiteX4038" fmla="*/ 4898827 w 8211041"/>
              <a:gd name="connsiteY4038" fmla="*/ 2251466 h 5883748"/>
              <a:gd name="connsiteX4039" fmla="*/ 4902479 w 8211041"/>
              <a:gd name="connsiteY4039" fmla="*/ 2252394 h 5883748"/>
              <a:gd name="connsiteX4040" fmla="*/ 4902944 w 8211041"/>
              <a:gd name="connsiteY4040" fmla="*/ 2252430 h 5883748"/>
              <a:gd name="connsiteX4041" fmla="*/ 4901439 w 8211041"/>
              <a:gd name="connsiteY4041" fmla="*/ 2251595 h 5883748"/>
              <a:gd name="connsiteX4042" fmla="*/ 4901381 w 8211041"/>
              <a:gd name="connsiteY4042" fmla="*/ 2251076 h 5883748"/>
              <a:gd name="connsiteX4043" fmla="*/ 4901074 w 8211041"/>
              <a:gd name="connsiteY4043" fmla="*/ 2250892 h 5883748"/>
              <a:gd name="connsiteX4044" fmla="*/ 4888169 w 8211041"/>
              <a:gd name="connsiteY4044" fmla="*/ 2245342 h 5883748"/>
              <a:gd name="connsiteX4045" fmla="*/ 4871045 w 8211041"/>
              <a:gd name="connsiteY4045" fmla="*/ 2238382 h 5883748"/>
              <a:gd name="connsiteX4046" fmla="*/ 4865788 w 8211041"/>
              <a:gd name="connsiteY4046" fmla="*/ 2233909 h 5883748"/>
              <a:gd name="connsiteX4047" fmla="*/ 4858713 w 8211041"/>
              <a:gd name="connsiteY4047" fmla="*/ 2232552 h 5883748"/>
              <a:gd name="connsiteX4048" fmla="*/ 4853334 w 8211041"/>
              <a:gd name="connsiteY4048" fmla="*/ 2227975 h 5883748"/>
              <a:gd name="connsiteX4049" fmla="*/ 4836261 w 8211041"/>
              <a:gd name="connsiteY4049" fmla="*/ 2222531 h 5883748"/>
              <a:gd name="connsiteX4050" fmla="*/ 4845804 w 8211041"/>
              <a:gd name="connsiteY4050" fmla="*/ 2223041 h 5883748"/>
              <a:gd name="connsiteX4051" fmla="*/ 4857476 w 8211041"/>
              <a:gd name="connsiteY4051" fmla="*/ 2226835 h 5883748"/>
              <a:gd name="connsiteX4052" fmla="*/ 4863034 w 8211041"/>
              <a:gd name="connsiteY4052" fmla="*/ 2225428 h 5883748"/>
              <a:gd name="connsiteX4053" fmla="*/ 4878289 w 8211041"/>
              <a:gd name="connsiteY4053" fmla="*/ 2230246 h 5883748"/>
              <a:gd name="connsiteX4054" fmla="*/ 4895630 w 8211041"/>
              <a:gd name="connsiteY4054" fmla="*/ 2237968 h 5883748"/>
              <a:gd name="connsiteX4055" fmla="*/ 4895235 w 8211041"/>
              <a:gd name="connsiteY4055" fmla="*/ 2237842 h 5883748"/>
              <a:gd name="connsiteX4056" fmla="*/ 4894289 w 8211041"/>
              <a:gd name="connsiteY4056" fmla="*/ 2237526 h 5883748"/>
              <a:gd name="connsiteX4057" fmla="*/ 4894494 w 8211041"/>
              <a:gd name="connsiteY4057" fmla="*/ 2237607 h 5883748"/>
              <a:gd name="connsiteX4058" fmla="*/ 4895235 w 8211041"/>
              <a:gd name="connsiteY4058" fmla="*/ 2237842 h 5883748"/>
              <a:gd name="connsiteX4059" fmla="*/ 4895690 w 8211041"/>
              <a:gd name="connsiteY4059" fmla="*/ 2237995 h 5883748"/>
              <a:gd name="connsiteX4060" fmla="*/ 4895630 w 8211041"/>
              <a:gd name="connsiteY4060" fmla="*/ 2237968 h 5883748"/>
              <a:gd name="connsiteX4061" fmla="*/ 4897982 w 8211041"/>
              <a:gd name="connsiteY4061" fmla="*/ 2238718 h 5883748"/>
              <a:gd name="connsiteX4062" fmla="*/ 4905039 w 8211041"/>
              <a:gd name="connsiteY4062" fmla="*/ 2239813 h 5883748"/>
              <a:gd name="connsiteX4063" fmla="*/ 4892634 w 8211041"/>
              <a:gd name="connsiteY4063" fmla="*/ 2235395 h 5883748"/>
              <a:gd name="connsiteX4064" fmla="*/ 4853830 w 8211041"/>
              <a:gd name="connsiteY4064" fmla="*/ 2220788 h 5883748"/>
              <a:gd name="connsiteX4065" fmla="*/ 4843050 w 8211041"/>
              <a:gd name="connsiteY4065" fmla="*/ 2214560 h 5883748"/>
              <a:gd name="connsiteX4066" fmla="*/ 4831450 w 8211041"/>
              <a:gd name="connsiteY4066" fmla="*/ 2209354 h 5883748"/>
              <a:gd name="connsiteX4067" fmla="*/ 4831019 w 8211041"/>
              <a:gd name="connsiteY4067" fmla="*/ 2202849 h 5883748"/>
              <a:gd name="connsiteX4068" fmla="*/ 4804548 w 8211041"/>
              <a:gd name="connsiteY4068" fmla="*/ 2194071 h 5883748"/>
              <a:gd name="connsiteX4069" fmla="*/ 4794371 w 8211041"/>
              <a:gd name="connsiteY4069" fmla="*/ 2190670 h 5883748"/>
              <a:gd name="connsiteX4070" fmla="*/ 4793549 w 8211041"/>
              <a:gd name="connsiteY4070" fmla="*/ 2189675 h 5883748"/>
              <a:gd name="connsiteX4071" fmla="*/ 4790933 w 8211041"/>
              <a:gd name="connsiteY4071" fmla="*/ 2187041 h 5883748"/>
              <a:gd name="connsiteX4072" fmla="*/ 4794235 w 8211041"/>
              <a:gd name="connsiteY4072" fmla="*/ 2188028 h 5883748"/>
              <a:gd name="connsiteX4073" fmla="*/ 4843775 w 8211041"/>
              <a:gd name="connsiteY4073" fmla="*/ 2202902 h 5883748"/>
              <a:gd name="connsiteX4074" fmla="*/ 4848004 w 8211041"/>
              <a:gd name="connsiteY4074" fmla="*/ 2204215 h 5883748"/>
              <a:gd name="connsiteX4075" fmla="*/ 4847830 w 8211041"/>
              <a:gd name="connsiteY4075" fmla="*/ 2203575 h 5883748"/>
              <a:gd name="connsiteX4076" fmla="*/ 4878340 w 8211041"/>
              <a:gd name="connsiteY4076" fmla="*/ 2213559 h 5883748"/>
              <a:gd name="connsiteX4077" fmla="*/ 4879012 w 8211041"/>
              <a:gd name="connsiteY4077" fmla="*/ 2213979 h 5883748"/>
              <a:gd name="connsiteX4078" fmla="*/ 4879533 w 8211041"/>
              <a:gd name="connsiteY4078" fmla="*/ 2214126 h 5883748"/>
              <a:gd name="connsiteX4079" fmla="*/ 4877994 w 8211041"/>
              <a:gd name="connsiteY4079" fmla="*/ 2212380 h 5883748"/>
              <a:gd name="connsiteX4080" fmla="*/ 4887343 w 8211041"/>
              <a:gd name="connsiteY4080" fmla="*/ 2214198 h 5883748"/>
              <a:gd name="connsiteX4081" fmla="*/ 4894635 w 8211041"/>
              <a:gd name="connsiteY4081" fmla="*/ 2211321 h 5883748"/>
              <a:gd name="connsiteX4082" fmla="*/ 4864301 w 8211041"/>
              <a:gd name="connsiteY4082" fmla="*/ 2200729 h 5883748"/>
              <a:gd name="connsiteX4083" fmla="*/ 4844244 w 8211041"/>
              <a:gd name="connsiteY4083" fmla="*/ 2191273 h 5883748"/>
              <a:gd name="connsiteX4084" fmla="*/ 4841261 w 8211041"/>
              <a:gd name="connsiteY4084" fmla="*/ 2187260 h 5883748"/>
              <a:gd name="connsiteX4085" fmla="*/ 4818053 w 8211041"/>
              <a:gd name="connsiteY4085" fmla="*/ 2179541 h 5883748"/>
              <a:gd name="connsiteX4086" fmla="*/ 4824944 w 8211041"/>
              <a:gd name="connsiteY4086" fmla="*/ 2179514 h 5883748"/>
              <a:gd name="connsiteX4087" fmla="*/ 4824459 w 8211041"/>
              <a:gd name="connsiteY4087" fmla="*/ 2179885 h 5883748"/>
              <a:gd name="connsiteX4088" fmla="*/ 4823404 w 8211041"/>
              <a:gd name="connsiteY4088" fmla="*/ 2179677 h 5883748"/>
              <a:gd name="connsiteX4089" fmla="*/ 4824147 w 8211041"/>
              <a:gd name="connsiteY4089" fmla="*/ 2180124 h 5883748"/>
              <a:gd name="connsiteX4090" fmla="*/ 4824459 w 8211041"/>
              <a:gd name="connsiteY4090" fmla="*/ 2179885 h 5883748"/>
              <a:gd name="connsiteX4091" fmla="*/ 4826397 w 8211041"/>
              <a:gd name="connsiteY4091" fmla="*/ 2180269 h 5883748"/>
              <a:gd name="connsiteX4092" fmla="*/ 4827538 w 8211041"/>
              <a:gd name="connsiteY4092" fmla="*/ 2180862 h 5883748"/>
              <a:gd name="connsiteX4093" fmla="*/ 4828941 w 8211041"/>
              <a:gd name="connsiteY4093" fmla="*/ 2181196 h 5883748"/>
              <a:gd name="connsiteX4094" fmla="*/ 4830466 w 8211041"/>
              <a:gd name="connsiteY4094" fmla="*/ 2180069 h 5883748"/>
              <a:gd name="connsiteX4095" fmla="*/ 4832517 w 8211041"/>
              <a:gd name="connsiteY4095" fmla="*/ 2179589 h 5883748"/>
              <a:gd name="connsiteX4096" fmla="*/ 4815701 w 8211041"/>
              <a:gd name="connsiteY4096" fmla="*/ 2171530 h 5883748"/>
              <a:gd name="connsiteX4097" fmla="*/ 4830751 w 8211041"/>
              <a:gd name="connsiteY4097" fmla="*/ 2176804 h 5883748"/>
              <a:gd name="connsiteX4098" fmla="*/ 4843550 w 8211041"/>
              <a:gd name="connsiteY4098" fmla="*/ 2181877 h 5883748"/>
              <a:gd name="connsiteX4099" fmla="*/ 4845427 w 8211041"/>
              <a:gd name="connsiteY4099" fmla="*/ 2182521 h 5883748"/>
              <a:gd name="connsiteX4100" fmla="*/ 4856363 w 8211041"/>
              <a:gd name="connsiteY4100" fmla="*/ 2186364 h 5883748"/>
              <a:gd name="connsiteX4101" fmla="*/ 4860382 w 8211041"/>
              <a:gd name="connsiteY4101" fmla="*/ 2185119 h 5883748"/>
              <a:gd name="connsiteX4102" fmla="*/ 4886853 w 8211041"/>
              <a:gd name="connsiteY4102" fmla="*/ 2193897 h 5883748"/>
              <a:gd name="connsiteX4103" fmla="*/ 4913117 w 8211041"/>
              <a:gd name="connsiteY4103" fmla="*/ 2204217 h 5883748"/>
              <a:gd name="connsiteX4104" fmla="*/ 4916453 w 8211041"/>
              <a:gd name="connsiteY4104" fmla="*/ 2203864 h 5883748"/>
              <a:gd name="connsiteX4105" fmla="*/ 4905205 w 8211041"/>
              <a:gd name="connsiteY4105" fmla="*/ 2198036 h 5883748"/>
              <a:gd name="connsiteX4106" fmla="*/ 4901595 w 8211041"/>
              <a:gd name="connsiteY4106" fmla="*/ 2196874 h 5883748"/>
              <a:gd name="connsiteX4107" fmla="*/ 4902639 w 8211041"/>
              <a:gd name="connsiteY4107" fmla="*/ 2197570 h 5883748"/>
              <a:gd name="connsiteX4108" fmla="*/ 4900939 w 8211041"/>
              <a:gd name="connsiteY4108" fmla="*/ 2196662 h 5883748"/>
              <a:gd name="connsiteX4109" fmla="*/ 4897008 w 8211041"/>
              <a:gd name="connsiteY4109" fmla="*/ 2195395 h 5883748"/>
              <a:gd name="connsiteX4110" fmla="*/ 4891594 w 8211041"/>
              <a:gd name="connsiteY4110" fmla="*/ 2193512 h 5883748"/>
              <a:gd name="connsiteX4111" fmla="*/ 4826839 w 8211041"/>
              <a:gd name="connsiteY4111" fmla="*/ 2169619 h 5883748"/>
              <a:gd name="connsiteX4112" fmla="*/ 4793187 w 8211041"/>
              <a:gd name="connsiteY4112" fmla="*/ 2159095 h 5883748"/>
              <a:gd name="connsiteX4113" fmla="*/ 4791360 w 8211041"/>
              <a:gd name="connsiteY4113" fmla="*/ 2157407 h 5883748"/>
              <a:gd name="connsiteX4114" fmla="*/ 4786854 w 8211041"/>
              <a:gd name="connsiteY4114" fmla="*/ 2153715 h 5883748"/>
              <a:gd name="connsiteX4115" fmla="*/ 4797681 w 8211041"/>
              <a:gd name="connsiteY4115" fmla="*/ 2156315 h 5883748"/>
              <a:gd name="connsiteX4116" fmla="*/ 4787712 w 8211041"/>
              <a:gd name="connsiteY4116" fmla="*/ 2152286 h 5883748"/>
              <a:gd name="connsiteX4117" fmla="*/ 4789156 w 8211041"/>
              <a:gd name="connsiteY4117" fmla="*/ 2150117 h 5883748"/>
              <a:gd name="connsiteX4118" fmla="*/ 4786100 w 8211041"/>
              <a:gd name="connsiteY4118" fmla="*/ 2147974 h 5883748"/>
              <a:gd name="connsiteX4119" fmla="*/ 4796200 w 8211041"/>
              <a:gd name="connsiteY4119" fmla="*/ 2150710 h 5883748"/>
              <a:gd name="connsiteX4120" fmla="*/ 4799177 w 8211041"/>
              <a:gd name="connsiteY4120" fmla="*/ 2152040 h 5883748"/>
              <a:gd name="connsiteX4121" fmla="*/ 4800423 w 8211041"/>
              <a:gd name="connsiteY4121" fmla="*/ 2153000 h 5883748"/>
              <a:gd name="connsiteX4122" fmla="*/ 4800552 w 8211041"/>
              <a:gd name="connsiteY4122" fmla="*/ 2151888 h 5883748"/>
              <a:gd name="connsiteX4123" fmla="*/ 4814066 w 8211041"/>
              <a:gd name="connsiteY4123" fmla="*/ 2155548 h 5883748"/>
              <a:gd name="connsiteX4124" fmla="*/ 4817614 w 8211041"/>
              <a:gd name="connsiteY4124" fmla="*/ 2157780 h 5883748"/>
              <a:gd name="connsiteX4125" fmla="*/ 4825505 w 8211041"/>
              <a:gd name="connsiteY4125" fmla="*/ 2163214 h 5883748"/>
              <a:gd name="connsiteX4126" fmla="*/ 4835829 w 8211041"/>
              <a:gd name="connsiteY4126" fmla="*/ 2168576 h 5883748"/>
              <a:gd name="connsiteX4127" fmla="*/ 4819472 w 8211041"/>
              <a:gd name="connsiteY4127" fmla="*/ 2157111 h 5883748"/>
              <a:gd name="connsiteX4128" fmla="*/ 4819304 w 8211041"/>
              <a:gd name="connsiteY4128" fmla="*/ 2156966 h 5883748"/>
              <a:gd name="connsiteX4129" fmla="*/ 4822988 w 8211041"/>
              <a:gd name="connsiteY4129" fmla="*/ 2157964 h 5883748"/>
              <a:gd name="connsiteX4130" fmla="*/ 4854259 w 8211041"/>
              <a:gd name="connsiteY4130" fmla="*/ 2168310 h 5883748"/>
              <a:gd name="connsiteX4131" fmla="*/ 4861708 w 8211041"/>
              <a:gd name="connsiteY4131" fmla="*/ 2170983 h 5883748"/>
              <a:gd name="connsiteX4132" fmla="*/ 4851017 w 8211041"/>
              <a:gd name="connsiteY4132" fmla="*/ 2164017 h 5883748"/>
              <a:gd name="connsiteX4133" fmla="*/ 4826196 w 8211041"/>
              <a:gd name="connsiteY4133" fmla="*/ 2148401 h 5883748"/>
              <a:gd name="connsiteX4134" fmla="*/ 4801085 w 8211041"/>
              <a:gd name="connsiteY4134" fmla="*/ 2130884 h 5883748"/>
              <a:gd name="connsiteX4135" fmla="*/ 4778169 w 8211041"/>
              <a:gd name="connsiteY4135" fmla="*/ 2114155 h 5883748"/>
              <a:gd name="connsiteX4136" fmla="*/ 4805838 w 8211041"/>
              <a:gd name="connsiteY4136" fmla="*/ 2132591 h 5883748"/>
              <a:gd name="connsiteX4137" fmla="*/ 4815336 w 8211041"/>
              <a:gd name="connsiteY4137" fmla="*/ 2138461 h 5883748"/>
              <a:gd name="connsiteX4138" fmla="*/ 4808456 w 8211041"/>
              <a:gd name="connsiteY4138" fmla="*/ 2130981 h 5883748"/>
              <a:gd name="connsiteX4139" fmla="*/ 4747776 w 8211041"/>
              <a:gd name="connsiteY4139" fmla="*/ 2087899 h 5883748"/>
              <a:gd name="connsiteX4140" fmla="*/ 4805348 w 8211041"/>
              <a:gd name="connsiteY4140" fmla="*/ 2125928 h 5883748"/>
              <a:gd name="connsiteX4141" fmla="*/ 4810155 w 8211041"/>
              <a:gd name="connsiteY4141" fmla="*/ 2127878 h 5883748"/>
              <a:gd name="connsiteX4142" fmla="*/ 4806174 w 8211041"/>
              <a:gd name="connsiteY4142" fmla="*/ 2125420 h 5883748"/>
              <a:gd name="connsiteX4143" fmla="*/ 4775107 w 8211041"/>
              <a:gd name="connsiteY4143" fmla="*/ 2103159 h 5883748"/>
              <a:gd name="connsiteX4144" fmla="*/ 4755515 w 8211041"/>
              <a:gd name="connsiteY4144" fmla="*/ 2088432 h 5883748"/>
              <a:gd name="connsiteX4145" fmla="*/ 4758814 w 8211041"/>
              <a:gd name="connsiteY4145" fmla="*/ 2089646 h 5883748"/>
              <a:gd name="connsiteX4146" fmla="*/ 4758963 w 8211041"/>
              <a:gd name="connsiteY4146" fmla="*/ 2089685 h 5883748"/>
              <a:gd name="connsiteX4147" fmla="*/ 4759870 w 8211041"/>
              <a:gd name="connsiteY4147" fmla="*/ 2090273 h 5883748"/>
              <a:gd name="connsiteX4148" fmla="*/ 4774058 w 8211041"/>
              <a:gd name="connsiteY4148" fmla="*/ 2100064 h 5883748"/>
              <a:gd name="connsiteX4149" fmla="*/ 4765504 w 8211041"/>
              <a:gd name="connsiteY4149" fmla="*/ 2091714 h 5883748"/>
              <a:gd name="connsiteX4150" fmla="*/ 4764475 w 8211041"/>
              <a:gd name="connsiteY4150" fmla="*/ 2091035 h 5883748"/>
              <a:gd name="connsiteX4151" fmla="*/ 4766108 w 8211041"/>
              <a:gd name="connsiteY4151" fmla="*/ 2090234 h 5883748"/>
              <a:gd name="connsiteX4152" fmla="*/ 4762471 w 8211041"/>
              <a:gd name="connsiteY4152" fmla="*/ 2088255 h 5883748"/>
              <a:gd name="connsiteX4153" fmla="*/ 4757829 w 8211041"/>
              <a:gd name="connsiteY4153" fmla="*/ 2086442 h 5883748"/>
              <a:gd name="connsiteX4154" fmla="*/ 4755087 w 8211041"/>
              <a:gd name="connsiteY4154" fmla="*/ 2084350 h 5883748"/>
              <a:gd name="connsiteX4155" fmla="*/ 4765059 w 8211041"/>
              <a:gd name="connsiteY4155" fmla="*/ 2089138 h 5883748"/>
              <a:gd name="connsiteX4156" fmla="*/ 4818671 w 8211041"/>
              <a:gd name="connsiteY4156" fmla="*/ 2126596 h 5883748"/>
              <a:gd name="connsiteX4157" fmla="*/ 4840799 w 8211041"/>
              <a:gd name="connsiteY4157" fmla="*/ 2139417 h 5883748"/>
              <a:gd name="connsiteX4158" fmla="*/ 4838069 w 8211041"/>
              <a:gd name="connsiteY4158" fmla="*/ 2137140 h 5883748"/>
              <a:gd name="connsiteX4159" fmla="*/ 4794378 w 8211041"/>
              <a:gd name="connsiteY4159" fmla="*/ 2106243 h 5883748"/>
              <a:gd name="connsiteX4160" fmla="*/ 4777813 w 8211041"/>
              <a:gd name="connsiteY4160" fmla="*/ 2094747 h 5883748"/>
              <a:gd name="connsiteX4161" fmla="*/ 4788346 w 8211041"/>
              <a:gd name="connsiteY4161" fmla="*/ 2100139 h 5883748"/>
              <a:gd name="connsiteX4162" fmla="*/ 4838165 w 8211041"/>
              <a:gd name="connsiteY4162" fmla="*/ 2133283 h 5883748"/>
              <a:gd name="connsiteX4163" fmla="*/ 4858482 w 8211041"/>
              <a:gd name="connsiteY4163" fmla="*/ 2145319 h 5883748"/>
              <a:gd name="connsiteX4164" fmla="*/ 4844509 w 8211041"/>
              <a:gd name="connsiteY4164" fmla="*/ 2136186 h 5883748"/>
              <a:gd name="connsiteX4165" fmla="*/ 4831077 w 8211041"/>
              <a:gd name="connsiteY4165" fmla="*/ 2125772 h 5883748"/>
              <a:gd name="connsiteX4166" fmla="*/ 4856292 w 8211041"/>
              <a:gd name="connsiteY4166" fmla="*/ 2141759 h 5883748"/>
              <a:gd name="connsiteX4167" fmla="*/ 4865344 w 8211041"/>
              <a:gd name="connsiteY4167" fmla="*/ 2145055 h 5883748"/>
              <a:gd name="connsiteX4168" fmla="*/ 4894735 w 8211041"/>
              <a:gd name="connsiteY4168" fmla="*/ 2162273 h 5883748"/>
              <a:gd name="connsiteX4169" fmla="*/ 4899542 w 8211041"/>
              <a:gd name="connsiteY4169" fmla="*/ 2164223 h 5883748"/>
              <a:gd name="connsiteX4170" fmla="*/ 4892546 w 8211041"/>
              <a:gd name="connsiteY4170" fmla="*/ 2158714 h 5883748"/>
              <a:gd name="connsiteX4171" fmla="*/ 4877729 w 8211041"/>
              <a:gd name="connsiteY4171" fmla="*/ 2149233 h 5883748"/>
              <a:gd name="connsiteX4172" fmla="*/ 4864950 w 8211041"/>
              <a:gd name="connsiteY4172" fmla="*/ 2143344 h 5883748"/>
              <a:gd name="connsiteX4173" fmla="*/ 4872018 w 8211041"/>
              <a:gd name="connsiteY4173" fmla="*/ 2145580 h 5883748"/>
              <a:gd name="connsiteX4174" fmla="*/ 4861312 w 8211041"/>
              <a:gd name="connsiteY4174" fmla="*/ 2138730 h 5883748"/>
              <a:gd name="connsiteX4175" fmla="*/ 4832310 w 8211041"/>
              <a:gd name="connsiteY4175" fmla="*/ 2118207 h 5883748"/>
              <a:gd name="connsiteX4176" fmla="*/ 4870278 w 8211041"/>
              <a:gd name="connsiteY4176" fmla="*/ 2142685 h 5883748"/>
              <a:gd name="connsiteX4177" fmla="*/ 4880122 w 8211041"/>
              <a:gd name="connsiteY4177" fmla="*/ 2148143 h 5883748"/>
              <a:gd name="connsiteX4178" fmla="*/ 4884348 w 8211041"/>
              <a:gd name="connsiteY4178" fmla="*/ 2149480 h 5883748"/>
              <a:gd name="connsiteX4179" fmla="*/ 4892978 w 8211041"/>
              <a:gd name="connsiteY4179" fmla="*/ 2152688 h 5883748"/>
              <a:gd name="connsiteX4180" fmla="*/ 4893025 w 8211041"/>
              <a:gd name="connsiteY4180" fmla="*/ 2152524 h 5883748"/>
              <a:gd name="connsiteX4181" fmla="*/ 4891631 w 8211041"/>
              <a:gd name="connsiteY4181" fmla="*/ 2151361 h 5883748"/>
              <a:gd name="connsiteX4182" fmla="*/ 4831891 w 8211041"/>
              <a:gd name="connsiteY4182" fmla="*/ 2111659 h 5883748"/>
              <a:gd name="connsiteX4183" fmla="*/ 4828359 w 8211041"/>
              <a:gd name="connsiteY4183" fmla="*/ 2105917 h 5883748"/>
              <a:gd name="connsiteX4184" fmla="*/ 4869415 w 8211041"/>
              <a:gd name="connsiteY4184" fmla="*/ 2130680 h 5883748"/>
              <a:gd name="connsiteX4185" fmla="*/ 4877218 w 8211041"/>
              <a:gd name="connsiteY4185" fmla="*/ 2133794 h 5883748"/>
              <a:gd name="connsiteX4186" fmla="*/ 4843689 w 8211041"/>
              <a:gd name="connsiteY4186" fmla="*/ 2111584 h 5883748"/>
              <a:gd name="connsiteX4187" fmla="*/ 4830072 w 8211041"/>
              <a:gd name="connsiteY4187" fmla="*/ 2102786 h 5883748"/>
              <a:gd name="connsiteX4188" fmla="*/ 4837326 w 8211041"/>
              <a:gd name="connsiteY4188" fmla="*/ 2104295 h 5883748"/>
              <a:gd name="connsiteX4189" fmla="*/ 4828073 w 8211041"/>
              <a:gd name="connsiteY4189" fmla="*/ 2098140 h 5883748"/>
              <a:gd name="connsiteX4190" fmla="*/ 4817988 w 8211041"/>
              <a:gd name="connsiteY4190" fmla="*/ 2094697 h 5883748"/>
              <a:gd name="connsiteX4191" fmla="*/ 4811890 w 8211041"/>
              <a:gd name="connsiteY4191" fmla="*/ 2090565 h 5883748"/>
              <a:gd name="connsiteX4192" fmla="*/ 4811152 w 8211041"/>
              <a:gd name="connsiteY4192" fmla="*/ 2090069 h 5883748"/>
              <a:gd name="connsiteX4193" fmla="*/ 4815270 w 8211041"/>
              <a:gd name="connsiteY4193" fmla="*/ 2091204 h 5883748"/>
              <a:gd name="connsiteX4194" fmla="*/ 4831358 w 8211041"/>
              <a:gd name="connsiteY4194" fmla="*/ 2096271 h 5883748"/>
              <a:gd name="connsiteX4195" fmla="*/ 4868560 w 8211041"/>
              <a:gd name="connsiteY4195" fmla="*/ 2109762 h 5883748"/>
              <a:gd name="connsiteX4196" fmla="*/ 4857902 w 8211041"/>
              <a:gd name="connsiteY4196" fmla="*/ 2103638 h 5883748"/>
              <a:gd name="connsiteX4197" fmla="*/ 4840779 w 8211041"/>
              <a:gd name="connsiteY4197" fmla="*/ 2096678 h 5883748"/>
              <a:gd name="connsiteX4198" fmla="*/ 4835522 w 8211041"/>
              <a:gd name="connsiteY4198" fmla="*/ 2092205 h 5883748"/>
              <a:gd name="connsiteX4199" fmla="*/ 4828446 w 8211041"/>
              <a:gd name="connsiteY4199" fmla="*/ 2090848 h 5883748"/>
              <a:gd name="connsiteX4200" fmla="*/ 4823068 w 8211041"/>
              <a:gd name="connsiteY4200" fmla="*/ 2086270 h 5883748"/>
              <a:gd name="connsiteX4201" fmla="*/ 4805994 w 8211041"/>
              <a:gd name="connsiteY4201" fmla="*/ 2080826 h 5883748"/>
              <a:gd name="connsiteX4202" fmla="*/ 4815538 w 8211041"/>
              <a:gd name="connsiteY4202" fmla="*/ 2081336 h 5883748"/>
              <a:gd name="connsiteX4203" fmla="*/ 4827209 w 8211041"/>
              <a:gd name="connsiteY4203" fmla="*/ 2085130 h 5883748"/>
              <a:gd name="connsiteX4204" fmla="*/ 4832768 w 8211041"/>
              <a:gd name="connsiteY4204" fmla="*/ 2083723 h 5883748"/>
              <a:gd name="connsiteX4205" fmla="*/ 4848023 w 8211041"/>
              <a:gd name="connsiteY4205" fmla="*/ 2088541 h 5883748"/>
              <a:gd name="connsiteX4206" fmla="*/ 4865363 w 8211041"/>
              <a:gd name="connsiteY4206" fmla="*/ 2096264 h 5883748"/>
              <a:gd name="connsiteX4207" fmla="*/ 4864967 w 8211041"/>
              <a:gd name="connsiteY4207" fmla="*/ 2096138 h 5883748"/>
              <a:gd name="connsiteX4208" fmla="*/ 4864023 w 8211041"/>
              <a:gd name="connsiteY4208" fmla="*/ 2095821 h 5883748"/>
              <a:gd name="connsiteX4209" fmla="*/ 4864228 w 8211041"/>
              <a:gd name="connsiteY4209" fmla="*/ 2095902 h 5883748"/>
              <a:gd name="connsiteX4210" fmla="*/ 4864967 w 8211041"/>
              <a:gd name="connsiteY4210" fmla="*/ 2096138 h 5883748"/>
              <a:gd name="connsiteX4211" fmla="*/ 4865425 w 8211041"/>
              <a:gd name="connsiteY4211" fmla="*/ 2096291 h 5883748"/>
              <a:gd name="connsiteX4212" fmla="*/ 4865363 w 8211041"/>
              <a:gd name="connsiteY4212" fmla="*/ 2096264 h 5883748"/>
              <a:gd name="connsiteX4213" fmla="*/ 4867716 w 8211041"/>
              <a:gd name="connsiteY4213" fmla="*/ 2097013 h 5883748"/>
              <a:gd name="connsiteX4214" fmla="*/ 4874773 w 8211041"/>
              <a:gd name="connsiteY4214" fmla="*/ 2098109 h 5883748"/>
              <a:gd name="connsiteX4215" fmla="*/ 4862368 w 8211041"/>
              <a:gd name="connsiteY4215" fmla="*/ 2093690 h 5883748"/>
              <a:gd name="connsiteX4216" fmla="*/ 4823564 w 8211041"/>
              <a:gd name="connsiteY4216" fmla="*/ 2079083 h 5883748"/>
              <a:gd name="connsiteX4217" fmla="*/ 4812783 w 8211041"/>
              <a:gd name="connsiteY4217" fmla="*/ 2072855 h 5883748"/>
              <a:gd name="connsiteX4218" fmla="*/ 4801185 w 8211041"/>
              <a:gd name="connsiteY4218" fmla="*/ 2067649 h 5883748"/>
              <a:gd name="connsiteX4219" fmla="*/ 4800752 w 8211041"/>
              <a:gd name="connsiteY4219" fmla="*/ 2061144 h 5883748"/>
              <a:gd name="connsiteX4220" fmla="*/ 4774281 w 8211041"/>
              <a:gd name="connsiteY4220" fmla="*/ 2052367 h 5883748"/>
              <a:gd name="connsiteX4221" fmla="*/ 4764105 w 8211041"/>
              <a:gd name="connsiteY4221" fmla="*/ 2048965 h 5883748"/>
              <a:gd name="connsiteX4222" fmla="*/ 4763283 w 8211041"/>
              <a:gd name="connsiteY4222" fmla="*/ 2047970 h 5883748"/>
              <a:gd name="connsiteX4223" fmla="*/ 4760667 w 8211041"/>
              <a:gd name="connsiteY4223" fmla="*/ 2045336 h 5883748"/>
              <a:gd name="connsiteX4224" fmla="*/ 4763969 w 8211041"/>
              <a:gd name="connsiteY4224" fmla="*/ 2046323 h 5883748"/>
              <a:gd name="connsiteX4225" fmla="*/ 4813509 w 8211041"/>
              <a:gd name="connsiteY4225" fmla="*/ 2061197 h 5883748"/>
              <a:gd name="connsiteX4226" fmla="*/ 4832855 w 8211041"/>
              <a:gd name="connsiteY4226" fmla="*/ 2067104 h 5883748"/>
              <a:gd name="connsiteX4227" fmla="*/ 4849266 w 8211041"/>
              <a:gd name="connsiteY4227" fmla="*/ 2072421 h 5883748"/>
              <a:gd name="connsiteX4228" fmla="*/ 4849475 w 8211041"/>
              <a:gd name="connsiteY4228" fmla="*/ 2072459 h 5883748"/>
              <a:gd name="connsiteX4229" fmla="*/ 4843312 w 8211041"/>
              <a:gd name="connsiteY4229" fmla="*/ 2069488 h 5883748"/>
              <a:gd name="connsiteX4230" fmla="*/ 4834650 w 8211041"/>
              <a:gd name="connsiteY4230" fmla="*/ 2065313 h 5883748"/>
              <a:gd name="connsiteX4231" fmla="*/ 4834213 w 8211041"/>
              <a:gd name="connsiteY4231" fmla="*/ 2063628 h 5883748"/>
              <a:gd name="connsiteX4232" fmla="*/ 4834281 w 8211041"/>
              <a:gd name="connsiteY4232" fmla="*/ 2060792 h 5883748"/>
              <a:gd name="connsiteX4233" fmla="*/ 4851155 w 8211041"/>
              <a:gd name="connsiteY4233" fmla="*/ 2068157 h 5883748"/>
              <a:gd name="connsiteX4234" fmla="*/ 4861080 w 8211041"/>
              <a:gd name="connsiteY4234" fmla="*/ 2071615 h 5883748"/>
              <a:gd name="connsiteX4235" fmla="*/ 4861318 w 8211041"/>
              <a:gd name="connsiteY4235" fmla="*/ 2071562 h 5883748"/>
              <a:gd name="connsiteX4236" fmla="*/ 4863432 w 8211041"/>
              <a:gd name="connsiteY4236" fmla="*/ 2070653 h 5883748"/>
              <a:gd name="connsiteX4237" fmla="*/ 4863572 w 8211041"/>
              <a:gd name="connsiteY4237" fmla="*/ 2070498 h 5883748"/>
              <a:gd name="connsiteX4238" fmla="*/ 4855917 w 8211041"/>
              <a:gd name="connsiteY4238" fmla="*/ 2066540 h 5883748"/>
              <a:gd name="connsiteX4239" fmla="*/ 4850100 w 8211041"/>
              <a:gd name="connsiteY4239" fmla="*/ 2064532 h 5883748"/>
              <a:gd name="connsiteX4240" fmla="*/ 4834036 w 8211041"/>
              <a:gd name="connsiteY4240" fmla="*/ 2059025 h 5883748"/>
              <a:gd name="connsiteX4241" fmla="*/ 4813978 w 8211041"/>
              <a:gd name="connsiteY4241" fmla="*/ 2049569 h 5883748"/>
              <a:gd name="connsiteX4242" fmla="*/ 4810995 w 8211041"/>
              <a:gd name="connsiteY4242" fmla="*/ 2045556 h 5883748"/>
              <a:gd name="connsiteX4243" fmla="*/ 4787786 w 8211041"/>
              <a:gd name="connsiteY4243" fmla="*/ 2037837 h 5883748"/>
              <a:gd name="connsiteX4244" fmla="*/ 4794677 w 8211041"/>
              <a:gd name="connsiteY4244" fmla="*/ 2037809 h 5883748"/>
              <a:gd name="connsiteX4245" fmla="*/ 4794192 w 8211041"/>
              <a:gd name="connsiteY4245" fmla="*/ 2038180 h 5883748"/>
              <a:gd name="connsiteX4246" fmla="*/ 4793138 w 8211041"/>
              <a:gd name="connsiteY4246" fmla="*/ 2037972 h 5883748"/>
              <a:gd name="connsiteX4247" fmla="*/ 4793881 w 8211041"/>
              <a:gd name="connsiteY4247" fmla="*/ 2038419 h 5883748"/>
              <a:gd name="connsiteX4248" fmla="*/ 4794192 w 8211041"/>
              <a:gd name="connsiteY4248" fmla="*/ 2038180 h 5883748"/>
              <a:gd name="connsiteX4249" fmla="*/ 4796131 w 8211041"/>
              <a:gd name="connsiteY4249" fmla="*/ 2038564 h 5883748"/>
              <a:gd name="connsiteX4250" fmla="*/ 4797272 w 8211041"/>
              <a:gd name="connsiteY4250" fmla="*/ 2039157 h 5883748"/>
              <a:gd name="connsiteX4251" fmla="*/ 4798674 w 8211041"/>
              <a:gd name="connsiteY4251" fmla="*/ 2039491 h 5883748"/>
              <a:gd name="connsiteX4252" fmla="*/ 4803621 w 8211041"/>
              <a:gd name="connsiteY4252" fmla="*/ 2037564 h 5883748"/>
              <a:gd name="connsiteX4253" fmla="*/ 4826096 w 8211041"/>
              <a:gd name="connsiteY4253" fmla="*/ 2044659 h 5883748"/>
              <a:gd name="connsiteX4254" fmla="*/ 4830116 w 8211041"/>
              <a:gd name="connsiteY4254" fmla="*/ 2043415 h 5883748"/>
              <a:gd name="connsiteX4255" fmla="*/ 4856587 w 8211041"/>
              <a:gd name="connsiteY4255" fmla="*/ 2052192 h 5883748"/>
              <a:gd name="connsiteX4256" fmla="*/ 4882852 w 8211041"/>
              <a:gd name="connsiteY4256" fmla="*/ 2062513 h 5883748"/>
              <a:gd name="connsiteX4257" fmla="*/ 4886187 w 8211041"/>
              <a:gd name="connsiteY4257" fmla="*/ 2062160 h 5883748"/>
              <a:gd name="connsiteX4258" fmla="*/ 4861328 w 8211041"/>
              <a:gd name="connsiteY4258" fmla="*/ 2051808 h 5883748"/>
              <a:gd name="connsiteX4259" fmla="*/ 4796572 w 8211041"/>
              <a:gd name="connsiteY4259" fmla="*/ 2027914 h 5883748"/>
              <a:gd name="connsiteX4260" fmla="*/ 4762920 w 8211041"/>
              <a:gd name="connsiteY4260" fmla="*/ 2017389 h 5883748"/>
              <a:gd name="connsiteX4261" fmla="*/ 4761094 w 8211041"/>
              <a:gd name="connsiteY4261" fmla="*/ 2015702 h 5883748"/>
              <a:gd name="connsiteX4262" fmla="*/ 4756587 w 8211041"/>
              <a:gd name="connsiteY4262" fmla="*/ 2012010 h 5883748"/>
              <a:gd name="connsiteX4263" fmla="*/ 4767415 w 8211041"/>
              <a:gd name="connsiteY4263" fmla="*/ 2014610 h 5883748"/>
              <a:gd name="connsiteX4264" fmla="*/ 4757445 w 8211041"/>
              <a:gd name="connsiteY4264" fmla="*/ 2010581 h 5883748"/>
              <a:gd name="connsiteX4265" fmla="*/ 4758889 w 8211041"/>
              <a:gd name="connsiteY4265" fmla="*/ 2008413 h 5883748"/>
              <a:gd name="connsiteX4266" fmla="*/ 4755834 w 8211041"/>
              <a:gd name="connsiteY4266" fmla="*/ 2006270 h 5883748"/>
              <a:gd name="connsiteX4267" fmla="*/ 4765934 w 8211041"/>
              <a:gd name="connsiteY4267" fmla="*/ 2009005 h 5883748"/>
              <a:gd name="connsiteX4268" fmla="*/ 4768911 w 8211041"/>
              <a:gd name="connsiteY4268" fmla="*/ 2010335 h 5883748"/>
              <a:gd name="connsiteX4269" fmla="*/ 4770157 w 8211041"/>
              <a:gd name="connsiteY4269" fmla="*/ 2011295 h 5883748"/>
              <a:gd name="connsiteX4270" fmla="*/ 4770286 w 8211041"/>
              <a:gd name="connsiteY4270" fmla="*/ 2010183 h 5883748"/>
              <a:gd name="connsiteX4271" fmla="*/ 4783800 w 8211041"/>
              <a:gd name="connsiteY4271" fmla="*/ 2013843 h 5883748"/>
              <a:gd name="connsiteX4272" fmla="*/ 4787347 w 8211041"/>
              <a:gd name="connsiteY4272" fmla="*/ 2016075 h 5883748"/>
              <a:gd name="connsiteX4273" fmla="*/ 4795238 w 8211041"/>
              <a:gd name="connsiteY4273" fmla="*/ 2021509 h 5883748"/>
              <a:gd name="connsiteX4274" fmla="*/ 4805562 w 8211041"/>
              <a:gd name="connsiteY4274" fmla="*/ 2026871 h 5883748"/>
              <a:gd name="connsiteX4275" fmla="*/ 4789206 w 8211041"/>
              <a:gd name="connsiteY4275" fmla="*/ 2015406 h 5883748"/>
              <a:gd name="connsiteX4276" fmla="*/ 4789037 w 8211041"/>
              <a:gd name="connsiteY4276" fmla="*/ 2015261 h 5883748"/>
              <a:gd name="connsiteX4277" fmla="*/ 4792721 w 8211041"/>
              <a:gd name="connsiteY4277" fmla="*/ 2016259 h 5883748"/>
              <a:gd name="connsiteX4278" fmla="*/ 4855868 w 8211041"/>
              <a:gd name="connsiteY4278" fmla="*/ 2036360 h 5883748"/>
              <a:gd name="connsiteX4279" fmla="*/ 4848711 w 8211041"/>
              <a:gd name="connsiteY4279" fmla="*/ 2032479 h 5883748"/>
              <a:gd name="connsiteX4280" fmla="*/ 4852465 w 8211041"/>
              <a:gd name="connsiteY4280" fmla="*/ 2032361 h 5883748"/>
              <a:gd name="connsiteX4281" fmla="*/ 4869827 w 8211041"/>
              <a:gd name="connsiteY4281" fmla="*/ 2043056 h 5883748"/>
              <a:gd name="connsiteX4282" fmla="*/ 4857607 w 8211041"/>
              <a:gd name="connsiteY4282" fmla="*/ 2033707 h 5883748"/>
              <a:gd name="connsiteX4283" fmla="*/ 4858556 w 8211041"/>
              <a:gd name="connsiteY4283" fmla="*/ 2033980 h 5883748"/>
              <a:gd name="connsiteX4284" fmla="*/ 4880968 w 8211041"/>
              <a:gd name="connsiteY4284" fmla="*/ 2039552 h 5883748"/>
              <a:gd name="connsiteX4285" fmla="*/ 4850779 w 8211041"/>
              <a:gd name="connsiteY4285" fmla="*/ 2026138 h 5883748"/>
              <a:gd name="connsiteX4286" fmla="*/ 4854871 w 8211041"/>
              <a:gd name="connsiteY4286" fmla="*/ 2023482 h 5883748"/>
              <a:gd name="connsiteX4287" fmla="*/ 4851814 w 8211041"/>
              <a:gd name="connsiteY4287" fmla="*/ 2020881 h 5883748"/>
              <a:gd name="connsiteX4288" fmla="*/ 4868154 w 8211041"/>
              <a:gd name="connsiteY4288" fmla="*/ 2025702 h 5883748"/>
              <a:gd name="connsiteX4289" fmla="*/ 4884421 w 8211041"/>
              <a:gd name="connsiteY4289" fmla="*/ 2031934 h 5883748"/>
              <a:gd name="connsiteX4290" fmla="*/ 4885487 w 8211041"/>
              <a:gd name="connsiteY4290" fmla="*/ 2031061 h 5883748"/>
              <a:gd name="connsiteX4291" fmla="*/ 4886769 w 8211041"/>
              <a:gd name="connsiteY4291" fmla="*/ 2030486 h 5883748"/>
              <a:gd name="connsiteX4292" fmla="*/ 4884259 w 8211041"/>
              <a:gd name="connsiteY4292" fmla="*/ 2029353 h 5883748"/>
              <a:gd name="connsiteX4293" fmla="*/ 4886267 w 8211041"/>
              <a:gd name="connsiteY4293" fmla="*/ 2027854 h 5883748"/>
              <a:gd name="connsiteX4294" fmla="*/ 4886887 w 8211041"/>
              <a:gd name="connsiteY4294" fmla="*/ 2027451 h 5883748"/>
              <a:gd name="connsiteX4295" fmla="*/ 4907828 w 8211041"/>
              <a:gd name="connsiteY4295" fmla="*/ 2036138 h 5883748"/>
              <a:gd name="connsiteX4296" fmla="*/ 4911756 w 8211041"/>
              <a:gd name="connsiteY4296" fmla="*/ 2036516 h 5883748"/>
              <a:gd name="connsiteX4297" fmla="*/ 4893460 w 8211041"/>
              <a:gd name="connsiteY4297" fmla="*/ 2027351 h 5883748"/>
              <a:gd name="connsiteX4298" fmla="*/ 4873331 w 8211041"/>
              <a:gd name="connsiteY4298" fmla="*/ 2019305 h 5883748"/>
              <a:gd name="connsiteX4299" fmla="*/ 4834684 w 8211041"/>
              <a:gd name="connsiteY4299" fmla="*/ 2001640 h 5883748"/>
              <a:gd name="connsiteX4300" fmla="*/ 4873426 w 8211041"/>
              <a:gd name="connsiteY4300" fmla="*/ 2014968 h 5883748"/>
              <a:gd name="connsiteX4301" fmla="*/ 4892294 w 8211041"/>
              <a:gd name="connsiteY4301" fmla="*/ 2020222 h 5883748"/>
              <a:gd name="connsiteX4302" fmla="*/ 4897854 w 8211041"/>
              <a:gd name="connsiteY4302" fmla="*/ 2018815 h 5883748"/>
              <a:gd name="connsiteX4303" fmla="*/ 4906439 w 8211041"/>
              <a:gd name="connsiteY4303" fmla="*/ 2022439 h 5883748"/>
              <a:gd name="connsiteX4304" fmla="*/ 4910928 w 8211041"/>
              <a:gd name="connsiteY4304" fmla="*/ 2024449 h 5883748"/>
              <a:gd name="connsiteX4305" fmla="*/ 4913648 w 8211041"/>
              <a:gd name="connsiteY4305" fmla="*/ 2024368 h 5883748"/>
              <a:gd name="connsiteX4306" fmla="*/ 4913164 w 8211041"/>
              <a:gd name="connsiteY4306" fmla="*/ 2024740 h 5883748"/>
              <a:gd name="connsiteX4307" fmla="*/ 4912109 w 8211041"/>
              <a:gd name="connsiteY4307" fmla="*/ 2024531 h 5883748"/>
              <a:gd name="connsiteX4308" fmla="*/ 4912851 w 8211041"/>
              <a:gd name="connsiteY4308" fmla="*/ 2024979 h 5883748"/>
              <a:gd name="connsiteX4309" fmla="*/ 4913164 w 8211041"/>
              <a:gd name="connsiteY4309" fmla="*/ 2024740 h 5883748"/>
              <a:gd name="connsiteX4310" fmla="*/ 4915102 w 8211041"/>
              <a:gd name="connsiteY4310" fmla="*/ 2025124 h 5883748"/>
              <a:gd name="connsiteX4311" fmla="*/ 4915684 w 8211041"/>
              <a:gd name="connsiteY4311" fmla="*/ 2025427 h 5883748"/>
              <a:gd name="connsiteX4312" fmla="*/ 4915782 w 8211041"/>
              <a:gd name="connsiteY4312" fmla="*/ 2025259 h 5883748"/>
              <a:gd name="connsiteX4313" fmla="*/ 4915102 w 8211041"/>
              <a:gd name="connsiteY4313" fmla="*/ 2025124 h 5883748"/>
              <a:gd name="connsiteX4314" fmla="*/ 4913648 w 8211041"/>
              <a:gd name="connsiteY4314" fmla="*/ 2024368 h 5883748"/>
              <a:gd name="connsiteX4315" fmla="*/ 4915797 w 8211041"/>
              <a:gd name="connsiteY4315" fmla="*/ 2025046 h 5883748"/>
              <a:gd name="connsiteX4316" fmla="*/ 4915887 w 8211041"/>
              <a:gd name="connsiteY4316" fmla="*/ 2025077 h 5883748"/>
              <a:gd name="connsiteX4317" fmla="*/ 4916695 w 8211041"/>
              <a:gd name="connsiteY4317" fmla="*/ 2023677 h 5883748"/>
              <a:gd name="connsiteX4318" fmla="*/ 4919006 w 8211041"/>
              <a:gd name="connsiteY4318" fmla="*/ 2021839 h 5883748"/>
              <a:gd name="connsiteX4319" fmla="*/ 4923660 w 8211041"/>
              <a:gd name="connsiteY4319" fmla="*/ 2022984 h 5883748"/>
              <a:gd name="connsiteX4320" fmla="*/ 4928192 w 8211041"/>
              <a:gd name="connsiteY4320" fmla="*/ 2025338 h 5883748"/>
              <a:gd name="connsiteX4321" fmla="*/ 4934132 w 8211041"/>
              <a:gd name="connsiteY4321" fmla="*/ 2027376 h 5883748"/>
              <a:gd name="connsiteX4322" fmla="*/ 4939725 w 8211041"/>
              <a:gd name="connsiteY4322" fmla="*/ 2029474 h 5883748"/>
              <a:gd name="connsiteX4323" fmla="*/ 4942348 w 8211041"/>
              <a:gd name="connsiteY4323" fmla="*/ 2029427 h 5883748"/>
              <a:gd name="connsiteX4324" fmla="*/ 4942595 w 8211041"/>
              <a:gd name="connsiteY4324" fmla="*/ 2029188 h 5883748"/>
              <a:gd name="connsiteX4325" fmla="*/ 4942901 w 8211041"/>
              <a:gd name="connsiteY4325" fmla="*/ 2028888 h 5883748"/>
              <a:gd name="connsiteX4326" fmla="*/ 4943004 w 8211041"/>
              <a:gd name="connsiteY4326" fmla="*/ 2028788 h 5883748"/>
              <a:gd name="connsiteX4327" fmla="*/ 4943086 w 8211041"/>
              <a:gd name="connsiteY4327" fmla="*/ 2028708 h 5883748"/>
              <a:gd name="connsiteX4328" fmla="*/ 4942901 w 8211041"/>
              <a:gd name="connsiteY4328" fmla="*/ 2028888 h 5883748"/>
              <a:gd name="connsiteX4329" fmla="*/ 4942348 w 8211041"/>
              <a:gd name="connsiteY4329" fmla="*/ 2029427 h 5883748"/>
              <a:gd name="connsiteX4330" fmla="*/ 4923759 w 8211041"/>
              <a:gd name="connsiteY4330" fmla="*/ 2021219 h 5883748"/>
              <a:gd name="connsiteX4331" fmla="*/ 4910683 w 8211041"/>
              <a:gd name="connsiteY4331" fmla="*/ 2013714 h 5883748"/>
              <a:gd name="connsiteX4332" fmla="*/ 4902145 w 8211041"/>
              <a:gd name="connsiteY4332" fmla="*/ 2010284 h 5883748"/>
              <a:gd name="connsiteX4333" fmla="*/ 4881891 w 8211041"/>
              <a:gd name="connsiteY4333" fmla="*/ 2003949 h 5883748"/>
              <a:gd name="connsiteX4334" fmla="*/ 4880065 w 8211041"/>
              <a:gd name="connsiteY4334" fmla="*/ 2002262 h 5883748"/>
              <a:gd name="connsiteX4335" fmla="*/ 4875558 w 8211041"/>
              <a:gd name="connsiteY4335" fmla="*/ 1998569 h 5883748"/>
              <a:gd name="connsiteX4336" fmla="*/ 4886386 w 8211041"/>
              <a:gd name="connsiteY4336" fmla="*/ 2001170 h 5883748"/>
              <a:gd name="connsiteX4337" fmla="*/ 4876416 w 8211041"/>
              <a:gd name="connsiteY4337" fmla="*/ 1997141 h 5883748"/>
              <a:gd name="connsiteX4338" fmla="*/ 4877860 w 8211041"/>
              <a:gd name="connsiteY4338" fmla="*/ 1994973 h 5883748"/>
              <a:gd name="connsiteX4339" fmla="*/ 4874805 w 8211041"/>
              <a:gd name="connsiteY4339" fmla="*/ 1992829 h 5883748"/>
              <a:gd name="connsiteX4340" fmla="*/ 4884905 w 8211041"/>
              <a:gd name="connsiteY4340" fmla="*/ 1995564 h 5883748"/>
              <a:gd name="connsiteX4341" fmla="*/ 4887882 w 8211041"/>
              <a:gd name="connsiteY4341" fmla="*/ 1996895 h 5883748"/>
              <a:gd name="connsiteX4342" fmla="*/ 4889128 w 8211041"/>
              <a:gd name="connsiteY4342" fmla="*/ 1997855 h 5883748"/>
              <a:gd name="connsiteX4343" fmla="*/ 4889257 w 8211041"/>
              <a:gd name="connsiteY4343" fmla="*/ 1996743 h 5883748"/>
              <a:gd name="connsiteX4344" fmla="*/ 4902771 w 8211041"/>
              <a:gd name="connsiteY4344" fmla="*/ 2000403 h 5883748"/>
              <a:gd name="connsiteX4345" fmla="*/ 4906318 w 8211041"/>
              <a:gd name="connsiteY4345" fmla="*/ 2002634 h 5883748"/>
              <a:gd name="connsiteX4346" fmla="*/ 4914209 w 8211041"/>
              <a:gd name="connsiteY4346" fmla="*/ 2008068 h 5883748"/>
              <a:gd name="connsiteX4347" fmla="*/ 4915427 w 8211041"/>
              <a:gd name="connsiteY4347" fmla="*/ 2008874 h 5883748"/>
              <a:gd name="connsiteX4348" fmla="*/ 4910491 w 8211041"/>
              <a:gd name="connsiteY4348" fmla="*/ 2003791 h 5883748"/>
              <a:gd name="connsiteX4349" fmla="*/ 4910868 w 8211041"/>
              <a:gd name="connsiteY4349" fmla="*/ 2003865 h 5883748"/>
              <a:gd name="connsiteX4350" fmla="*/ 4908177 w 8211041"/>
              <a:gd name="connsiteY4350" fmla="*/ 2001966 h 5883748"/>
              <a:gd name="connsiteX4351" fmla="*/ 4908008 w 8211041"/>
              <a:gd name="connsiteY4351" fmla="*/ 2001821 h 5883748"/>
              <a:gd name="connsiteX4352" fmla="*/ 4911692 w 8211041"/>
              <a:gd name="connsiteY4352" fmla="*/ 2002819 h 5883748"/>
              <a:gd name="connsiteX4353" fmla="*/ 4924878 w 8211041"/>
              <a:gd name="connsiteY4353" fmla="*/ 2006658 h 5883748"/>
              <a:gd name="connsiteX4354" fmla="*/ 4923040 w 8211041"/>
              <a:gd name="connsiteY4354" fmla="*/ 2005387 h 5883748"/>
              <a:gd name="connsiteX4355" fmla="*/ 4926079 w 8211041"/>
              <a:gd name="connsiteY4355" fmla="*/ 2005529 h 5883748"/>
              <a:gd name="connsiteX4356" fmla="*/ 4927369 w 8211041"/>
              <a:gd name="connsiteY4356" fmla="*/ 2005680 h 5883748"/>
              <a:gd name="connsiteX4357" fmla="*/ 4934370 w 8211041"/>
              <a:gd name="connsiteY4357" fmla="*/ 2009968 h 5883748"/>
              <a:gd name="connsiteX4358" fmla="*/ 4940724 w 8211041"/>
              <a:gd name="connsiteY4358" fmla="*/ 2012331 h 5883748"/>
              <a:gd name="connsiteX4359" fmla="*/ 4938501 w 8211041"/>
              <a:gd name="connsiteY4359" fmla="*/ 2010559 h 5883748"/>
              <a:gd name="connsiteX4360" fmla="*/ 4931467 w 8211041"/>
              <a:gd name="connsiteY4360" fmla="*/ 2005848 h 5883748"/>
              <a:gd name="connsiteX4361" fmla="*/ 4932509 w 8211041"/>
              <a:gd name="connsiteY4361" fmla="*/ 2005470 h 5883748"/>
              <a:gd name="connsiteX4362" fmla="*/ 4926398 w 8211041"/>
              <a:gd name="connsiteY4362" fmla="*/ 2002107 h 5883748"/>
              <a:gd name="connsiteX4363" fmla="*/ 4924892 w 8211041"/>
              <a:gd name="connsiteY4363" fmla="*/ 2001438 h 5883748"/>
              <a:gd name="connsiteX4364" fmla="*/ 4916704 w 8211041"/>
              <a:gd name="connsiteY4364" fmla="*/ 1995931 h 5883748"/>
              <a:gd name="connsiteX4365" fmla="*/ 4906313 w 8211041"/>
              <a:gd name="connsiteY4365" fmla="*/ 1987533 h 5883748"/>
              <a:gd name="connsiteX4366" fmla="*/ 4907892 w 8211041"/>
              <a:gd name="connsiteY4366" fmla="*/ 1988366 h 5883748"/>
              <a:gd name="connsiteX4367" fmla="*/ 4889790 w 8211041"/>
              <a:gd name="connsiteY4367" fmla="*/ 1975739 h 5883748"/>
              <a:gd name="connsiteX4368" fmla="*/ 4866873 w 8211041"/>
              <a:gd name="connsiteY4368" fmla="*/ 1959010 h 5883748"/>
              <a:gd name="connsiteX4369" fmla="*/ 4894542 w 8211041"/>
              <a:gd name="connsiteY4369" fmla="*/ 1977445 h 5883748"/>
              <a:gd name="connsiteX4370" fmla="*/ 4904040 w 8211041"/>
              <a:gd name="connsiteY4370" fmla="*/ 1983317 h 5883748"/>
              <a:gd name="connsiteX4371" fmla="*/ 4903956 w 8211041"/>
              <a:gd name="connsiteY4371" fmla="*/ 1981805 h 5883748"/>
              <a:gd name="connsiteX4372" fmla="*/ 4903646 w 8211041"/>
              <a:gd name="connsiteY4372" fmla="*/ 1981455 h 5883748"/>
              <a:gd name="connsiteX4373" fmla="*/ 4900729 w 8211041"/>
              <a:gd name="connsiteY4373" fmla="*/ 1979496 h 5883748"/>
              <a:gd name="connsiteX4374" fmla="*/ 4902143 w 8211041"/>
              <a:gd name="connsiteY4374" fmla="*/ 1979994 h 5883748"/>
              <a:gd name="connsiteX4375" fmla="*/ 4902450 w 8211041"/>
              <a:gd name="connsiteY4375" fmla="*/ 1980108 h 5883748"/>
              <a:gd name="connsiteX4376" fmla="*/ 4901900 w 8211041"/>
              <a:gd name="connsiteY4376" fmla="*/ 1979489 h 5883748"/>
              <a:gd name="connsiteX4377" fmla="*/ 4897160 w 8211041"/>
              <a:gd name="connsiteY4377" fmla="*/ 1975836 h 5883748"/>
              <a:gd name="connsiteX4378" fmla="*/ 4836480 w 8211041"/>
              <a:gd name="connsiteY4378" fmla="*/ 1932754 h 5883748"/>
              <a:gd name="connsiteX4379" fmla="*/ 4894052 w 8211041"/>
              <a:gd name="connsiteY4379" fmla="*/ 1970783 h 5883748"/>
              <a:gd name="connsiteX4380" fmla="*/ 4898860 w 8211041"/>
              <a:gd name="connsiteY4380" fmla="*/ 1972733 h 5883748"/>
              <a:gd name="connsiteX4381" fmla="*/ 4894879 w 8211041"/>
              <a:gd name="connsiteY4381" fmla="*/ 1970274 h 5883748"/>
              <a:gd name="connsiteX4382" fmla="*/ 4863811 w 8211041"/>
              <a:gd name="connsiteY4382" fmla="*/ 1948014 h 5883748"/>
              <a:gd name="connsiteX4383" fmla="*/ 4844220 w 8211041"/>
              <a:gd name="connsiteY4383" fmla="*/ 1933287 h 5883748"/>
              <a:gd name="connsiteX4384" fmla="*/ 4847518 w 8211041"/>
              <a:gd name="connsiteY4384" fmla="*/ 1934501 h 5883748"/>
              <a:gd name="connsiteX4385" fmla="*/ 4847668 w 8211041"/>
              <a:gd name="connsiteY4385" fmla="*/ 1934540 h 5883748"/>
              <a:gd name="connsiteX4386" fmla="*/ 4848575 w 8211041"/>
              <a:gd name="connsiteY4386" fmla="*/ 1935128 h 5883748"/>
              <a:gd name="connsiteX4387" fmla="*/ 4862763 w 8211041"/>
              <a:gd name="connsiteY4387" fmla="*/ 1944919 h 5883748"/>
              <a:gd name="connsiteX4388" fmla="*/ 4854209 w 8211041"/>
              <a:gd name="connsiteY4388" fmla="*/ 1936569 h 5883748"/>
              <a:gd name="connsiteX4389" fmla="*/ 4853179 w 8211041"/>
              <a:gd name="connsiteY4389" fmla="*/ 1935890 h 5883748"/>
              <a:gd name="connsiteX4390" fmla="*/ 4854812 w 8211041"/>
              <a:gd name="connsiteY4390" fmla="*/ 1935088 h 5883748"/>
              <a:gd name="connsiteX4391" fmla="*/ 4851176 w 8211041"/>
              <a:gd name="connsiteY4391" fmla="*/ 1933111 h 5883748"/>
              <a:gd name="connsiteX4392" fmla="*/ 4846535 w 8211041"/>
              <a:gd name="connsiteY4392" fmla="*/ 1931297 h 5883748"/>
              <a:gd name="connsiteX4393" fmla="*/ 4843792 w 8211041"/>
              <a:gd name="connsiteY4393" fmla="*/ 1929206 h 5883748"/>
              <a:gd name="connsiteX4394" fmla="*/ 4853764 w 8211041"/>
              <a:gd name="connsiteY4394" fmla="*/ 1933994 h 5883748"/>
              <a:gd name="connsiteX4395" fmla="*/ 4907376 w 8211041"/>
              <a:gd name="connsiteY4395" fmla="*/ 1971451 h 5883748"/>
              <a:gd name="connsiteX4396" fmla="*/ 4914534 w 8211041"/>
              <a:gd name="connsiteY4396" fmla="*/ 1976496 h 5883748"/>
              <a:gd name="connsiteX4397" fmla="*/ 4917385 w 8211041"/>
              <a:gd name="connsiteY4397" fmla="*/ 1978458 h 5883748"/>
              <a:gd name="connsiteX4398" fmla="*/ 4917306 w 8211041"/>
              <a:gd name="connsiteY4398" fmla="*/ 1978199 h 5883748"/>
              <a:gd name="connsiteX4399" fmla="*/ 4916648 w 8211041"/>
              <a:gd name="connsiteY4399" fmla="*/ 1975609 h 5883748"/>
              <a:gd name="connsiteX4400" fmla="*/ 4916696 w 8211041"/>
              <a:gd name="connsiteY4400" fmla="*/ 1974770 h 5883748"/>
              <a:gd name="connsiteX4401" fmla="*/ 4904821 w 8211041"/>
              <a:gd name="connsiteY4401" fmla="*/ 1966256 h 5883748"/>
              <a:gd name="connsiteX4402" fmla="*/ 4883083 w 8211041"/>
              <a:gd name="connsiteY4402" fmla="*/ 1951097 h 5883748"/>
              <a:gd name="connsiteX4403" fmla="*/ 4866518 w 8211041"/>
              <a:gd name="connsiteY4403" fmla="*/ 1939602 h 5883748"/>
              <a:gd name="connsiteX4404" fmla="*/ 4872448 w 8211041"/>
              <a:gd name="connsiteY4404" fmla="*/ 1941178 h 5883748"/>
              <a:gd name="connsiteX4405" fmla="*/ 4873377 w 8211041"/>
              <a:gd name="connsiteY4405" fmla="*/ 1941919 h 5883748"/>
              <a:gd name="connsiteX4406" fmla="*/ 4875376 w 8211041"/>
              <a:gd name="connsiteY4406" fmla="*/ 1942336 h 5883748"/>
              <a:gd name="connsiteX4407" fmla="*/ 4887300 w 8211041"/>
              <a:gd name="connsiteY4407" fmla="*/ 1946006 h 5883748"/>
              <a:gd name="connsiteX4408" fmla="*/ 4898464 w 8211041"/>
              <a:gd name="connsiteY4408" fmla="*/ 1949625 h 5883748"/>
              <a:gd name="connsiteX4409" fmla="*/ 4900109 w 8211041"/>
              <a:gd name="connsiteY4409" fmla="*/ 1950091 h 5883748"/>
              <a:gd name="connsiteX4410" fmla="*/ 4910948 w 8211041"/>
              <a:gd name="connsiteY4410" fmla="*/ 1957181 h 5883748"/>
              <a:gd name="connsiteX4411" fmla="*/ 4896491 w 8211041"/>
              <a:gd name="connsiteY4411" fmla="*/ 1950882 h 5883748"/>
              <a:gd name="connsiteX4412" fmla="*/ 4878632 w 8211041"/>
              <a:gd name="connsiteY4412" fmla="*/ 1945420 h 5883748"/>
              <a:gd name="connsiteX4413" fmla="*/ 4876568 w 8211041"/>
              <a:gd name="connsiteY4413" fmla="*/ 1944549 h 5883748"/>
              <a:gd name="connsiteX4414" fmla="*/ 4876671 w 8211041"/>
              <a:gd name="connsiteY4414" fmla="*/ 1944640 h 5883748"/>
              <a:gd name="connsiteX4415" fmla="*/ 4877051 w 8211041"/>
              <a:gd name="connsiteY4415" fmla="*/ 1944995 h 5883748"/>
              <a:gd name="connsiteX4416" fmla="*/ 4914013 w 8211041"/>
              <a:gd name="connsiteY4416" fmla="*/ 1969313 h 5883748"/>
              <a:gd name="connsiteX4417" fmla="*/ 4921148 w 8211041"/>
              <a:gd name="connsiteY4417" fmla="*/ 1974210 h 5883748"/>
              <a:gd name="connsiteX4418" fmla="*/ 4924516 w 8211041"/>
              <a:gd name="connsiteY4418" fmla="*/ 1974976 h 5883748"/>
              <a:gd name="connsiteX4419" fmla="*/ 4925628 w 8211041"/>
              <a:gd name="connsiteY4419" fmla="*/ 1975276 h 5883748"/>
              <a:gd name="connsiteX4420" fmla="*/ 4923466 w 8211041"/>
              <a:gd name="connsiteY4420" fmla="*/ 1973660 h 5883748"/>
              <a:gd name="connsiteX4421" fmla="*/ 4919781 w 8211041"/>
              <a:gd name="connsiteY4421" fmla="*/ 1970627 h 5883748"/>
              <a:gd name="connsiteX4422" fmla="*/ 4926502 w 8211041"/>
              <a:gd name="connsiteY4422" fmla="*/ 1974174 h 5883748"/>
              <a:gd name="connsiteX4423" fmla="*/ 4929819 w 8211041"/>
              <a:gd name="connsiteY4423" fmla="*/ 1976451 h 5883748"/>
              <a:gd name="connsiteX4424" fmla="*/ 4936692 w 8211041"/>
              <a:gd name="connsiteY4424" fmla="*/ 1978553 h 5883748"/>
              <a:gd name="connsiteX4425" fmla="*/ 4941683 w 8211041"/>
              <a:gd name="connsiteY4425" fmla="*/ 1980253 h 5883748"/>
              <a:gd name="connsiteX4426" fmla="*/ 4944398 w 8211041"/>
              <a:gd name="connsiteY4426" fmla="*/ 1980205 h 5883748"/>
              <a:gd name="connsiteX4427" fmla="*/ 4943848 w 8211041"/>
              <a:gd name="connsiteY4427" fmla="*/ 1979403 h 5883748"/>
              <a:gd name="connsiteX4428" fmla="*/ 4942589 w 8211041"/>
              <a:gd name="connsiteY4428" fmla="*/ 1978549 h 5883748"/>
              <a:gd name="connsiteX4429" fmla="*/ 4940500 w 8211041"/>
              <a:gd name="connsiteY4429" fmla="*/ 1977387 h 5883748"/>
              <a:gd name="connsiteX4430" fmla="*/ 4921782 w 8211041"/>
              <a:gd name="connsiteY4430" fmla="*/ 1967738 h 5883748"/>
              <a:gd name="connsiteX4431" fmla="*/ 4925413 w 8211041"/>
              <a:gd name="connsiteY4431" fmla="*/ 1967509 h 5883748"/>
              <a:gd name="connsiteX4432" fmla="*/ 4927386 w 8211041"/>
              <a:gd name="connsiteY4432" fmla="*/ 1967914 h 5883748"/>
              <a:gd name="connsiteX4433" fmla="*/ 4929066 w 8211041"/>
              <a:gd name="connsiteY4433" fmla="*/ 1969010 h 5883748"/>
              <a:gd name="connsiteX4434" fmla="*/ 4921015 w 8211041"/>
              <a:gd name="connsiteY4434" fmla="*/ 1963062 h 5883748"/>
              <a:gd name="connsiteX4435" fmla="*/ 4958983 w 8211041"/>
              <a:gd name="connsiteY4435" fmla="*/ 1987540 h 5883748"/>
              <a:gd name="connsiteX4436" fmla="*/ 4962615 w 8211041"/>
              <a:gd name="connsiteY4436" fmla="*/ 1989553 h 5883748"/>
              <a:gd name="connsiteX4437" fmla="*/ 4961122 w 8211041"/>
              <a:gd name="connsiteY4437" fmla="*/ 1988346 h 5883748"/>
              <a:gd name="connsiteX4438" fmla="*/ 4956359 w 8211041"/>
              <a:gd name="connsiteY4438" fmla="*/ 1984924 h 5883748"/>
              <a:gd name="connsiteX4439" fmla="*/ 4932300 w 8211041"/>
              <a:gd name="connsiteY4439" fmla="*/ 1969234 h 5883748"/>
              <a:gd name="connsiteX4440" fmla="*/ 4931676 w 8211041"/>
              <a:gd name="connsiteY4440" fmla="*/ 1968795 h 5883748"/>
              <a:gd name="connsiteX4441" fmla="*/ 4931728 w 8211041"/>
              <a:gd name="connsiteY4441" fmla="*/ 1968806 h 5883748"/>
              <a:gd name="connsiteX4442" fmla="*/ 4932866 w 8211041"/>
              <a:gd name="connsiteY4442" fmla="*/ 1968085 h 5883748"/>
              <a:gd name="connsiteX4443" fmla="*/ 4924629 w 8211041"/>
              <a:gd name="connsiteY4443" fmla="*/ 1963838 h 5883748"/>
              <a:gd name="connsiteX4444" fmla="*/ 4910167 w 8211041"/>
              <a:gd name="connsiteY4444" fmla="*/ 1953665 h 5883748"/>
              <a:gd name="connsiteX4445" fmla="*/ 4908108 w 8211041"/>
              <a:gd name="connsiteY4445" fmla="*/ 1952343 h 5883748"/>
              <a:gd name="connsiteX4446" fmla="*/ 4916126 w 8211041"/>
              <a:gd name="connsiteY4446" fmla="*/ 1954551 h 5883748"/>
              <a:gd name="connsiteX4447" fmla="*/ 4919298 w 8211041"/>
              <a:gd name="connsiteY4447" fmla="*/ 1955485 h 5883748"/>
              <a:gd name="connsiteX4448" fmla="*/ 4916634 w 8211041"/>
              <a:gd name="connsiteY4448" fmla="*/ 1953373 h 5883748"/>
              <a:gd name="connsiteX4449" fmla="*/ 4917063 w 8211041"/>
              <a:gd name="connsiteY4449" fmla="*/ 1950772 h 5883748"/>
              <a:gd name="connsiteX4450" fmla="*/ 4931703 w 8211041"/>
              <a:gd name="connsiteY4450" fmla="*/ 1959366 h 5883748"/>
              <a:gd name="connsiteX4451" fmla="*/ 4933305 w 8211041"/>
              <a:gd name="connsiteY4451" fmla="*/ 1959895 h 5883748"/>
              <a:gd name="connsiteX4452" fmla="*/ 4927499 w 8211041"/>
              <a:gd name="connsiteY4452" fmla="*/ 1955543 h 5883748"/>
              <a:gd name="connsiteX4453" fmla="*/ 4925181 w 8211041"/>
              <a:gd name="connsiteY4453" fmla="*/ 1953464 h 5883748"/>
              <a:gd name="connsiteX4454" fmla="*/ 4921912 w 8211041"/>
              <a:gd name="connsiteY4454" fmla="*/ 1952462 h 5883748"/>
              <a:gd name="connsiteX4455" fmla="*/ 4920403 w 8211041"/>
              <a:gd name="connsiteY4455" fmla="*/ 1949871 h 5883748"/>
              <a:gd name="connsiteX4456" fmla="*/ 4922200 w 8211041"/>
              <a:gd name="connsiteY4456" fmla="*/ 1950552 h 5883748"/>
              <a:gd name="connsiteX4457" fmla="*/ 4922562 w 8211041"/>
              <a:gd name="connsiteY4457" fmla="*/ 1950606 h 5883748"/>
              <a:gd name="connsiteX4458" fmla="*/ 4921890 w 8211041"/>
              <a:gd name="connsiteY4458" fmla="*/ 1949676 h 5883748"/>
              <a:gd name="connsiteX4459" fmla="*/ 4921894 w 8211041"/>
              <a:gd name="connsiteY4459" fmla="*/ 1949655 h 5883748"/>
              <a:gd name="connsiteX4460" fmla="*/ 4918777 w 8211041"/>
              <a:gd name="connsiteY4460" fmla="*/ 1947641 h 5883748"/>
              <a:gd name="connsiteX4461" fmla="*/ 4922107 w 8211041"/>
              <a:gd name="connsiteY4461" fmla="*/ 1948334 h 5883748"/>
              <a:gd name="connsiteX4462" fmla="*/ 4922111 w 8211041"/>
              <a:gd name="connsiteY4462" fmla="*/ 1948305 h 5883748"/>
              <a:gd name="connsiteX4463" fmla="*/ 4927326 w 8211041"/>
              <a:gd name="connsiteY4463" fmla="*/ 1948064 h 5883748"/>
              <a:gd name="connsiteX4464" fmla="*/ 4929576 w 8211041"/>
              <a:gd name="connsiteY4464" fmla="*/ 1948576 h 5883748"/>
              <a:gd name="connsiteX4465" fmla="*/ 4930049 w 8211041"/>
              <a:gd name="connsiteY4465" fmla="*/ 1948350 h 5883748"/>
              <a:gd name="connsiteX4466" fmla="*/ 4916777 w 8211041"/>
              <a:gd name="connsiteY4466" fmla="*/ 1942994 h 5883748"/>
              <a:gd name="connsiteX4467" fmla="*/ 4906693 w 8211041"/>
              <a:gd name="connsiteY4467" fmla="*/ 1939552 h 5883748"/>
              <a:gd name="connsiteX4468" fmla="*/ 4900594 w 8211041"/>
              <a:gd name="connsiteY4468" fmla="*/ 1935420 h 5883748"/>
              <a:gd name="connsiteX4469" fmla="*/ 4899857 w 8211041"/>
              <a:gd name="connsiteY4469" fmla="*/ 1934924 h 5883748"/>
              <a:gd name="connsiteX4470" fmla="*/ 4903975 w 8211041"/>
              <a:gd name="connsiteY4470" fmla="*/ 1936060 h 5883748"/>
              <a:gd name="connsiteX4471" fmla="*/ 4920063 w 8211041"/>
              <a:gd name="connsiteY4471" fmla="*/ 1941126 h 5883748"/>
              <a:gd name="connsiteX4472" fmla="*/ 4929045 w 8211041"/>
              <a:gd name="connsiteY4472" fmla="*/ 1944412 h 5883748"/>
              <a:gd name="connsiteX4473" fmla="*/ 4935648 w 8211041"/>
              <a:gd name="connsiteY4473" fmla="*/ 1947073 h 5883748"/>
              <a:gd name="connsiteX4474" fmla="*/ 4935799 w 8211041"/>
              <a:gd name="connsiteY4474" fmla="*/ 1946647 h 5883748"/>
              <a:gd name="connsiteX4475" fmla="*/ 4936334 w 8211041"/>
              <a:gd name="connsiteY4475" fmla="*/ 1945260 h 5883748"/>
              <a:gd name="connsiteX4476" fmla="*/ 4921740 w 8211041"/>
              <a:gd name="connsiteY4476" fmla="*/ 1938734 h 5883748"/>
              <a:gd name="connsiteX4477" fmla="*/ 4923044 w 8211041"/>
              <a:gd name="connsiteY4477" fmla="*/ 1936884 h 5883748"/>
              <a:gd name="connsiteX4478" fmla="*/ 4924514 w 8211041"/>
              <a:gd name="connsiteY4478" fmla="*/ 1937303 h 5883748"/>
              <a:gd name="connsiteX4479" fmla="*/ 4924227 w 8211041"/>
              <a:gd name="connsiteY4479" fmla="*/ 1937059 h 5883748"/>
              <a:gd name="connsiteX4480" fmla="*/ 4917151 w 8211041"/>
              <a:gd name="connsiteY4480" fmla="*/ 1935703 h 5883748"/>
              <a:gd name="connsiteX4481" fmla="*/ 4911772 w 8211041"/>
              <a:gd name="connsiteY4481" fmla="*/ 1931125 h 5883748"/>
              <a:gd name="connsiteX4482" fmla="*/ 4894699 w 8211041"/>
              <a:gd name="connsiteY4482" fmla="*/ 1925680 h 5883748"/>
              <a:gd name="connsiteX4483" fmla="*/ 4904242 w 8211041"/>
              <a:gd name="connsiteY4483" fmla="*/ 1926191 h 5883748"/>
              <a:gd name="connsiteX4484" fmla="*/ 4915914 w 8211041"/>
              <a:gd name="connsiteY4484" fmla="*/ 1929985 h 5883748"/>
              <a:gd name="connsiteX4485" fmla="*/ 4918418 w 8211041"/>
              <a:gd name="connsiteY4485" fmla="*/ 1929048 h 5883748"/>
              <a:gd name="connsiteX4486" fmla="*/ 4920022 w 8211041"/>
              <a:gd name="connsiteY4486" fmla="*/ 1928801 h 5883748"/>
              <a:gd name="connsiteX4487" fmla="*/ 4917438 w 8211041"/>
              <a:gd name="connsiteY4487" fmla="*/ 1927470 h 5883748"/>
              <a:gd name="connsiteX4488" fmla="*/ 4915268 w 8211041"/>
              <a:gd name="connsiteY4488" fmla="*/ 1925616 h 5883748"/>
              <a:gd name="connsiteX4489" fmla="*/ 4915768 w 8211041"/>
              <a:gd name="connsiteY4489" fmla="*/ 1925289 h 5883748"/>
              <a:gd name="connsiteX4490" fmla="*/ 4915946 w 8211041"/>
              <a:gd name="connsiteY4490" fmla="*/ 1925293 h 5883748"/>
              <a:gd name="connsiteX4491" fmla="*/ 4912269 w 8211041"/>
              <a:gd name="connsiteY4491" fmla="*/ 1923937 h 5883748"/>
              <a:gd name="connsiteX4492" fmla="*/ 4901488 w 8211041"/>
              <a:gd name="connsiteY4492" fmla="*/ 1917710 h 5883748"/>
              <a:gd name="connsiteX4493" fmla="*/ 4889889 w 8211041"/>
              <a:gd name="connsiteY4493" fmla="*/ 1912505 h 5883748"/>
              <a:gd name="connsiteX4494" fmla="*/ 4889457 w 8211041"/>
              <a:gd name="connsiteY4494" fmla="*/ 1906000 h 5883748"/>
              <a:gd name="connsiteX4495" fmla="*/ 4862986 w 8211041"/>
              <a:gd name="connsiteY4495" fmla="*/ 1897222 h 5883748"/>
              <a:gd name="connsiteX4496" fmla="*/ 4852809 w 8211041"/>
              <a:gd name="connsiteY4496" fmla="*/ 1893820 h 5883748"/>
              <a:gd name="connsiteX4497" fmla="*/ 4851988 w 8211041"/>
              <a:gd name="connsiteY4497" fmla="*/ 1892826 h 5883748"/>
              <a:gd name="connsiteX4498" fmla="*/ 4849372 w 8211041"/>
              <a:gd name="connsiteY4498" fmla="*/ 1890191 h 5883748"/>
              <a:gd name="connsiteX4499" fmla="*/ 4852674 w 8211041"/>
              <a:gd name="connsiteY4499" fmla="*/ 1891179 h 5883748"/>
              <a:gd name="connsiteX4500" fmla="*/ 4902213 w 8211041"/>
              <a:gd name="connsiteY4500" fmla="*/ 1906053 h 5883748"/>
              <a:gd name="connsiteX4501" fmla="*/ 4921559 w 8211041"/>
              <a:gd name="connsiteY4501" fmla="*/ 1911959 h 5883748"/>
              <a:gd name="connsiteX4502" fmla="*/ 4936432 w 8211041"/>
              <a:gd name="connsiteY4502" fmla="*/ 1915531 h 5883748"/>
              <a:gd name="connsiteX4503" fmla="*/ 4935909 w 8211041"/>
              <a:gd name="connsiteY4503" fmla="*/ 1914227 h 5883748"/>
              <a:gd name="connsiteX4504" fmla="*/ 4940333 w 8211041"/>
              <a:gd name="connsiteY4504" fmla="*/ 1915654 h 5883748"/>
              <a:gd name="connsiteX4505" fmla="*/ 4942574 w 8211041"/>
              <a:gd name="connsiteY4505" fmla="*/ 1912610 h 5883748"/>
              <a:gd name="connsiteX4506" fmla="*/ 4941789 w 8211041"/>
              <a:gd name="connsiteY4506" fmla="*/ 1912036 h 5883748"/>
              <a:gd name="connsiteX4507" fmla="*/ 4938827 w 8211041"/>
              <a:gd name="connsiteY4507" fmla="*/ 1909395 h 5883748"/>
              <a:gd name="connsiteX4508" fmla="*/ 4938805 w 8211041"/>
              <a:gd name="connsiteY4508" fmla="*/ 1909387 h 5883748"/>
              <a:gd name="connsiteX4509" fmla="*/ 4922740 w 8211041"/>
              <a:gd name="connsiteY4509" fmla="*/ 1903879 h 5883748"/>
              <a:gd name="connsiteX4510" fmla="*/ 4902683 w 8211041"/>
              <a:gd name="connsiteY4510" fmla="*/ 1894423 h 5883748"/>
              <a:gd name="connsiteX4511" fmla="*/ 4899699 w 8211041"/>
              <a:gd name="connsiteY4511" fmla="*/ 1890411 h 5883748"/>
              <a:gd name="connsiteX4512" fmla="*/ 4876490 w 8211041"/>
              <a:gd name="connsiteY4512" fmla="*/ 1882692 h 5883748"/>
              <a:gd name="connsiteX4513" fmla="*/ 4883382 w 8211041"/>
              <a:gd name="connsiteY4513" fmla="*/ 1882663 h 5883748"/>
              <a:gd name="connsiteX4514" fmla="*/ 4882896 w 8211041"/>
              <a:gd name="connsiteY4514" fmla="*/ 1883035 h 5883748"/>
              <a:gd name="connsiteX4515" fmla="*/ 4881843 w 8211041"/>
              <a:gd name="connsiteY4515" fmla="*/ 1882827 h 5883748"/>
              <a:gd name="connsiteX4516" fmla="*/ 4882585 w 8211041"/>
              <a:gd name="connsiteY4516" fmla="*/ 1883274 h 5883748"/>
              <a:gd name="connsiteX4517" fmla="*/ 4882896 w 8211041"/>
              <a:gd name="connsiteY4517" fmla="*/ 1883035 h 5883748"/>
              <a:gd name="connsiteX4518" fmla="*/ 4884836 w 8211041"/>
              <a:gd name="connsiteY4518" fmla="*/ 1883419 h 5883748"/>
              <a:gd name="connsiteX4519" fmla="*/ 4885976 w 8211041"/>
              <a:gd name="connsiteY4519" fmla="*/ 1884012 h 5883748"/>
              <a:gd name="connsiteX4520" fmla="*/ 4887379 w 8211041"/>
              <a:gd name="connsiteY4520" fmla="*/ 1884346 h 5883748"/>
              <a:gd name="connsiteX4521" fmla="*/ 4892326 w 8211041"/>
              <a:gd name="connsiteY4521" fmla="*/ 1882418 h 5883748"/>
              <a:gd name="connsiteX4522" fmla="*/ 4894555 w 8211041"/>
              <a:gd name="connsiteY4522" fmla="*/ 1882878 h 5883748"/>
              <a:gd name="connsiteX4523" fmla="*/ 4893417 w 8211041"/>
              <a:gd name="connsiteY4523" fmla="*/ 1882388 h 5883748"/>
              <a:gd name="connsiteX4524" fmla="*/ 4856349 w 8211041"/>
              <a:gd name="connsiteY4524" fmla="*/ 1864623 h 5883748"/>
              <a:gd name="connsiteX4525" fmla="*/ 4882392 w 8211041"/>
              <a:gd name="connsiteY4525" fmla="*/ 1874374 h 5883748"/>
              <a:gd name="connsiteX4526" fmla="*/ 4881010 w 8211041"/>
              <a:gd name="connsiteY4526" fmla="*/ 1871435 h 5883748"/>
              <a:gd name="connsiteX4527" fmla="*/ 4851624 w 8211041"/>
              <a:gd name="connsiteY4527" fmla="*/ 1862245 h 5883748"/>
              <a:gd name="connsiteX4528" fmla="*/ 4849799 w 8211041"/>
              <a:gd name="connsiteY4528" fmla="*/ 1860557 h 5883748"/>
              <a:gd name="connsiteX4529" fmla="*/ 4845292 w 8211041"/>
              <a:gd name="connsiteY4529" fmla="*/ 1856865 h 5883748"/>
              <a:gd name="connsiteX4530" fmla="*/ 4856120 w 8211041"/>
              <a:gd name="connsiteY4530" fmla="*/ 1859466 h 5883748"/>
              <a:gd name="connsiteX4531" fmla="*/ 4846150 w 8211041"/>
              <a:gd name="connsiteY4531" fmla="*/ 1855436 h 5883748"/>
              <a:gd name="connsiteX4532" fmla="*/ 4847594 w 8211041"/>
              <a:gd name="connsiteY4532" fmla="*/ 1853268 h 5883748"/>
              <a:gd name="connsiteX4533" fmla="*/ 4844539 w 8211041"/>
              <a:gd name="connsiteY4533" fmla="*/ 1851125 h 5883748"/>
              <a:gd name="connsiteX4534" fmla="*/ 4854639 w 8211041"/>
              <a:gd name="connsiteY4534" fmla="*/ 1853860 h 5883748"/>
              <a:gd name="connsiteX4535" fmla="*/ 4857616 w 8211041"/>
              <a:gd name="connsiteY4535" fmla="*/ 1855191 h 5883748"/>
              <a:gd name="connsiteX4536" fmla="*/ 4858861 w 8211041"/>
              <a:gd name="connsiteY4536" fmla="*/ 1856150 h 5883748"/>
              <a:gd name="connsiteX4537" fmla="*/ 4858991 w 8211041"/>
              <a:gd name="connsiteY4537" fmla="*/ 1855039 h 5883748"/>
              <a:gd name="connsiteX4538" fmla="*/ 4872505 w 8211041"/>
              <a:gd name="connsiteY4538" fmla="*/ 1858698 h 5883748"/>
              <a:gd name="connsiteX4539" fmla="*/ 4876052 w 8211041"/>
              <a:gd name="connsiteY4539" fmla="*/ 1860929 h 5883748"/>
              <a:gd name="connsiteX4540" fmla="*/ 4883943 w 8211041"/>
              <a:gd name="connsiteY4540" fmla="*/ 1866364 h 5883748"/>
              <a:gd name="connsiteX4541" fmla="*/ 4886875 w 8211041"/>
              <a:gd name="connsiteY4541" fmla="*/ 1868304 h 5883748"/>
              <a:gd name="connsiteX4542" fmla="*/ 4888114 w 8211041"/>
              <a:gd name="connsiteY4542" fmla="*/ 1869139 h 5883748"/>
              <a:gd name="connsiteX4543" fmla="*/ 4891477 w 8211041"/>
              <a:gd name="connsiteY4543" fmla="*/ 1869394 h 5883748"/>
              <a:gd name="connsiteX4544" fmla="*/ 4890615 w 8211041"/>
              <a:gd name="connsiteY4544" fmla="*/ 1868673 h 5883748"/>
              <a:gd name="connsiteX4545" fmla="*/ 4877910 w 8211041"/>
              <a:gd name="connsiteY4545" fmla="*/ 1860261 h 5883748"/>
              <a:gd name="connsiteX4546" fmla="*/ 4877742 w 8211041"/>
              <a:gd name="connsiteY4546" fmla="*/ 1860117 h 5883748"/>
              <a:gd name="connsiteX4547" fmla="*/ 4881426 w 8211041"/>
              <a:gd name="connsiteY4547" fmla="*/ 1861114 h 5883748"/>
              <a:gd name="connsiteX4548" fmla="*/ 4944573 w 8211041"/>
              <a:gd name="connsiteY4548" fmla="*/ 1881215 h 5883748"/>
              <a:gd name="connsiteX4549" fmla="*/ 4937415 w 8211041"/>
              <a:gd name="connsiteY4549" fmla="*/ 1877335 h 5883748"/>
              <a:gd name="connsiteX4550" fmla="*/ 4941170 w 8211041"/>
              <a:gd name="connsiteY4550" fmla="*/ 1877216 h 5883748"/>
              <a:gd name="connsiteX4551" fmla="*/ 4954160 w 8211041"/>
              <a:gd name="connsiteY4551" fmla="*/ 1885218 h 5883748"/>
              <a:gd name="connsiteX4552" fmla="*/ 4955119 w 8211041"/>
              <a:gd name="connsiteY4552" fmla="*/ 1885300 h 5883748"/>
              <a:gd name="connsiteX4553" fmla="*/ 4946312 w 8211041"/>
              <a:gd name="connsiteY4553" fmla="*/ 1878561 h 5883748"/>
              <a:gd name="connsiteX4554" fmla="*/ 4947261 w 8211041"/>
              <a:gd name="connsiteY4554" fmla="*/ 1878834 h 5883748"/>
              <a:gd name="connsiteX4555" fmla="*/ 4969673 w 8211041"/>
              <a:gd name="connsiteY4555" fmla="*/ 1884407 h 5883748"/>
              <a:gd name="connsiteX4556" fmla="*/ 4939483 w 8211041"/>
              <a:gd name="connsiteY4556" fmla="*/ 1870993 h 5883748"/>
              <a:gd name="connsiteX4557" fmla="*/ 4943576 w 8211041"/>
              <a:gd name="connsiteY4557" fmla="*/ 1868338 h 5883748"/>
              <a:gd name="connsiteX4558" fmla="*/ 4940519 w 8211041"/>
              <a:gd name="connsiteY4558" fmla="*/ 1865737 h 5883748"/>
              <a:gd name="connsiteX4559" fmla="*/ 4956859 w 8211041"/>
              <a:gd name="connsiteY4559" fmla="*/ 1870557 h 5883748"/>
              <a:gd name="connsiteX4560" fmla="*/ 4973125 w 8211041"/>
              <a:gd name="connsiteY4560" fmla="*/ 1876789 h 5883748"/>
              <a:gd name="connsiteX4561" fmla="*/ 4976411 w 8211041"/>
              <a:gd name="connsiteY4561" fmla="*/ 1874920 h 5883748"/>
              <a:gd name="connsiteX4562" fmla="*/ 4980024 w 8211041"/>
              <a:gd name="connsiteY4562" fmla="*/ 1875930 h 5883748"/>
              <a:gd name="connsiteX4563" fmla="*/ 4983175 w 8211041"/>
              <a:gd name="connsiteY4563" fmla="*/ 1876879 h 5883748"/>
              <a:gd name="connsiteX4564" fmla="*/ 4973338 w 8211041"/>
              <a:gd name="connsiteY4564" fmla="*/ 1872032 h 5883748"/>
              <a:gd name="connsiteX4565" fmla="*/ 4968585 w 8211041"/>
              <a:gd name="connsiteY4565" fmla="*/ 1868773 h 5883748"/>
              <a:gd name="connsiteX4566" fmla="*/ 4970938 w 8211041"/>
              <a:gd name="connsiteY4566" fmla="*/ 1868328 h 5883748"/>
              <a:gd name="connsiteX4567" fmla="*/ 4969721 w 8211041"/>
              <a:gd name="connsiteY4567" fmla="*/ 1867909 h 5883748"/>
              <a:gd name="connsiteX4568" fmla="*/ 4962035 w 8211041"/>
              <a:gd name="connsiteY4568" fmla="*/ 1864160 h 5883748"/>
              <a:gd name="connsiteX4569" fmla="*/ 4923389 w 8211041"/>
              <a:gd name="connsiteY4569" fmla="*/ 1846495 h 5883748"/>
              <a:gd name="connsiteX4570" fmla="*/ 4962130 w 8211041"/>
              <a:gd name="connsiteY4570" fmla="*/ 1859822 h 5883748"/>
              <a:gd name="connsiteX4571" fmla="*/ 4980999 w 8211041"/>
              <a:gd name="connsiteY4571" fmla="*/ 1865077 h 5883748"/>
              <a:gd name="connsiteX4572" fmla="*/ 4986558 w 8211041"/>
              <a:gd name="connsiteY4572" fmla="*/ 1863669 h 5883748"/>
              <a:gd name="connsiteX4573" fmla="*/ 4989361 w 8211041"/>
              <a:gd name="connsiteY4573" fmla="*/ 1864853 h 5883748"/>
              <a:gd name="connsiteX4574" fmla="*/ 5005147 w 8211041"/>
              <a:gd name="connsiteY4574" fmla="*/ 1861874 h 5883748"/>
              <a:gd name="connsiteX4575" fmla="*/ 5000000 w 8211041"/>
              <a:gd name="connsiteY4575" fmla="*/ 1858920 h 5883748"/>
              <a:gd name="connsiteX4576" fmla="*/ 4996653 w 8211041"/>
              <a:gd name="connsiteY4576" fmla="*/ 1857470 h 5883748"/>
              <a:gd name="connsiteX4577" fmla="*/ 4983949 w 8211041"/>
              <a:gd name="connsiteY4577" fmla="*/ 1852365 h 5883748"/>
              <a:gd name="connsiteX4578" fmla="*/ 4983670 w 8211041"/>
              <a:gd name="connsiteY4578" fmla="*/ 1852232 h 5883748"/>
              <a:gd name="connsiteX4579" fmla="*/ 4983461 w 8211041"/>
              <a:gd name="connsiteY4579" fmla="*/ 1852161 h 5883748"/>
              <a:gd name="connsiteX4580" fmla="*/ 4960990 w 8211041"/>
              <a:gd name="connsiteY4580" fmla="*/ 1845483 h 5883748"/>
              <a:gd name="connsiteX4581" fmla="*/ 4916276 w 8211041"/>
              <a:gd name="connsiteY4581" fmla="*/ 1829198 h 5883748"/>
              <a:gd name="connsiteX4582" fmla="*/ 4976716 w 8211041"/>
              <a:gd name="connsiteY4582" fmla="*/ 1840280 h 5883748"/>
              <a:gd name="connsiteX4583" fmla="*/ 4964149 w 8211041"/>
              <a:gd name="connsiteY4583" fmla="*/ 1821064 h 5883748"/>
              <a:gd name="connsiteX4584" fmla="*/ 4964684 w 8211041"/>
              <a:gd name="connsiteY4584" fmla="*/ 1821162 h 5883748"/>
              <a:gd name="connsiteX4585" fmla="*/ 4947930 w 8211041"/>
              <a:gd name="connsiteY4585" fmla="*/ 1813309 h 5883748"/>
              <a:gd name="connsiteX4586" fmla="*/ 4936911 w 8211041"/>
              <a:gd name="connsiteY4586" fmla="*/ 1809249 h 5883748"/>
              <a:gd name="connsiteX4587" fmla="*/ 4937175 w 8211041"/>
              <a:gd name="connsiteY4587" fmla="*/ 1809142 h 5883748"/>
              <a:gd name="connsiteX4588" fmla="*/ 4932295 w 8211041"/>
              <a:gd name="connsiteY4588" fmla="*/ 1805125 h 5883748"/>
              <a:gd name="connsiteX4589" fmla="*/ 4930444 w 8211041"/>
              <a:gd name="connsiteY4589" fmla="*/ 1803657 h 5883748"/>
              <a:gd name="connsiteX4590" fmla="*/ 4933982 w 8211041"/>
              <a:gd name="connsiteY4590" fmla="*/ 1804785 h 5883748"/>
              <a:gd name="connsiteX4591" fmla="*/ 4956817 w 8211041"/>
              <a:gd name="connsiteY4591" fmla="*/ 1812842 h 5883748"/>
              <a:gd name="connsiteX4592" fmla="*/ 4964139 w 8211041"/>
              <a:gd name="connsiteY4592" fmla="*/ 1818401 h 5883748"/>
              <a:gd name="connsiteX4593" fmla="*/ 4969956 w 8211041"/>
              <a:gd name="connsiteY4593" fmla="*/ 1822131 h 5883748"/>
              <a:gd name="connsiteX4594" fmla="*/ 4970052 w 8211041"/>
              <a:gd name="connsiteY4594" fmla="*/ 1822148 h 5883748"/>
              <a:gd name="connsiteX4595" fmla="*/ 4977973 w 8211041"/>
              <a:gd name="connsiteY4595" fmla="*/ 1824007 h 5883748"/>
              <a:gd name="connsiteX4596" fmla="*/ 4995201 w 8211041"/>
              <a:gd name="connsiteY4596" fmla="*/ 1828226 h 5883748"/>
              <a:gd name="connsiteX4597" fmla="*/ 4989434 w 8211041"/>
              <a:gd name="connsiteY4597" fmla="*/ 1824350 h 5883748"/>
              <a:gd name="connsiteX4598" fmla="*/ 4990847 w 8211041"/>
              <a:gd name="connsiteY4598" fmla="*/ 1824849 h 5883748"/>
              <a:gd name="connsiteX4599" fmla="*/ 5001785 w 8211041"/>
              <a:gd name="connsiteY4599" fmla="*/ 1828019 h 5883748"/>
              <a:gd name="connsiteX4600" fmla="*/ 5008933 w 8211041"/>
              <a:gd name="connsiteY4600" fmla="*/ 1827964 h 5883748"/>
              <a:gd name="connsiteX4601" fmla="*/ 5006732 w 8211041"/>
              <a:gd name="connsiteY4601" fmla="*/ 1826092 h 5883748"/>
              <a:gd name="connsiteX4602" fmla="*/ 5005445 w 8211041"/>
              <a:gd name="connsiteY4602" fmla="*/ 1818858 h 5883748"/>
              <a:gd name="connsiteX4603" fmla="*/ 5009582 w 8211041"/>
              <a:gd name="connsiteY4603" fmla="*/ 1819004 h 5883748"/>
              <a:gd name="connsiteX4604" fmla="*/ 5012282 w 8211041"/>
              <a:gd name="connsiteY4604" fmla="*/ 1819679 h 5883748"/>
              <a:gd name="connsiteX4605" fmla="*/ 4993080 w 8211041"/>
              <a:gd name="connsiteY4605" fmla="*/ 1812178 h 5883748"/>
              <a:gd name="connsiteX4606" fmla="*/ 4945902 w 8211041"/>
              <a:gd name="connsiteY4606" fmla="*/ 1792443 h 5883748"/>
              <a:gd name="connsiteX4607" fmla="*/ 4883960 w 8211041"/>
              <a:gd name="connsiteY4607" fmla="*/ 1762582 h 5883748"/>
              <a:gd name="connsiteX4608" fmla="*/ 4875298 w 8211041"/>
              <a:gd name="connsiteY4608" fmla="*/ 1758405 h 5883748"/>
              <a:gd name="connsiteX4609" fmla="*/ 4874861 w 8211041"/>
              <a:gd name="connsiteY4609" fmla="*/ 1756721 h 5883748"/>
              <a:gd name="connsiteX4610" fmla="*/ 4874929 w 8211041"/>
              <a:gd name="connsiteY4610" fmla="*/ 1753885 h 5883748"/>
              <a:gd name="connsiteX4611" fmla="*/ 4891803 w 8211041"/>
              <a:gd name="connsiteY4611" fmla="*/ 1761250 h 5883748"/>
              <a:gd name="connsiteX4612" fmla="*/ 4915972 w 8211041"/>
              <a:gd name="connsiteY4612" fmla="*/ 1769670 h 5883748"/>
              <a:gd name="connsiteX4613" fmla="*/ 4888870 w 8211041"/>
              <a:gd name="connsiteY4613" fmla="*/ 1755653 h 5883748"/>
              <a:gd name="connsiteX4614" fmla="*/ 4878714 w 8211041"/>
              <a:gd name="connsiteY4614" fmla="*/ 1751003 h 5883748"/>
              <a:gd name="connsiteX4615" fmla="*/ 4879727 w 8211041"/>
              <a:gd name="connsiteY4615" fmla="*/ 1748658 h 5883748"/>
              <a:gd name="connsiteX4616" fmla="*/ 4881769 w 8211041"/>
              <a:gd name="connsiteY4616" fmla="*/ 1748251 h 5883748"/>
              <a:gd name="connsiteX4617" fmla="*/ 4964449 w 8211041"/>
              <a:gd name="connsiteY4617" fmla="*/ 1784372 h 5883748"/>
              <a:gd name="connsiteX4618" fmla="*/ 4997870 w 8211041"/>
              <a:gd name="connsiteY4618" fmla="*/ 1797877 h 5883748"/>
              <a:gd name="connsiteX4619" fmla="*/ 4996812 w 8211041"/>
              <a:gd name="connsiteY4619" fmla="*/ 1797198 h 5883748"/>
              <a:gd name="connsiteX4620" fmla="*/ 5004830 w 8211041"/>
              <a:gd name="connsiteY4620" fmla="*/ 1799406 h 5883748"/>
              <a:gd name="connsiteX4621" fmla="*/ 5017348 w 8211041"/>
              <a:gd name="connsiteY4621" fmla="*/ 1803211 h 5883748"/>
              <a:gd name="connsiteX4622" fmla="*/ 5031415 w 8211041"/>
              <a:gd name="connsiteY4622" fmla="*/ 1807570 h 5883748"/>
              <a:gd name="connsiteX4623" fmla="*/ 5033774 w 8211041"/>
              <a:gd name="connsiteY4623" fmla="*/ 1807775 h 5883748"/>
              <a:gd name="connsiteX4624" fmla="*/ 5028449 w 8211041"/>
              <a:gd name="connsiteY4624" fmla="*/ 1805739 h 5883748"/>
              <a:gd name="connsiteX4625" fmla="*/ 5020456 w 8211041"/>
              <a:gd name="connsiteY4625" fmla="*/ 1801085 h 5883748"/>
              <a:gd name="connsiteX4626" fmla="*/ 5020037 w 8211041"/>
              <a:gd name="connsiteY4626" fmla="*/ 1800156 h 5883748"/>
              <a:gd name="connsiteX4627" fmla="*/ 5012291 w 8211041"/>
              <a:gd name="connsiteY4627" fmla="*/ 1797956 h 5883748"/>
              <a:gd name="connsiteX4628" fmla="*/ 5009108 w 8211041"/>
              <a:gd name="connsiteY4628" fmla="*/ 1794726 h 5883748"/>
              <a:gd name="connsiteX4629" fmla="*/ 5015940 w 8211041"/>
              <a:gd name="connsiteY4629" fmla="*/ 1796151 h 5883748"/>
              <a:gd name="connsiteX4630" fmla="*/ 5017857 w 8211041"/>
              <a:gd name="connsiteY4630" fmla="*/ 1796354 h 5883748"/>
              <a:gd name="connsiteX4631" fmla="*/ 5017550 w 8211041"/>
              <a:gd name="connsiteY4631" fmla="*/ 1795945 h 5883748"/>
              <a:gd name="connsiteX4632" fmla="*/ 4984060 w 8211041"/>
              <a:gd name="connsiteY4632" fmla="*/ 1781417 h 5883748"/>
              <a:gd name="connsiteX4633" fmla="*/ 4980969 w 8211041"/>
              <a:gd name="connsiteY4633" fmla="*/ 1774689 h 5883748"/>
              <a:gd name="connsiteX4634" fmla="*/ 4979013 w 8211041"/>
              <a:gd name="connsiteY4634" fmla="*/ 1773672 h 5883748"/>
              <a:gd name="connsiteX4635" fmla="*/ 4976810 w 8211041"/>
              <a:gd name="connsiteY4635" fmla="*/ 1773116 h 5883748"/>
              <a:gd name="connsiteX4636" fmla="*/ 4974422 w 8211041"/>
              <a:gd name="connsiteY4636" fmla="*/ 1771714 h 5883748"/>
              <a:gd name="connsiteX4637" fmla="*/ 4974369 w 8211041"/>
              <a:gd name="connsiteY4637" fmla="*/ 1771143 h 5883748"/>
              <a:gd name="connsiteX4638" fmla="*/ 4973000 w 8211041"/>
              <a:gd name="connsiteY4638" fmla="*/ 1770879 h 5883748"/>
              <a:gd name="connsiteX4639" fmla="*/ 4974422 w 8211041"/>
              <a:gd name="connsiteY4639" fmla="*/ 1771714 h 5883748"/>
              <a:gd name="connsiteX4640" fmla="*/ 4974498 w 8211041"/>
              <a:gd name="connsiteY4640" fmla="*/ 1772531 h 5883748"/>
              <a:gd name="connsiteX4641" fmla="*/ 4966932 w 8211041"/>
              <a:gd name="connsiteY4641" fmla="*/ 1765847 h 5883748"/>
              <a:gd name="connsiteX4642" fmla="*/ 5001997 w 8211041"/>
              <a:gd name="connsiteY4642" fmla="*/ 1780452 h 5883748"/>
              <a:gd name="connsiteX4643" fmla="*/ 5010209 w 8211041"/>
              <a:gd name="connsiteY4643" fmla="*/ 1779275 h 5883748"/>
              <a:gd name="connsiteX4644" fmla="*/ 5014415 w 8211041"/>
              <a:gd name="connsiteY4644" fmla="*/ 1780414 h 5883748"/>
              <a:gd name="connsiteX4645" fmla="*/ 4926893 w 8211041"/>
              <a:gd name="connsiteY4645" fmla="*/ 1731448 h 5883748"/>
              <a:gd name="connsiteX4646" fmla="*/ 4857568 w 8211041"/>
              <a:gd name="connsiteY4646" fmla="*/ 1693792 h 5883748"/>
              <a:gd name="connsiteX4647" fmla="*/ 4795762 w 8211041"/>
              <a:gd name="connsiteY4647" fmla="*/ 1659562 h 5883748"/>
              <a:gd name="connsiteX4648" fmla="*/ 4799572 w 8211041"/>
              <a:gd name="connsiteY4648" fmla="*/ 1656408 h 5883748"/>
              <a:gd name="connsiteX4649" fmla="*/ 4826389 w 8211041"/>
              <a:gd name="connsiteY4649" fmla="*/ 1669766 h 5883748"/>
              <a:gd name="connsiteX4650" fmla="*/ 4937655 w 8211041"/>
              <a:gd name="connsiteY4650" fmla="*/ 1734352 h 5883748"/>
              <a:gd name="connsiteX4651" fmla="*/ 4985725 w 8211041"/>
              <a:gd name="connsiteY4651" fmla="*/ 1761401 h 5883748"/>
              <a:gd name="connsiteX4652" fmla="*/ 5004698 w 8211041"/>
              <a:gd name="connsiteY4652" fmla="*/ 1771361 h 5883748"/>
              <a:gd name="connsiteX4653" fmla="*/ 5004547 w 8211041"/>
              <a:gd name="connsiteY4653" fmla="*/ 1771260 h 5883748"/>
              <a:gd name="connsiteX4654" fmla="*/ 5003973 w 8211041"/>
              <a:gd name="connsiteY4654" fmla="*/ 1770472 h 5883748"/>
              <a:gd name="connsiteX4655" fmla="*/ 5005772 w 8211041"/>
              <a:gd name="connsiteY4655" fmla="*/ 1770169 h 5883748"/>
              <a:gd name="connsiteX4656" fmla="*/ 5009187 w 8211041"/>
              <a:gd name="connsiteY4656" fmla="*/ 1770832 h 5883748"/>
              <a:gd name="connsiteX4657" fmla="*/ 5021300 w 8211041"/>
              <a:gd name="connsiteY4657" fmla="*/ 1778948 h 5883748"/>
              <a:gd name="connsiteX4658" fmla="*/ 5021023 w 8211041"/>
              <a:gd name="connsiteY4658" fmla="*/ 1778843 h 5883748"/>
              <a:gd name="connsiteX4659" fmla="*/ 5014172 w 8211041"/>
              <a:gd name="connsiteY4659" fmla="*/ 1776163 h 5883748"/>
              <a:gd name="connsiteX4660" fmla="*/ 5010523 w 8211041"/>
              <a:gd name="connsiteY4660" fmla="*/ 1774420 h 5883748"/>
              <a:gd name="connsiteX4661" fmla="*/ 5025540 w 8211041"/>
              <a:gd name="connsiteY4661" fmla="*/ 1782302 h 5883748"/>
              <a:gd name="connsiteX4662" fmla="*/ 5027413 w 8211041"/>
              <a:gd name="connsiteY4662" fmla="*/ 1783043 h 5883748"/>
              <a:gd name="connsiteX4663" fmla="*/ 5027596 w 8211041"/>
              <a:gd name="connsiteY4663" fmla="*/ 1783166 h 5883748"/>
              <a:gd name="connsiteX4664" fmla="*/ 5029155 w 8211041"/>
              <a:gd name="connsiteY4664" fmla="*/ 1784200 h 5883748"/>
              <a:gd name="connsiteX4665" fmla="*/ 5029969 w 8211041"/>
              <a:gd name="connsiteY4665" fmla="*/ 1784627 h 5883748"/>
              <a:gd name="connsiteX4666" fmla="*/ 5030638 w 8211041"/>
              <a:gd name="connsiteY4666" fmla="*/ 1784983 h 5883748"/>
              <a:gd name="connsiteX4667" fmla="*/ 5043277 w 8211041"/>
              <a:gd name="connsiteY4667" fmla="*/ 1788877 h 5883748"/>
              <a:gd name="connsiteX4668" fmla="*/ 5025189 w 8211041"/>
              <a:gd name="connsiteY4668" fmla="*/ 1776476 h 5883748"/>
              <a:gd name="connsiteX4669" fmla="*/ 5024461 w 8211041"/>
              <a:gd name="connsiteY4669" fmla="*/ 1775915 h 5883748"/>
              <a:gd name="connsiteX4670" fmla="*/ 5029011 w 8211041"/>
              <a:gd name="connsiteY4670" fmla="*/ 1777101 h 5883748"/>
              <a:gd name="connsiteX4671" fmla="*/ 5029702 w 8211041"/>
              <a:gd name="connsiteY4671" fmla="*/ 1777086 h 5883748"/>
              <a:gd name="connsiteX4672" fmla="*/ 5030824 w 8211041"/>
              <a:gd name="connsiteY4672" fmla="*/ 1777917 h 5883748"/>
              <a:gd name="connsiteX4673" fmla="*/ 5038685 w 8211041"/>
              <a:gd name="connsiteY4673" fmla="*/ 1782684 h 5883748"/>
              <a:gd name="connsiteX4674" fmla="*/ 5045468 w 8211041"/>
              <a:gd name="connsiteY4674" fmla="*/ 1782114 h 5883748"/>
              <a:gd name="connsiteX4675" fmla="*/ 5045463 w 8211041"/>
              <a:gd name="connsiteY4675" fmla="*/ 1781605 h 5883748"/>
              <a:gd name="connsiteX4676" fmla="*/ 5046623 w 8211041"/>
              <a:gd name="connsiteY4676" fmla="*/ 1780641 h 5883748"/>
              <a:gd name="connsiteX4677" fmla="*/ 5034381 w 8211041"/>
              <a:gd name="connsiteY4677" fmla="*/ 1771625 h 5883748"/>
              <a:gd name="connsiteX4678" fmla="*/ 5028576 w 8211041"/>
              <a:gd name="connsiteY4678" fmla="*/ 1769012 h 5883748"/>
              <a:gd name="connsiteX4679" fmla="*/ 5023960 w 8211041"/>
              <a:gd name="connsiteY4679" fmla="*/ 1767056 h 5883748"/>
              <a:gd name="connsiteX4680" fmla="*/ 4951081 w 8211041"/>
              <a:gd name="connsiteY4680" fmla="*/ 1734259 h 5883748"/>
              <a:gd name="connsiteX4681" fmla="*/ 4924907 w 8211041"/>
              <a:gd name="connsiteY4681" fmla="*/ 1722445 h 5883748"/>
              <a:gd name="connsiteX4682" fmla="*/ 4926914 w 8211041"/>
              <a:gd name="connsiteY4682" fmla="*/ 1720946 h 5883748"/>
              <a:gd name="connsiteX4683" fmla="*/ 4927534 w 8211041"/>
              <a:gd name="connsiteY4683" fmla="*/ 1720544 h 5883748"/>
              <a:gd name="connsiteX4684" fmla="*/ 4969867 w 8211041"/>
              <a:gd name="connsiteY4684" fmla="*/ 1738104 h 5883748"/>
              <a:gd name="connsiteX4685" fmla="*/ 5009828 w 8211041"/>
              <a:gd name="connsiteY4685" fmla="*/ 1754790 h 5883748"/>
              <a:gd name="connsiteX4686" fmla="*/ 5018284 w 8211041"/>
              <a:gd name="connsiteY4686" fmla="*/ 1748626 h 5883748"/>
              <a:gd name="connsiteX4687" fmla="*/ 5022950 w 8211041"/>
              <a:gd name="connsiteY4687" fmla="*/ 1749251 h 5883748"/>
              <a:gd name="connsiteX4688" fmla="*/ 5021042 w 8211041"/>
              <a:gd name="connsiteY4688" fmla="*/ 1746579 h 5883748"/>
              <a:gd name="connsiteX4689" fmla="*/ 5014540 w 8211041"/>
              <a:gd name="connsiteY4689" fmla="*/ 1741874 h 5883748"/>
              <a:gd name="connsiteX4690" fmla="*/ 5011855 w 8211041"/>
              <a:gd name="connsiteY4690" fmla="*/ 1737510 h 5883748"/>
              <a:gd name="connsiteX4691" fmla="*/ 5037071 w 8211041"/>
              <a:gd name="connsiteY4691" fmla="*/ 1753498 h 5883748"/>
              <a:gd name="connsiteX4692" fmla="*/ 5039262 w 8211041"/>
              <a:gd name="connsiteY4692" fmla="*/ 1754909 h 5883748"/>
              <a:gd name="connsiteX4693" fmla="*/ 5047614 w 8211041"/>
              <a:gd name="connsiteY4693" fmla="*/ 1756522 h 5883748"/>
              <a:gd name="connsiteX4694" fmla="*/ 5044781 w 8211041"/>
              <a:gd name="connsiteY4694" fmla="*/ 1754612 h 5883748"/>
              <a:gd name="connsiteX4695" fmla="*/ 5032268 w 8211041"/>
              <a:gd name="connsiteY4695" fmla="*/ 1745689 h 5883748"/>
              <a:gd name="connsiteX4696" fmla="*/ 5032026 w 8211041"/>
              <a:gd name="connsiteY4696" fmla="*/ 1743444 h 5883748"/>
              <a:gd name="connsiteX4697" fmla="*/ 5032032 w 8211041"/>
              <a:gd name="connsiteY4697" fmla="*/ 1743363 h 5883748"/>
              <a:gd name="connsiteX4698" fmla="*/ 5031006 w 8211041"/>
              <a:gd name="connsiteY4698" fmla="*/ 1742864 h 5883748"/>
              <a:gd name="connsiteX4699" fmla="*/ 5000533 w 8211041"/>
              <a:gd name="connsiteY4699" fmla="*/ 1730278 h 5883748"/>
              <a:gd name="connsiteX4700" fmla="*/ 5055456 w 8211041"/>
              <a:gd name="connsiteY4700" fmla="*/ 1735569 h 5883748"/>
              <a:gd name="connsiteX4701" fmla="*/ 5057429 w 8211041"/>
              <a:gd name="connsiteY4701" fmla="*/ 1735879 h 5883748"/>
              <a:gd name="connsiteX4702" fmla="*/ 5038808 w 8211041"/>
              <a:gd name="connsiteY4702" fmla="*/ 1727004 h 5883748"/>
              <a:gd name="connsiteX4703" fmla="*/ 5026269 w 8211041"/>
              <a:gd name="connsiteY4703" fmla="*/ 1719814 h 5883748"/>
              <a:gd name="connsiteX4704" fmla="*/ 5056294 w 8211041"/>
              <a:gd name="connsiteY4704" fmla="*/ 1731903 h 5883748"/>
              <a:gd name="connsiteX4705" fmla="*/ 5069096 w 8211041"/>
              <a:gd name="connsiteY4705" fmla="*/ 1737123 h 5883748"/>
              <a:gd name="connsiteX4706" fmla="*/ 5069563 w 8211041"/>
              <a:gd name="connsiteY4706" fmla="*/ 1737095 h 5883748"/>
              <a:gd name="connsiteX4707" fmla="*/ 5070778 w 8211041"/>
              <a:gd name="connsiteY4707" fmla="*/ 1736009 h 5883748"/>
              <a:gd name="connsiteX4708" fmla="*/ 5064071 w 8211041"/>
              <a:gd name="connsiteY4708" fmla="*/ 1727832 h 5883748"/>
              <a:gd name="connsiteX4709" fmla="*/ 5059795 w 8211041"/>
              <a:gd name="connsiteY4709" fmla="*/ 1725136 h 5883748"/>
              <a:gd name="connsiteX4710" fmla="*/ 4968607 w 8211041"/>
              <a:gd name="connsiteY4710" fmla="*/ 1685162 h 5883748"/>
              <a:gd name="connsiteX4711" fmla="*/ 4968275 w 8211041"/>
              <a:gd name="connsiteY4711" fmla="*/ 1685015 h 5883748"/>
              <a:gd name="connsiteX4712" fmla="*/ 4968306 w 8211041"/>
              <a:gd name="connsiteY4712" fmla="*/ 1685013 h 5883748"/>
              <a:gd name="connsiteX4713" fmla="*/ 5005710 w 8211041"/>
              <a:gd name="connsiteY4713" fmla="*/ 1694916 h 5883748"/>
              <a:gd name="connsiteX4714" fmla="*/ 5050711 w 8211041"/>
              <a:gd name="connsiteY4714" fmla="*/ 1714064 h 5883748"/>
              <a:gd name="connsiteX4715" fmla="*/ 5052509 w 8211041"/>
              <a:gd name="connsiteY4715" fmla="*/ 1714906 h 5883748"/>
              <a:gd name="connsiteX4716" fmla="*/ 5057937 w 8211041"/>
              <a:gd name="connsiteY4716" fmla="*/ 1715922 h 5883748"/>
              <a:gd name="connsiteX4717" fmla="*/ 5019938 w 8211041"/>
              <a:gd name="connsiteY4717" fmla="*/ 1688795 h 5883748"/>
              <a:gd name="connsiteX4718" fmla="*/ 5038149 w 8211041"/>
              <a:gd name="connsiteY4718" fmla="*/ 1693916 h 5883748"/>
              <a:gd name="connsiteX4719" fmla="*/ 5082441 w 8211041"/>
              <a:gd name="connsiteY4719" fmla="*/ 1717958 h 5883748"/>
              <a:gd name="connsiteX4720" fmla="*/ 5090269 w 8211041"/>
              <a:gd name="connsiteY4720" fmla="*/ 1721973 h 5883748"/>
              <a:gd name="connsiteX4721" fmla="*/ 5102882 w 8211041"/>
              <a:gd name="connsiteY4721" fmla="*/ 1724335 h 5883748"/>
              <a:gd name="connsiteX4722" fmla="*/ 5162366 w 8211041"/>
              <a:gd name="connsiteY4722" fmla="*/ 1740591 h 5883748"/>
              <a:gd name="connsiteX4723" fmla="*/ 5227571 w 8211041"/>
              <a:gd name="connsiteY4723" fmla="*/ 1766793 h 5883748"/>
              <a:gd name="connsiteX4724" fmla="*/ 5192612 w 8211041"/>
              <a:gd name="connsiteY4724" fmla="*/ 1745806 h 5883748"/>
              <a:gd name="connsiteX4725" fmla="*/ 5079863 w 8211041"/>
              <a:gd name="connsiteY4725" fmla="*/ 1695149 h 5883748"/>
              <a:gd name="connsiteX4726" fmla="*/ 5041120 w 8211041"/>
              <a:gd name="connsiteY4726" fmla="*/ 1678361 h 5883748"/>
              <a:gd name="connsiteX4727" fmla="*/ 5078134 w 8211041"/>
              <a:gd name="connsiteY4727" fmla="*/ 1679127 h 5883748"/>
              <a:gd name="connsiteX4728" fmla="*/ 5116984 w 8211041"/>
              <a:gd name="connsiteY4728" fmla="*/ 1688147 h 5883748"/>
              <a:gd name="connsiteX4729" fmla="*/ 5086460 w 8211041"/>
              <a:gd name="connsiteY4729" fmla="*/ 1667524 h 5883748"/>
              <a:gd name="connsiteX4730" fmla="*/ 5083768 w 8211041"/>
              <a:gd name="connsiteY4730" fmla="*/ 1665226 h 5883748"/>
              <a:gd name="connsiteX4731" fmla="*/ 5086885 w 8211041"/>
              <a:gd name="connsiteY4731" fmla="*/ 1666335 h 5883748"/>
              <a:gd name="connsiteX4732" fmla="*/ 5134875 w 8211041"/>
              <a:gd name="connsiteY4732" fmla="*/ 1685652 h 5883748"/>
              <a:gd name="connsiteX4733" fmla="*/ 5849849 w 8211041"/>
              <a:gd name="connsiteY4733" fmla="*/ 2044238 h 5883748"/>
              <a:gd name="connsiteX4734" fmla="*/ 5870333 w 8211041"/>
              <a:gd name="connsiteY4734" fmla="*/ 2056242 h 5883748"/>
              <a:gd name="connsiteX4735" fmla="*/ 5870782 w 8211041"/>
              <a:gd name="connsiteY4735" fmla="*/ 2062133 h 5883748"/>
              <a:gd name="connsiteX4736" fmla="*/ 5677340 w 8211041"/>
              <a:gd name="connsiteY4736" fmla="*/ 1953944 h 5883748"/>
              <a:gd name="connsiteX4737" fmla="*/ 5654353 w 8211041"/>
              <a:gd name="connsiteY4737" fmla="*/ 1950842 h 5883748"/>
              <a:gd name="connsiteX4738" fmla="*/ 5774935 w 8211041"/>
              <a:gd name="connsiteY4738" fmla="*/ 2017411 h 5883748"/>
              <a:gd name="connsiteX4739" fmla="*/ 5887814 w 8211041"/>
              <a:gd name="connsiteY4739" fmla="*/ 2078932 h 5883748"/>
              <a:gd name="connsiteX4740" fmla="*/ 5861800 w 8211041"/>
              <a:gd name="connsiteY4740" fmla="*/ 2071618 h 5883748"/>
              <a:gd name="connsiteX4741" fmla="*/ 5761827 w 8211041"/>
              <a:gd name="connsiteY4741" fmla="*/ 2016608 h 5883748"/>
              <a:gd name="connsiteX4742" fmla="*/ 5609803 w 8211041"/>
              <a:gd name="connsiteY4742" fmla="*/ 1938316 h 5883748"/>
              <a:gd name="connsiteX4743" fmla="*/ 5423762 w 8211041"/>
              <a:gd name="connsiteY4743" fmla="*/ 1849980 h 5883748"/>
              <a:gd name="connsiteX4744" fmla="*/ 5443496 w 8211041"/>
              <a:gd name="connsiteY4744" fmla="*/ 1864656 h 5883748"/>
              <a:gd name="connsiteX4745" fmla="*/ 5459452 w 8211041"/>
              <a:gd name="connsiteY4745" fmla="*/ 1877789 h 5883748"/>
              <a:gd name="connsiteX4746" fmla="*/ 5498897 w 8211041"/>
              <a:gd name="connsiteY4746" fmla="*/ 1892243 h 5883748"/>
              <a:gd name="connsiteX4747" fmla="*/ 5583039 w 8211041"/>
              <a:gd name="connsiteY4747" fmla="*/ 1933674 h 5883748"/>
              <a:gd name="connsiteX4748" fmla="*/ 5605923 w 8211041"/>
              <a:gd name="connsiteY4748" fmla="*/ 1952117 h 5883748"/>
              <a:gd name="connsiteX4749" fmla="*/ 5735387 w 8211041"/>
              <a:gd name="connsiteY4749" fmla="*/ 2018301 h 5883748"/>
              <a:gd name="connsiteX4750" fmla="*/ 5774228 w 8211041"/>
              <a:gd name="connsiteY4750" fmla="*/ 2049877 h 5883748"/>
              <a:gd name="connsiteX4751" fmla="*/ 5737359 w 8211041"/>
              <a:gd name="connsiteY4751" fmla="*/ 2033747 h 5883748"/>
              <a:gd name="connsiteX4752" fmla="*/ 5619178 w 8211041"/>
              <a:gd name="connsiteY4752" fmla="*/ 1967374 h 5883748"/>
              <a:gd name="connsiteX4753" fmla="*/ 5439314 w 8211041"/>
              <a:gd name="connsiteY4753" fmla="*/ 1887019 h 5883748"/>
              <a:gd name="connsiteX4754" fmla="*/ 5449292 w 8211041"/>
              <a:gd name="connsiteY4754" fmla="*/ 1898951 h 5883748"/>
              <a:gd name="connsiteX4755" fmla="*/ 5567149 w 8211041"/>
              <a:gd name="connsiteY4755" fmla="*/ 1958989 h 5883748"/>
              <a:gd name="connsiteX4756" fmla="*/ 5528455 w 8211041"/>
              <a:gd name="connsiteY4756" fmla="*/ 1941865 h 5883748"/>
              <a:gd name="connsiteX4757" fmla="*/ 5405494 w 8211041"/>
              <a:gd name="connsiteY4757" fmla="*/ 1883755 h 5883748"/>
              <a:gd name="connsiteX4758" fmla="*/ 5397365 w 8211041"/>
              <a:gd name="connsiteY4758" fmla="*/ 1881469 h 5883748"/>
              <a:gd name="connsiteX4759" fmla="*/ 5453215 w 8211041"/>
              <a:gd name="connsiteY4759" fmla="*/ 1914946 h 5883748"/>
              <a:gd name="connsiteX4760" fmla="*/ 5792698 w 8211041"/>
              <a:gd name="connsiteY4760" fmla="*/ 2087886 h 5883748"/>
              <a:gd name="connsiteX4761" fmla="*/ 5826130 w 8211041"/>
              <a:gd name="connsiteY4761" fmla="*/ 2107589 h 5883748"/>
              <a:gd name="connsiteX4762" fmla="*/ 5835904 w 8211041"/>
              <a:gd name="connsiteY4762" fmla="*/ 2111402 h 5883748"/>
              <a:gd name="connsiteX4763" fmla="*/ 5889578 w 8211041"/>
              <a:gd name="connsiteY4763" fmla="*/ 2139637 h 5883748"/>
              <a:gd name="connsiteX4764" fmla="*/ 5855426 w 8211041"/>
              <a:gd name="connsiteY4764" fmla="*/ 2122873 h 5883748"/>
              <a:gd name="connsiteX4765" fmla="*/ 5842212 w 8211041"/>
              <a:gd name="connsiteY4765" fmla="*/ 2117174 h 5883748"/>
              <a:gd name="connsiteX4766" fmla="*/ 5846018 w 8211041"/>
              <a:gd name="connsiteY4766" fmla="*/ 2119659 h 5883748"/>
              <a:gd name="connsiteX4767" fmla="*/ 5828946 w 8211041"/>
              <a:gd name="connsiteY4767" fmla="*/ 2118583 h 5883748"/>
              <a:gd name="connsiteX4768" fmla="*/ 5754435 w 8211041"/>
              <a:gd name="connsiteY4768" fmla="*/ 2074095 h 5883748"/>
              <a:gd name="connsiteX4769" fmla="*/ 5523699 w 8211041"/>
              <a:gd name="connsiteY4769" fmla="*/ 1958782 h 5883748"/>
              <a:gd name="connsiteX4770" fmla="*/ 5514102 w 8211041"/>
              <a:gd name="connsiteY4770" fmla="*/ 1955610 h 5883748"/>
              <a:gd name="connsiteX4771" fmla="*/ 5514073 w 8211041"/>
              <a:gd name="connsiteY4771" fmla="*/ 1956057 h 5883748"/>
              <a:gd name="connsiteX4772" fmla="*/ 5525769 w 8211041"/>
              <a:gd name="connsiteY4772" fmla="*/ 1961056 h 5883748"/>
              <a:gd name="connsiteX4773" fmla="*/ 5559208 w 8211041"/>
              <a:gd name="connsiteY4773" fmla="*/ 1980611 h 5883748"/>
              <a:gd name="connsiteX4774" fmla="*/ 5568235 w 8211041"/>
              <a:gd name="connsiteY4774" fmla="*/ 1987879 h 5883748"/>
              <a:gd name="connsiteX4775" fmla="*/ 5562112 w 8211041"/>
              <a:gd name="connsiteY4775" fmla="*/ 1979775 h 5883748"/>
              <a:gd name="connsiteX4776" fmla="*/ 5567413 w 8211041"/>
              <a:gd name="connsiteY4776" fmla="*/ 1982529 h 5883748"/>
              <a:gd name="connsiteX4777" fmla="*/ 5573221 w 8211041"/>
              <a:gd name="connsiteY4777" fmla="*/ 1988606 h 5883748"/>
              <a:gd name="connsiteX4778" fmla="*/ 5575411 w 8211041"/>
              <a:gd name="connsiteY4778" fmla="*/ 1991754 h 5883748"/>
              <a:gd name="connsiteX4779" fmla="*/ 5618305 w 8211041"/>
              <a:gd name="connsiteY4779" fmla="*/ 2013844 h 5883748"/>
              <a:gd name="connsiteX4780" fmla="*/ 5705986 w 8211041"/>
              <a:gd name="connsiteY4780" fmla="*/ 2060473 h 5883748"/>
              <a:gd name="connsiteX4781" fmla="*/ 5736675 w 8211041"/>
              <a:gd name="connsiteY4781" fmla="*/ 2074865 h 5883748"/>
              <a:gd name="connsiteX4782" fmla="*/ 5743952 w 8211041"/>
              <a:gd name="connsiteY4782" fmla="*/ 2088921 h 5883748"/>
              <a:gd name="connsiteX4783" fmla="*/ 5794904 w 8211041"/>
              <a:gd name="connsiteY4783" fmla="*/ 2118139 h 5883748"/>
              <a:gd name="connsiteX4784" fmla="*/ 5826133 w 8211041"/>
              <a:gd name="connsiteY4784" fmla="*/ 2133681 h 5883748"/>
              <a:gd name="connsiteX4785" fmla="*/ 5849710 w 8211041"/>
              <a:gd name="connsiteY4785" fmla="*/ 2144175 h 5883748"/>
              <a:gd name="connsiteX4786" fmla="*/ 5953074 w 8211041"/>
              <a:gd name="connsiteY4786" fmla="*/ 2200464 h 5883748"/>
              <a:gd name="connsiteX4787" fmla="*/ 5972776 w 8211041"/>
              <a:gd name="connsiteY4787" fmla="*/ 2213930 h 5883748"/>
              <a:gd name="connsiteX4788" fmla="*/ 5978720 w 8211041"/>
              <a:gd name="connsiteY4788" fmla="*/ 2216299 h 5883748"/>
              <a:gd name="connsiteX4789" fmla="*/ 5978728 w 8211041"/>
              <a:gd name="connsiteY4789" fmla="*/ 2216624 h 5883748"/>
              <a:gd name="connsiteX4790" fmla="*/ 5979766 w 8211041"/>
              <a:gd name="connsiteY4790" fmla="*/ 2216716 h 5883748"/>
              <a:gd name="connsiteX4791" fmla="*/ 5978720 w 8211041"/>
              <a:gd name="connsiteY4791" fmla="*/ 2216299 h 5883748"/>
              <a:gd name="connsiteX4792" fmla="*/ 5978688 w 8211041"/>
              <a:gd name="connsiteY4792" fmla="*/ 2215066 h 5883748"/>
              <a:gd name="connsiteX4793" fmla="*/ 5997914 w 8211041"/>
              <a:gd name="connsiteY4793" fmla="*/ 2223879 h 5883748"/>
              <a:gd name="connsiteX4794" fmla="*/ 5994430 w 8211041"/>
              <a:gd name="connsiteY4794" fmla="*/ 2220540 h 5883748"/>
              <a:gd name="connsiteX4795" fmla="*/ 5994185 w 8211041"/>
              <a:gd name="connsiteY4795" fmla="*/ 2216172 h 5883748"/>
              <a:gd name="connsiteX4796" fmla="*/ 5979845 w 8211041"/>
              <a:gd name="connsiteY4796" fmla="*/ 2206523 h 5883748"/>
              <a:gd name="connsiteX4797" fmla="*/ 5956341 w 8211041"/>
              <a:gd name="connsiteY4797" fmla="*/ 2191415 h 5883748"/>
              <a:gd name="connsiteX4798" fmla="*/ 5935829 w 8211041"/>
              <a:gd name="connsiteY4798" fmla="*/ 2178517 h 5883748"/>
              <a:gd name="connsiteX4799" fmla="*/ 5941245 w 8211041"/>
              <a:gd name="connsiteY4799" fmla="*/ 2181224 h 5883748"/>
              <a:gd name="connsiteX4800" fmla="*/ 5967741 w 8211041"/>
              <a:gd name="connsiteY4800" fmla="*/ 2198010 h 5883748"/>
              <a:gd name="connsiteX4801" fmla="*/ 6023269 w 8211041"/>
              <a:gd name="connsiteY4801" fmla="*/ 2231469 h 5883748"/>
              <a:gd name="connsiteX4802" fmla="*/ 6052033 w 8211041"/>
              <a:gd name="connsiteY4802" fmla="*/ 2250396 h 5883748"/>
              <a:gd name="connsiteX4803" fmla="*/ 6078307 w 8211041"/>
              <a:gd name="connsiteY4803" fmla="*/ 2268506 h 5883748"/>
              <a:gd name="connsiteX4804" fmla="*/ 6046638 w 8211041"/>
              <a:gd name="connsiteY4804" fmla="*/ 2248623 h 5883748"/>
              <a:gd name="connsiteX4805" fmla="*/ 6035781 w 8211041"/>
              <a:gd name="connsiteY4805" fmla="*/ 2242312 h 5883748"/>
              <a:gd name="connsiteX4806" fmla="*/ 6043744 w 8211041"/>
              <a:gd name="connsiteY4806" fmla="*/ 2250512 h 5883748"/>
              <a:gd name="connsiteX4807" fmla="*/ 6113276 w 8211041"/>
              <a:gd name="connsiteY4807" fmla="*/ 2297099 h 5883748"/>
              <a:gd name="connsiteX4808" fmla="*/ 6047392 w 8211041"/>
              <a:gd name="connsiteY4808" fmla="*/ 2256098 h 5883748"/>
              <a:gd name="connsiteX4809" fmla="*/ 6041928 w 8211041"/>
              <a:gd name="connsiteY4809" fmla="*/ 2254052 h 5883748"/>
              <a:gd name="connsiteX4810" fmla="*/ 6046478 w 8211041"/>
              <a:gd name="connsiteY4810" fmla="*/ 2256695 h 5883748"/>
              <a:gd name="connsiteX4811" fmla="*/ 6082084 w 8211041"/>
              <a:gd name="connsiteY4811" fmla="*/ 2280776 h 5883748"/>
              <a:gd name="connsiteX4812" fmla="*/ 6104559 w 8211041"/>
              <a:gd name="connsiteY4812" fmla="*/ 2296736 h 5883748"/>
              <a:gd name="connsiteX4813" fmla="*/ 6100814 w 8211041"/>
              <a:gd name="connsiteY4813" fmla="*/ 2295471 h 5883748"/>
              <a:gd name="connsiteX4814" fmla="*/ 6100644 w 8211041"/>
              <a:gd name="connsiteY4814" fmla="*/ 2295432 h 5883748"/>
              <a:gd name="connsiteX4815" fmla="*/ 6099606 w 8211041"/>
              <a:gd name="connsiteY4815" fmla="*/ 2294798 h 5883748"/>
              <a:gd name="connsiteX4816" fmla="*/ 6083358 w 8211041"/>
              <a:gd name="connsiteY4816" fmla="*/ 2284222 h 5883748"/>
              <a:gd name="connsiteX4817" fmla="*/ 6093229 w 8211041"/>
              <a:gd name="connsiteY4817" fmla="*/ 2293349 h 5883748"/>
              <a:gd name="connsiteX4818" fmla="*/ 6094406 w 8211041"/>
              <a:gd name="connsiteY4818" fmla="*/ 2294082 h 5883748"/>
              <a:gd name="connsiteX4819" fmla="*/ 6092595 w 8211041"/>
              <a:gd name="connsiteY4819" fmla="*/ 2295033 h 5883748"/>
              <a:gd name="connsiteX4820" fmla="*/ 6096744 w 8211041"/>
              <a:gd name="connsiteY4820" fmla="*/ 2297146 h 5883748"/>
              <a:gd name="connsiteX4821" fmla="*/ 6102017 w 8211041"/>
              <a:gd name="connsiteY4821" fmla="*/ 2299043 h 5883748"/>
              <a:gd name="connsiteX4822" fmla="*/ 6105163 w 8211041"/>
              <a:gd name="connsiteY4822" fmla="*/ 2301311 h 5883748"/>
              <a:gd name="connsiteX4823" fmla="*/ 6093807 w 8211041"/>
              <a:gd name="connsiteY4823" fmla="*/ 2296232 h 5883748"/>
              <a:gd name="connsiteX4824" fmla="*/ 6032392 w 8211041"/>
              <a:gd name="connsiteY4824" fmla="*/ 2255753 h 5883748"/>
              <a:gd name="connsiteX4825" fmla="*/ 6007124 w 8211041"/>
              <a:gd name="connsiteY4825" fmla="*/ 2242012 h 5883748"/>
              <a:gd name="connsiteX4826" fmla="*/ 6010262 w 8211041"/>
              <a:gd name="connsiteY4826" fmla="*/ 2244490 h 5883748"/>
              <a:gd name="connsiteX4827" fmla="*/ 6060324 w 8211041"/>
              <a:gd name="connsiteY4827" fmla="*/ 2277896 h 5883748"/>
              <a:gd name="connsiteX4828" fmla="*/ 6079297 w 8211041"/>
              <a:gd name="connsiteY4828" fmla="*/ 2290314 h 5883748"/>
              <a:gd name="connsiteX4829" fmla="*/ 6067291 w 8211041"/>
              <a:gd name="connsiteY4829" fmla="*/ 2284573 h 5883748"/>
              <a:gd name="connsiteX4830" fmla="*/ 6010273 w 8211041"/>
              <a:gd name="connsiteY4830" fmla="*/ 2248830 h 5883748"/>
              <a:gd name="connsiteX4831" fmla="*/ 5987065 w 8211041"/>
              <a:gd name="connsiteY4831" fmla="*/ 2235916 h 5883748"/>
              <a:gd name="connsiteX4832" fmla="*/ 6003052 w 8211041"/>
              <a:gd name="connsiteY4832" fmla="*/ 2245757 h 5883748"/>
              <a:gd name="connsiteX4833" fmla="*/ 6018470 w 8211041"/>
              <a:gd name="connsiteY4833" fmla="*/ 2257057 h 5883748"/>
              <a:gd name="connsiteX4834" fmla="*/ 5989635 w 8211041"/>
              <a:gd name="connsiteY4834" fmla="*/ 2239851 h 5883748"/>
              <a:gd name="connsiteX4835" fmla="*/ 5979358 w 8211041"/>
              <a:gd name="connsiteY4835" fmla="*/ 2236422 h 5883748"/>
              <a:gd name="connsiteX4836" fmla="*/ 5945791 w 8211041"/>
              <a:gd name="connsiteY4836" fmla="*/ 2217959 h 5883748"/>
              <a:gd name="connsiteX4837" fmla="*/ 5940327 w 8211041"/>
              <a:gd name="connsiteY4837" fmla="*/ 2215914 h 5883748"/>
              <a:gd name="connsiteX4838" fmla="*/ 5948361 w 8211041"/>
              <a:gd name="connsiteY4838" fmla="*/ 2221895 h 5883748"/>
              <a:gd name="connsiteX4839" fmla="*/ 6017315 w 8211041"/>
              <a:gd name="connsiteY4839" fmla="*/ 2265600 h 5883748"/>
              <a:gd name="connsiteX4840" fmla="*/ 5958316 w 8211041"/>
              <a:gd name="connsiteY4840" fmla="*/ 2231149 h 5883748"/>
              <a:gd name="connsiteX4841" fmla="*/ 5951724 w 8211041"/>
              <a:gd name="connsiteY4841" fmla="*/ 2228708 h 5883748"/>
              <a:gd name="connsiteX4842" fmla="*/ 5949979 w 8211041"/>
              <a:gd name="connsiteY4842" fmla="*/ 2228515 h 5883748"/>
              <a:gd name="connsiteX4843" fmla="*/ 5960911 w 8211041"/>
              <a:gd name="connsiteY4843" fmla="*/ 2235360 h 5883748"/>
              <a:gd name="connsiteX4844" fmla="*/ 5983061 w 8211041"/>
              <a:gd name="connsiteY4844" fmla="*/ 2248560 h 5883748"/>
              <a:gd name="connsiteX4845" fmla="*/ 6019441 w 8211041"/>
              <a:gd name="connsiteY4845" fmla="*/ 2270075 h 5883748"/>
              <a:gd name="connsiteX4846" fmla="*/ 6009765 w 8211041"/>
              <a:gd name="connsiteY4846" fmla="*/ 2266804 h 5883748"/>
              <a:gd name="connsiteX4847" fmla="*/ 6005463 w 8211041"/>
              <a:gd name="connsiteY4847" fmla="*/ 2264913 h 5883748"/>
              <a:gd name="connsiteX4848" fmla="*/ 6017985 w 8211041"/>
              <a:gd name="connsiteY4848" fmla="*/ 2272949 h 5883748"/>
              <a:gd name="connsiteX4849" fmla="*/ 6022131 w 8211041"/>
              <a:gd name="connsiteY4849" fmla="*/ 2279296 h 5883748"/>
              <a:gd name="connsiteX4850" fmla="*/ 6019496 w 8211041"/>
              <a:gd name="connsiteY4850" fmla="*/ 2277844 h 5883748"/>
              <a:gd name="connsiteX4851" fmla="*/ 6019599 w 8211041"/>
              <a:gd name="connsiteY4851" fmla="*/ 2280992 h 5883748"/>
              <a:gd name="connsiteX4852" fmla="*/ 6019135 w 8211041"/>
              <a:gd name="connsiteY4852" fmla="*/ 2282159 h 5883748"/>
              <a:gd name="connsiteX4853" fmla="*/ 6020301 w 8211041"/>
              <a:gd name="connsiteY4853" fmla="*/ 2282868 h 5883748"/>
              <a:gd name="connsiteX4854" fmla="*/ 6018949 w 8211041"/>
              <a:gd name="connsiteY4854" fmla="*/ 2282625 h 5883748"/>
              <a:gd name="connsiteX4855" fmla="*/ 6017340 w 8211041"/>
              <a:gd name="connsiteY4855" fmla="*/ 2286668 h 5883748"/>
              <a:gd name="connsiteX4856" fmla="*/ 6022690 w 8211041"/>
              <a:gd name="connsiteY4856" fmla="*/ 2288031 h 5883748"/>
              <a:gd name="connsiteX4857" fmla="*/ 6034132 w 8211041"/>
              <a:gd name="connsiteY4857" fmla="*/ 2291595 h 5883748"/>
              <a:gd name="connsiteX4858" fmla="*/ 6041114 w 8211041"/>
              <a:gd name="connsiteY4858" fmla="*/ 2296054 h 5883748"/>
              <a:gd name="connsiteX4859" fmla="*/ 6041958 w 8211041"/>
              <a:gd name="connsiteY4859" fmla="*/ 2296589 h 5883748"/>
              <a:gd name="connsiteX4860" fmla="*/ 6037294 w 8211041"/>
              <a:gd name="connsiteY4860" fmla="*/ 2295438 h 5883748"/>
              <a:gd name="connsiteX4861" fmla="*/ 6019052 w 8211041"/>
              <a:gd name="connsiteY4861" fmla="*/ 2290232 h 5883748"/>
              <a:gd name="connsiteX4862" fmla="*/ 6014750 w 8211041"/>
              <a:gd name="connsiteY4862" fmla="*/ 2288709 h 5883748"/>
              <a:gd name="connsiteX4863" fmla="*/ 6013443 w 8211041"/>
              <a:gd name="connsiteY4863" fmla="*/ 2289695 h 5883748"/>
              <a:gd name="connsiteX4864" fmla="*/ 6009036 w 8211041"/>
              <a:gd name="connsiteY4864" fmla="*/ 2287246 h 5883748"/>
              <a:gd name="connsiteX4865" fmla="*/ 6024305 w 8211041"/>
              <a:gd name="connsiteY4865" fmla="*/ 2294369 h 5883748"/>
              <a:gd name="connsiteX4866" fmla="*/ 6036224 w 8211041"/>
              <a:gd name="connsiteY4866" fmla="*/ 2302165 h 5883748"/>
              <a:gd name="connsiteX4867" fmla="*/ 6035933 w 8211041"/>
              <a:gd name="connsiteY4867" fmla="*/ 2302882 h 5883748"/>
              <a:gd name="connsiteX4868" fmla="*/ 6037303 w 8211041"/>
              <a:gd name="connsiteY4868" fmla="*/ 2303175 h 5883748"/>
              <a:gd name="connsiteX4869" fmla="*/ 6048038 w 8211041"/>
              <a:gd name="connsiteY4869" fmla="*/ 2306825 h 5883748"/>
              <a:gd name="connsiteX4870" fmla="*/ 6037293 w 8211041"/>
              <a:gd name="connsiteY4870" fmla="*/ 2306541 h 5883748"/>
              <a:gd name="connsiteX4871" fmla="*/ 6024057 w 8211041"/>
              <a:gd name="connsiteY4871" fmla="*/ 2302631 h 5883748"/>
              <a:gd name="connsiteX4872" fmla="*/ 6017850 w 8211041"/>
              <a:gd name="connsiteY4872" fmla="*/ 2304383 h 5883748"/>
              <a:gd name="connsiteX4873" fmla="*/ 6000553 w 8211041"/>
              <a:gd name="connsiteY4873" fmla="*/ 2299430 h 5883748"/>
              <a:gd name="connsiteX4874" fmla="*/ 5982803 w 8211041"/>
              <a:gd name="connsiteY4874" fmla="*/ 2292095 h 5883748"/>
              <a:gd name="connsiteX4875" fmla="*/ 5987459 w 8211041"/>
              <a:gd name="connsiteY4875" fmla="*/ 2294806 h 5883748"/>
              <a:gd name="connsiteX4876" fmla="*/ 5984305 w 8211041"/>
              <a:gd name="connsiteY4876" fmla="*/ 2293854 h 5883748"/>
              <a:gd name="connsiteX4877" fmla="*/ 5984208 w 8211041"/>
              <a:gd name="connsiteY4877" fmla="*/ 2294069 h 5883748"/>
              <a:gd name="connsiteX4878" fmla="*/ 5984269 w 8211041"/>
              <a:gd name="connsiteY4878" fmla="*/ 2294079 h 5883748"/>
              <a:gd name="connsiteX4879" fmla="*/ 6028339 w 8211041"/>
              <a:gd name="connsiteY4879" fmla="*/ 2309319 h 5883748"/>
              <a:gd name="connsiteX4880" fmla="*/ 6040649 w 8211041"/>
              <a:gd name="connsiteY4880" fmla="*/ 2315993 h 5883748"/>
              <a:gd name="connsiteX4881" fmla="*/ 6053848 w 8211041"/>
              <a:gd name="connsiteY4881" fmla="*/ 2321491 h 5883748"/>
              <a:gd name="connsiteX4882" fmla="*/ 6054531 w 8211041"/>
              <a:gd name="connsiteY4882" fmla="*/ 2328791 h 5883748"/>
              <a:gd name="connsiteX4883" fmla="*/ 6084559 w 8211041"/>
              <a:gd name="connsiteY4883" fmla="*/ 2337853 h 5883748"/>
              <a:gd name="connsiteX4884" fmla="*/ 6096104 w 8211041"/>
              <a:gd name="connsiteY4884" fmla="*/ 2341368 h 5883748"/>
              <a:gd name="connsiteX4885" fmla="*/ 6097058 w 8211041"/>
              <a:gd name="connsiteY4885" fmla="*/ 2342461 h 5883748"/>
              <a:gd name="connsiteX4886" fmla="*/ 6100079 w 8211041"/>
              <a:gd name="connsiteY4886" fmla="*/ 2345343 h 5883748"/>
              <a:gd name="connsiteX4887" fmla="*/ 6096336 w 8211041"/>
              <a:gd name="connsiteY4887" fmla="*/ 2344334 h 5883748"/>
              <a:gd name="connsiteX4888" fmla="*/ 6040188 w 8211041"/>
              <a:gd name="connsiteY4888" fmla="*/ 2329120 h 5883748"/>
              <a:gd name="connsiteX4889" fmla="*/ 6018258 w 8211041"/>
              <a:gd name="connsiteY4889" fmla="*/ 2323069 h 5883748"/>
              <a:gd name="connsiteX4890" fmla="*/ 6001429 w 8211041"/>
              <a:gd name="connsiteY4890" fmla="*/ 2319507 h 5883748"/>
              <a:gd name="connsiteX4891" fmla="*/ 5990863 w 8211041"/>
              <a:gd name="connsiteY4891" fmla="*/ 2317747 h 5883748"/>
              <a:gd name="connsiteX4892" fmla="*/ 5982752 w 8211041"/>
              <a:gd name="connsiteY4892" fmla="*/ 2321205 h 5883748"/>
              <a:gd name="connsiteX4893" fmla="*/ 6017177 w 8211041"/>
              <a:gd name="connsiteY4893" fmla="*/ 2332188 h 5883748"/>
              <a:gd name="connsiteX4894" fmla="*/ 6040014 w 8211041"/>
              <a:gd name="connsiteY4894" fmla="*/ 2342209 h 5883748"/>
              <a:gd name="connsiteX4895" fmla="*/ 6043491 w 8211041"/>
              <a:gd name="connsiteY4895" fmla="*/ 2346628 h 5883748"/>
              <a:gd name="connsiteX4896" fmla="*/ 6069819 w 8211041"/>
              <a:gd name="connsiteY4896" fmla="*/ 2354601 h 5883748"/>
              <a:gd name="connsiteX4897" fmla="*/ 6062072 w 8211041"/>
              <a:gd name="connsiteY4897" fmla="*/ 2354842 h 5883748"/>
              <a:gd name="connsiteX4898" fmla="*/ 6062605 w 8211041"/>
              <a:gd name="connsiteY4898" fmla="*/ 2354409 h 5883748"/>
              <a:gd name="connsiteX4899" fmla="*/ 6063798 w 8211041"/>
              <a:gd name="connsiteY4899" fmla="*/ 2354611 h 5883748"/>
              <a:gd name="connsiteX4900" fmla="*/ 6062949 w 8211041"/>
              <a:gd name="connsiteY4900" fmla="*/ 2354131 h 5883748"/>
              <a:gd name="connsiteX4901" fmla="*/ 6062605 w 8211041"/>
              <a:gd name="connsiteY4901" fmla="*/ 2354409 h 5883748"/>
              <a:gd name="connsiteX4902" fmla="*/ 6060415 w 8211041"/>
              <a:gd name="connsiteY4902" fmla="*/ 2354037 h 5883748"/>
              <a:gd name="connsiteX4903" fmla="*/ 6059114 w 8211041"/>
              <a:gd name="connsiteY4903" fmla="*/ 2353405 h 5883748"/>
              <a:gd name="connsiteX4904" fmla="*/ 6057527 w 8211041"/>
              <a:gd name="connsiteY4904" fmla="*/ 2353072 h 5883748"/>
              <a:gd name="connsiteX4905" fmla="*/ 6052024 w 8211041"/>
              <a:gd name="connsiteY4905" fmla="*/ 2355390 h 5883748"/>
              <a:gd name="connsiteX4906" fmla="*/ 6026540 w 8211041"/>
              <a:gd name="connsiteY4906" fmla="*/ 2348097 h 5883748"/>
              <a:gd name="connsiteX4907" fmla="*/ 6022059 w 8211041"/>
              <a:gd name="connsiteY4907" fmla="*/ 2349618 h 5883748"/>
              <a:gd name="connsiteX4908" fmla="*/ 6007403 w 8211041"/>
              <a:gd name="connsiteY4908" fmla="*/ 2345881 h 5883748"/>
              <a:gd name="connsiteX4909" fmla="*/ 6001792 w 8211041"/>
              <a:gd name="connsiteY4909" fmla="*/ 2343757 h 5883748"/>
              <a:gd name="connsiteX4910" fmla="*/ 5999752 w 8211041"/>
              <a:gd name="connsiteY4910" fmla="*/ 2344583 h 5883748"/>
              <a:gd name="connsiteX4911" fmla="*/ 5991148 w 8211041"/>
              <a:gd name="connsiteY4911" fmla="*/ 2342635 h 5883748"/>
              <a:gd name="connsiteX4912" fmla="*/ 5990421 w 8211041"/>
              <a:gd name="connsiteY4912" fmla="*/ 2342388 h 5883748"/>
              <a:gd name="connsiteX4913" fmla="*/ 5979131 w 8211041"/>
              <a:gd name="connsiteY4913" fmla="*/ 2336961 h 5883748"/>
              <a:gd name="connsiteX4914" fmla="*/ 5966703 w 8211041"/>
              <a:gd name="connsiteY4914" fmla="*/ 2331224 h 5883748"/>
              <a:gd name="connsiteX4915" fmla="*/ 5964924 w 8211041"/>
              <a:gd name="connsiteY4915" fmla="*/ 2330645 h 5883748"/>
              <a:gd name="connsiteX4916" fmla="*/ 5961035 w 8211041"/>
              <a:gd name="connsiteY4916" fmla="*/ 2329638 h 5883748"/>
              <a:gd name="connsiteX4917" fmla="*/ 5960706 w 8211041"/>
              <a:gd name="connsiteY4917" fmla="*/ 2329605 h 5883748"/>
              <a:gd name="connsiteX4918" fmla="*/ 5958449 w 8211041"/>
              <a:gd name="connsiteY4918" fmla="*/ 2330252 h 5883748"/>
              <a:gd name="connsiteX4919" fmla="*/ 5986714 w 8211041"/>
              <a:gd name="connsiteY4919" fmla="*/ 2341134 h 5883748"/>
              <a:gd name="connsiteX4920" fmla="*/ 5990421 w 8211041"/>
              <a:gd name="connsiteY4920" fmla="*/ 2342388 h 5883748"/>
              <a:gd name="connsiteX4921" fmla="*/ 5990742 w 8211041"/>
              <a:gd name="connsiteY4921" fmla="*/ 2342542 h 5883748"/>
              <a:gd name="connsiteX4922" fmla="*/ 5991148 w 8211041"/>
              <a:gd name="connsiteY4922" fmla="*/ 2342635 h 5883748"/>
              <a:gd name="connsiteX4923" fmla="*/ 6060242 w 8211041"/>
              <a:gd name="connsiteY4923" fmla="*/ 2366023 h 5883748"/>
              <a:gd name="connsiteX4924" fmla="*/ 6098397 w 8211041"/>
              <a:gd name="connsiteY4924" fmla="*/ 2376830 h 5883748"/>
              <a:gd name="connsiteX4925" fmla="*/ 6100501 w 8211041"/>
              <a:gd name="connsiteY4925" fmla="*/ 2378672 h 5883748"/>
              <a:gd name="connsiteX4926" fmla="*/ 6105680 w 8211041"/>
              <a:gd name="connsiteY4926" fmla="*/ 2382686 h 5883748"/>
              <a:gd name="connsiteX4927" fmla="*/ 6093428 w 8211041"/>
              <a:gd name="connsiteY4927" fmla="*/ 2380092 h 5883748"/>
              <a:gd name="connsiteX4928" fmla="*/ 6104760 w 8211041"/>
              <a:gd name="connsiteY4928" fmla="*/ 2384318 h 5883748"/>
              <a:gd name="connsiteX4929" fmla="*/ 6103202 w 8211041"/>
              <a:gd name="connsiteY4929" fmla="*/ 2386800 h 5883748"/>
              <a:gd name="connsiteX4930" fmla="*/ 6106702 w 8211041"/>
              <a:gd name="connsiteY4930" fmla="*/ 2389117 h 5883748"/>
              <a:gd name="connsiteX4931" fmla="*/ 6095264 w 8211041"/>
              <a:gd name="connsiteY4931" fmla="*/ 2386348 h 5883748"/>
              <a:gd name="connsiteX4932" fmla="*/ 6091877 w 8211041"/>
              <a:gd name="connsiteY4932" fmla="*/ 2384943 h 5883748"/>
              <a:gd name="connsiteX4933" fmla="*/ 6090446 w 8211041"/>
              <a:gd name="connsiteY4933" fmla="*/ 2383903 h 5883748"/>
              <a:gd name="connsiteX4934" fmla="*/ 6090335 w 8211041"/>
              <a:gd name="connsiteY4934" fmla="*/ 2385157 h 5883748"/>
              <a:gd name="connsiteX4935" fmla="*/ 6075031 w 8211041"/>
              <a:gd name="connsiteY4935" fmla="*/ 2381453 h 5883748"/>
              <a:gd name="connsiteX4936" fmla="*/ 6070975 w 8211041"/>
              <a:gd name="connsiteY4936" fmla="*/ 2379053 h 5883748"/>
              <a:gd name="connsiteX4937" fmla="*/ 6061937 w 8211041"/>
              <a:gd name="connsiteY4937" fmla="*/ 2373184 h 5883748"/>
              <a:gd name="connsiteX4938" fmla="*/ 6050167 w 8211041"/>
              <a:gd name="connsiteY4938" fmla="*/ 2367470 h 5883748"/>
              <a:gd name="connsiteX4939" fmla="*/ 6068905 w 8211041"/>
              <a:gd name="connsiteY4939" fmla="*/ 2379861 h 5883748"/>
              <a:gd name="connsiteX4940" fmla="*/ 6069100 w 8211041"/>
              <a:gd name="connsiteY4940" fmla="*/ 2380019 h 5883748"/>
              <a:gd name="connsiteX4941" fmla="*/ 6064927 w 8211041"/>
              <a:gd name="connsiteY4941" fmla="*/ 2379009 h 5883748"/>
              <a:gd name="connsiteX4942" fmla="*/ 6011864 w 8211041"/>
              <a:gd name="connsiteY4942" fmla="*/ 2362551 h 5883748"/>
              <a:gd name="connsiteX4943" fmla="*/ 5994308 w 8211041"/>
              <a:gd name="connsiteY4943" fmla="*/ 2358558 h 5883748"/>
              <a:gd name="connsiteX4944" fmla="*/ 5997551 w 8211041"/>
              <a:gd name="connsiteY4944" fmla="*/ 2360035 h 5883748"/>
              <a:gd name="connsiteX4945" fmla="*/ 5999586 w 8211041"/>
              <a:gd name="connsiteY4945" fmla="*/ 2360853 h 5883748"/>
              <a:gd name="connsiteX4946" fmla="*/ 6001528 w 8211041"/>
              <a:gd name="connsiteY4946" fmla="*/ 2361817 h 5883748"/>
              <a:gd name="connsiteX4947" fmla="*/ 6001526 w 8211041"/>
              <a:gd name="connsiteY4947" fmla="*/ 2361845 h 5883748"/>
              <a:gd name="connsiteX4948" fmla="*/ 6002144 w 8211041"/>
              <a:gd name="connsiteY4948" fmla="*/ 2362126 h 5883748"/>
              <a:gd name="connsiteX4949" fmla="*/ 6080594 w 8211041"/>
              <a:gd name="connsiteY4949" fmla="*/ 2397631 h 5883748"/>
              <a:gd name="connsiteX4950" fmla="*/ 6115554 w 8211041"/>
              <a:gd name="connsiteY4950" fmla="*/ 2418618 h 5883748"/>
              <a:gd name="connsiteX4951" fmla="*/ 6050350 w 8211041"/>
              <a:gd name="connsiteY4951" fmla="*/ 2392416 h 5883748"/>
              <a:gd name="connsiteX4952" fmla="*/ 5990865 w 8211041"/>
              <a:gd name="connsiteY4952" fmla="*/ 2376160 h 5883748"/>
              <a:gd name="connsiteX4953" fmla="*/ 5978252 w 8211041"/>
              <a:gd name="connsiteY4953" fmla="*/ 2373799 h 5883748"/>
              <a:gd name="connsiteX4954" fmla="*/ 5970424 w 8211041"/>
              <a:gd name="connsiteY4954" fmla="*/ 2369783 h 5883748"/>
              <a:gd name="connsiteX4955" fmla="*/ 5960872 w 8211041"/>
              <a:gd name="connsiteY4955" fmla="*/ 2364599 h 5883748"/>
              <a:gd name="connsiteX4956" fmla="*/ 5960185 w 8211041"/>
              <a:gd name="connsiteY4956" fmla="*/ 2365194 h 5883748"/>
              <a:gd name="connsiteX4957" fmla="*/ 5957719 w 8211041"/>
              <a:gd name="connsiteY4957" fmla="*/ 2366380 h 5883748"/>
              <a:gd name="connsiteX4958" fmla="*/ 5935649 w 8211041"/>
              <a:gd name="connsiteY4958" fmla="*/ 2360217 h 5883748"/>
              <a:gd name="connsiteX4959" fmla="*/ 5935341 w 8211041"/>
              <a:gd name="connsiteY4959" fmla="*/ 2360195 h 5883748"/>
              <a:gd name="connsiteX4960" fmla="*/ 5945095 w 8211041"/>
              <a:gd name="connsiteY4960" fmla="*/ 2367160 h 5883748"/>
              <a:gd name="connsiteX4961" fmla="*/ 5948351 w 8211041"/>
              <a:gd name="connsiteY4961" fmla="*/ 2368365 h 5883748"/>
              <a:gd name="connsiteX4962" fmla="*/ 5951334 w 8211041"/>
              <a:gd name="connsiteY4962" fmla="*/ 2369607 h 5883748"/>
              <a:gd name="connsiteX4963" fmla="*/ 5974209 w 8211041"/>
              <a:gd name="connsiteY4963" fmla="*/ 2378040 h 5883748"/>
              <a:gd name="connsiteX4964" fmla="*/ 6018196 w 8211041"/>
              <a:gd name="connsiteY4964" fmla="*/ 2396723 h 5883748"/>
              <a:gd name="connsiteX4965" fmla="*/ 5974235 w 8211041"/>
              <a:gd name="connsiteY4965" fmla="*/ 2382919 h 5883748"/>
              <a:gd name="connsiteX4966" fmla="*/ 5952860 w 8211041"/>
              <a:gd name="connsiteY4966" fmla="*/ 2377586 h 5883748"/>
              <a:gd name="connsiteX4967" fmla="*/ 5950499 w 8211041"/>
              <a:gd name="connsiteY4967" fmla="*/ 2378677 h 5883748"/>
              <a:gd name="connsiteX4968" fmla="*/ 5952054 w 8211041"/>
              <a:gd name="connsiteY4968" fmla="*/ 2379658 h 5883748"/>
              <a:gd name="connsiteX4969" fmla="*/ 5958760 w 8211041"/>
              <a:gd name="connsiteY4969" fmla="*/ 2387834 h 5883748"/>
              <a:gd name="connsiteX4970" fmla="*/ 5949555 w 8211041"/>
              <a:gd name="connsiteY4970" fmla="*/ 2388550 h 5883748"/>
              <a:gd name="connsiteX4971" fmla="*/ 5944478 w 8211041"/>
              <a:gd name="connsiteY4971" fmla="*/ 2387537 h 5883748"/>
              <a:gd name="connsiteX4972" fmla="*/ 5949932 w 8211041"/>
              <a:gd name="connsiteY4972" fmla="*/ 2391967 h 5883748"/>
              <a:gd name="connsiteX4973" fmla="*/ 5954771 w 8211041"/>
              <a:gd name="connsiteY4973" fmla="*/ 2394720 h 5883748"/>
              <a:gd name="connsiteX4974" fmla="*/ 5952889 w 8211041"/>
              <a:gd name="connsiteY4974" fmla="*/ 2394369 h 5883748"/>
              <a:gd name="connsiteX4975" fmla="*/ 5990011 w 8211041"/>
              <a:gd name="connsiteY4975" fmla="*/ 2424523 h 5883748"/>
              <a:gd name="connsiteX4976" fmla="*/ 5959822 w 8211041"/>
              <a:gd name="connsiteY4976" fmla="*/ 2401371 h 5883748"/>
              <a:gd name="connsiteX4977" fmla="*/ 5948194 w 8211041"/>
              <a:gd name="connsiteY4977" fmla="*/ 2393327 h 5883748"/>
              <a:gd name="connsiteX4978" fmla="*/ 5944866 w 8211041"/>
              <a:gd name="connsiteY4978" fmla="*/ 2392511 h 5883748"/>
              <a:gd name="connsiteX4979" fmla="*/ 5930856 w 8211041"/>
              <a:gd name="connsiteY4979" fmla="*/ 2388869 h 5883748"/>
              <a:gd name="connsiteX4980" fmla="*/ 5925906 w 8211041"/>
              <a:gd name="connsiteY4980" fmla="*/ 2387678 h 5883748"/>
              <a:gd name="connsiteX4981" fmla="*/ 5933148 w 8211041"/>
              <a:gd name="connsiteY4981" fmla="*/ 2392870 h 5883748"/>
              <a:gd name="connsiteX4982" fmla="*/ 5986528 w 8211041"/>
              <a:gd name="connsiteY4982" fmla="*/ 2432263 h 5883748"/>
              <a:gd name="connsiteX4983" fmla="*/ 5987255 w 8211041"/>
              <a:gd name="connsiteY4983" fmla="*/ 2432879 h 5883748"/>
              <a:gd name="connsiteX4984" fmla="*/ 5991616 w 8211041"/>
              <a:gd name="connsiteY4984" fmla="*/ 2434780 h 5883748"/>
              <a:gd name="connsiteX4985" fmla="*/ 6004127 w 8211041"/>
              <a:gd name="connsiteY4985" fmla="*/ 2439009 h 5883748"/>
              <a:gd name="connsiteX4986" fmla="*/ 6003834 w 8211041"/>
              <a:gd name="connsiteY4986" fmla="*/ 2439137 h 5883748"/>
              <a:gd name="connsiteX4987" fmla="*/ 6009442 w 8211041"/>
              <a:gd name="connsiteY4987" fmla="*/ 2443504 h 5883748"/>
              <a:gd name="connsiteX4988" fmla="*/ 6011568 w 8211041"/>
              <a:gd name="connsiteY4988" fmla="*/ 2445099 h 5883748"/>
              <a:gd name="connsiteX4989" fmla="*/ 6007557 w 8211041"/>
              <a:gd name="connsiteY4989" fmla="*/ 2443939 h 5883748"/>
              <a:gd name="connsiteX4990" fmla="*/ 5995874 w 8211041"/>
              <a:gd name="connsiteY4990" fmla="*/ 2440169 h 5883748"/>
              <a:gd name="connsiteX4991" fmla="*/ 6009586 w 8211041"/>
              <a:gd name="connsiteY4991" fmla="*/ 2451768 h 5883748"/>
              <a:gd name="connsiteX4992" fmla="*/ 6025424 w 8211041"/>
              <a:gd name="connsiteY4992" fmla="*/ 2466073 h 5883748"/>
              <a:gd name="connsiteX4993" fmla="*/ 6023687 w 8211041"/>
              <a:gd name="connsiteY4993" fmla="*/ 2465037 h 5883748"/>
              <a:gd name="connsiteX4994" fmla="*/ 6010486 w 8211041"/>
              <a:gd name="connsiteY4994" fmla="*/ 2455641 h 5883748"/>
              <a:gd name="connsiteX4995" fmla="*/ 6009142 w 8211041"/>
              <a:gd name="connsiteY4995" fmla="*/ 2454822 h 5883748"/>
              <a:gd name="connsiteX4996" fmla="*/ 6002734 w 8211041"/>
              <a:gd name="connsiteY4996" fmla="*/ 2449041 h 5883748"/>
              <a:gd name="connsiteX4997" fmla="*/ 5989512 w 8211041"/>
              <a:gd name="connsiteY4997" fmla="*/ 2438116 h 5883748"/>
              <a:gd name="connsiteX4998" fmla="*/ 5981639 w 8211041"/>
              <a:gd name="connsiteY4998" fmla="*/ 2435576 h 5883748"/>
              <a:gd name="connsiteX4999" fmla="*/ 5975427 w 8211041"/>
              <a:gd name="connsiteY4999" fmla="*/ 2431119 h 5883748"/>
              <a:gd name="connsiteX5000" fmla="*/ 5971470 w 8211041"/>
              <a:gd name="connsiteY5000" fmla="*/ 2429371 h 5883748"/>
              <a:gd name="connsiteX5001" fmla="*/ 5955218 w 8211041"/>
              <a:gd name="connsiteY5001" fmla="*/ 2422131 h 5883748"/>
              <a:gd name="connsiteX5002" fmla="*/ 5950196 w 8211041"/>
              <a:gd name="connsiteY5002" fmla="*/ 2420520 h 5883748"/>
              <a:gd name="connsiteX5003" fmla="*/ 5949895 w 8211041"/>
              <a:gd name="connsiteY5003" fmla="*/ 2420824 h 5883748"/>
              <a:gd name="connsiteX5004" fmla="*/ 5949753 w 8211041"/>
              <a:gd name="connsiteY5004" fmla="*/ 2420938 h 5883748"/>
              <a:gd name="connsiteX5005" fmla="*/ 5950028 w 8211041"/>
              <a:gd name="connsiteY5005" fmla="*/ 2421134 h 5883748"/>
              <a:gd name="connsiteX5006" fmla="*/ 5950590 w 8211041"/>
              <a:gd name="connsiteY5006" fmla="*/ 2421576 h 5883748"/>
              <a:gd name="connsiteX5007" fmla="*/ 5951051 w 8211041"/>
              <a:gd name="connsiteY5007" fmla="*/ 2421430 h 5883748"/>
              <a:gd name="connsiteX5008" fmla="*/ 5950590 w 8211041"/>
              <a:gd name="connsiteY5008" fmla="*/ 2421577 h 5883748"/>
              <a:gd name="connsiteX5009" fmla="*/ 5965533 w 8211041"/>
              <a:gd name="connsiteY5009" fmla="*/ 2433381 h 5883748"/>
              <a:gd name="connsiteX5010" fmla="*/ 5983306 w 8211041"/>
              <a:gd name="connsiteY5010" fmla="*/ 2445630 h 5883748"/>
              <a:gd name="connsiteX5011" fmla="*/ 5974363 w 8211041"/>
              <a:gd name="connsiteY5011" fmla="*/ 2440355 h 5883748"/>
              <a:gd name="connsiteX5012" fmla="*/ 5980626 w 8211041"/>
              <a:gd name="connsiteY5012" fmla="*/ 2445301 h 5883748"/>
              <a:gd name="connsiteX5013" fmla="*/ 5993629 w 8211041"/>
              <a:gd name="connsiteY5013" fmla="*/ 2456490 h 5883748"/>
              <a:gd name="connsiteX5014" fmla="*/ 6002804 w 8211041"/>
              <a:gd name="connsiteY5014" fmla="*/ 2462465 h 5883748"/>
              <a:gd name="connsiteX5015" fmla="*/ 6018274 w 8211041"/>
              <a:gd name="connsiteY5015" fmla="*/ 2474223 h 5883748"/>
              <a:gd name="connsiteX5016" fmla="*/ 6006833 w 8211041"/>
              <a:gd name="connsiteY5016" fmla="*/ 2467849 h 5883748"/>
              <a:gd name="connsiteX5017" fmla="*/ 6027344 w 8211041"/>
              <a:gd name="connsiteY5017" fmla="*/ 2485496 h 5883748"/>
              <a:gd name="connsiteX5018" fmla="*/ 6051700 w 8211041"/>
              <a:gd name="connsiteY5018" fmla="*/ 2494626 h 5883748"/>
              <a:gd name="connsiteX5019" fmla="*/ 6045288 w 8211041"/>
              <a:gd name="connsiteY5019" fmla="*/ 2488418 h 5883748"/>
              <a:gd name="connsiteX5020" fmla="*/ 6027713 w 8211041"/>
              <a:gd name="connsiteY5020" fmla="*/ 2471739 h 5883748"/>
              <a:gd name="connsiteX5021" fmla="*/ 6032491 w 8211041"/>
              <a:gd name="connsiteY5021" fmla="*/ 2475457 h 5883748"/>
              <a:gd name="connsiteX5022" fmla="*/ 6053103 w 8211041"/>
              <a:gd name="connsiteY5022" fmla="*/ 2495152 h 5883748"/>
              <a:gd name="connsiteX5023" fmla="*/ 6130815 w 8211041"/>
              <a:gd name="connsiteY5023" fmla="*/ 2524283 h 5883748"/>
              <a:gd name="connsiteX5024" fmla="*/ 6276320 w 8211041"/>
              <a:gd name="connsiteY5024" fmla="*/ 2590050 h 5883748"/>
              <a:gd name="connsiteX5025" fmla="*/ 6217579 w 8211041"/>
              <a:gd name="connsiteY5025" fmla="*/ 2569769 h 5883748"/>
              <a:gd name="connsiteX5026" fmla="*/ 6192678 w 8211041"/>
              <a:gd name="connsiteY5026" fmla="*/ 2560110 h 5883748"/>
              <a:gd name="connsiteX5027" fmla="*/ 6177990 w 8211041"/>
              <a:gd name="connsiteY5027" fmla="*/ 2553159 h 5883748"/>
              <a:gd name="connsiteX5028" fmla="*/ 6174630 w 8211041"/>
              <a:gd name="connsiteY5028" fmla="*/ 2553106 h 5883748"/>
              <a:gd name="connsiteX5029" fmla="*/ 6151827 w 8211041"/>
              <a:gd name="connsiteY5029" fmla="*/ 2544260 h 5883748"/>
              <a:gd name="connsiteX5030" fmla="*/ 6082181 w 8211041"/>
              <a:gd name="connsiteY5030" fmla="*/ 2519563 h 5883748"/>
              <a:gd name="connsiteX5031" fmla="*/ 6078363 w 8211041"/>
              <a:gd name="connsiteY5031" fmla="*/ 2518660 h 5883748"/>
              <a:gd name="connsiteX5032" fmla="*/ 6078510 w 8211041"/>
              <a:gd name="connsiteY5032" fmla="*/ 2518796 h 5883748"/>
              <a:gd name="connsiteX5033" fmla="*/ 6103033 w 8211041"/>
              <a:gd name="connsiteY5033" fmla="*/ 2540850 h 5883748"/>
              <a:gd name="connsiteX5034" fmla="*/ 6127513 w 8211041"/>
              <a:gd name="connsiteY5034" fmla="*/ 2565065 h 5883748"/>
              <a:gd name="connsiteX5035" fmla="*/ 6149714 w 8211041"/>
              <a:gd name="connsiteY5035" fmla="*/ 2587988 h 5883748"/>
              <a:gd name="connsiteX5036" fmla="*/ 6122572 w 8211041"/>
              <a:gd name="connsiteY5036" fmla="*/ 2562265 h 5883748"/>
              <a:gd name="connsiteX5037" fmla="*/ 6113169 w 8211041"/>
              <a:gd name="connsiteY5037" fmla="*/ 2553942 h 5883748"/>
              <a:gd name="connsiteX5038" fmla="*/ 6119363 w 8211041"/>
              <a:gd name="connsiteY5038" fmla="*/ 2563549 h 5883748"/>
              <a:gd name="connsiteX5039" fmla="*/ 6178377 w 8211041"/>
              <a:gd name="connsiteY5039" fmla="*/ 2622900 h 5883748"/>
              <a:gd name="connsiteX5040" fmla="*/ 6121842 w 8211041"/>
              <a:gd name="connsiteY5040" fmla="*/ 2569743 h 5883748"/>
              <a:gd name="connsiteX5041" fmla="*/ 6116887 w 8211041"/>
              <a:gd name="connsiteY5041" fmla="*/ 2566663 h 5883748"/>
              <a:gd name="connsiteX5042" fmla="*/ 6120829 w 8211041"/>
              <a:gd name="connsiteY5042" fmla="*/ 2570148 h 5883748"/>
              <a:gd name="connsiteX5043" fmla="*/ 6151004 w 8211041"/>
              <a:gd name="connsiteY5043" fmla="*/ 2600761 h 5883748"/>
              <a:gd name="connsiteX5044" fmla="*/ 6169901 w 8211041"/>
              <a:gd name="connsiteY5044" fmla="*/ 2620828 h 5883748"/>
              <a:gd name="connsiteX5045" fmla="*/ 6166478 w 8211041"/>
              <a:gd name="connsiteY5045" fmla="*/ 2618852 h 5883748"/>
              <a:gd name="connsiteX5046" fmla="*/ 6166319 w 8211041"/>
              <a:gd name="connsiteY5046" fmla="*/ 2618781 h 5883748"/>
              <a:gd name="connsiteX5047" fmla="*/ 6165426 w 8211041"/>
              <a:gd name="connsiteY5047" fmla="*/ 2617955 h 5883748"/>
              <a:gd name="connsiteX5048" fmla="*/ 6151575 w 8211041"/>
              <a:gd name="connsiteY5048" fmla="*/ 2604390 h 5883748"/>
              <a:gd name="connsiteX5049" fmla="*/ 6159458 w 8211041"/>
              <a:gd name="connsiteY5049" fmla="*/ 2615280 h 5883748"/>
              <a:gd name="connsiteX5050" fmla="*/ 6160469 w 8211041"/>
              <a:gd name="connsiteY5050" fmla="*/ 2616231 h 5883748"/>
              <a:gd name="connsiteX5051" fmla="*/ 6158506 w 8211041"/>
              <a:gd name="connsiteY5051" fmla="*/ 2616807 h 5883748"/>
              <a:gd name="connsiteX5052" fmla="*/ 6162158 w 8211041"/>
              <a:gd name="connsiteY5052" fmla="*/ 2619694 h 5883748"/>
              <a:gd name="connsiteX5053" fmla="*/ 6166955 w 8211041"/>
              <a:gd name="connsiteY5053" fmla="*/ 2622591 h 5883748"/>
              <a:gd name="connsiteX5054" fmla="*/ 6169595 w 8211041"/>
              <a:gd name="connsiteY5054" fmla="*/ 2625434 h 5883748"/>
              <a:gd name="connsiteX5055" fmla="*/ 6159459 w 8211041"/>
              <a:gd name="connsiteY5055" fmla="*/ 2618220 h 5883748"/>
              <a:gd name="connsiteX5056" fmla="*/ 6107203 w 8211041"/>
              <a:gd name="connsiteY5056" fmla="*/ 2566455 h 5883748"/>
              <a:gd name="connsiteX5057" fmla="*/ 6085130 w 8211041"/>
              <a:gd name="connsiteY5057" fmla="*/ 2548014 h 5883748"/>
              <a:gd name="connsiteX5058" fmla="*/ 6087720 w 8211041"/>
              <a:gd name="connsiteY5058" fmla="*/ 2551060 h 5883748"/>
              <a:gd name="connsiteX5059" fmla="*/ 6130235 w 8211041"/>
              <a:gd name="connsiteY5059" fmla="*/ 2593657 h 5883748"/>
              <a:gd name="connsiteX5060" fmla="*/ 6146396 w 8211041"/>
              <a:gd name="connsiteY5060" fmla="*/ 2609566 h 5883748"/>
              <a:gd name="connsiteX5061" fmla="*/ 6135753 w 8211041"/>
              <a:gd name="connsiteY5061" fmla="*/ 2601575 h 5883748"/>
              <a:gd name="connsiteX5062" fmla="*/ 6086877 w 8211041"/>
              <a:gd name="connsiteY5062" fmla="*/ 2555317 h 5883748"/>
              <a:gd name="connsiteX5063" fmla="*/ 6066662 w 8211041"/>
              <a:gd name="connsiteY5063" fmla="*/ 2538092 h 5883748"/>
              <a:gd name="connsiteX5064" fmla="*/ 6080401 w 8211041"/>
              <a:gd name="connsiteY5064" fmla="*/ 2550886 h 5883748"/>
              <a:gd name="connsiteX5065" fmla="*/ 6093297 w 8211041"/>
              <a:gd name="connsiteY5065" fmla="*/ 2564997 h 5883748"/>
              <a:gd name="connsiteX5066" fmla="*/ 6068408 w 8211041"/>
              <a:gd name="connsiteY5066" fmla="*/ 2542456 h 5883748"/>
              <a:gd name="connsiteX5067" fmla="*/ 6059005 w 8211041"/>
              <a:gd name="connsiteY5067" fmla="*/ 2537073 h 5883748"/>
              <a:gd name="connsiteX5068" fmla="*/ 6029724 w 8211041"/>
              <a:gd name="connsiteY5068" fmla="*/ 2512370 h 5883748"/>
              <a:gd name="connsiteX5069" fmla="*/ 6024769 w 8211041"/>
              <a:gd name="connsiteY5069" fmla="*/ 2509290 h 5883748"/>
              <a:gd name="connsiteX5070" fmla="*/ 6031470 w 8211041"/>
              <a:gd name="connsiteY5070" fmla="*/ 2516734 h 5883748"/>
              <a:gd name="connsiteX5071" fmla="*/ 6090483 w 8211041"/>
              <a:gd name="connsiteY5071" fmla="*/ 2573144 h 5883748"/>
              <a:gd name="connsiteX5072" fmla="*/ 6039411 w 8211041"/>
              <a:gd name="connsiteY5072" fmla="*/ 2527765 h 5883748"/>
              <a:gd name="connsiteX5073" fmla="*/ 6031078 w 8211041"/>
              <a:gd name="connsiteY5073" fmla="*/ 2525056 h 5883748"/>
              <a:gd name="connsiteX5074" fmla="*/ 6089696 w 8211041"/>
              <a:gd name="connsiteY5074" fmla="*/ 2580481 h 5883748"/>
              <a:gd name="connsiteX5075" fmla="*/ 6092512 w 8211041"/>
              <a:gd name="connsiteY5075" fmla="*/ 2587520 h 5883748"/>
              <a:gd name="connsiteX5076" fmla="*/ 6051745 w 8211041"/>
              <a:gd name="connsiteY5076" fmla="*/ 2552226 h 5883748"/>
              <a:gd name="connsiteX5077" fmla="*/ 6043693 w 8211041"/>
              <a:gd name="connsiteY5077" fmla="*/ 2547282 h 5883748"/>
              <a:gd name="connsiteX5078" fmla="*/ 6076606 w 8211041"/>
              <a:gd name="connsiteY5078" fmla="*/ 2578309 h 5883748"/>
              <a:gd name="connsiteX5079" fmla="*/ 6090016 w 8211041"/>
              <a:gd name="connsiteY5079" fmla="*/ 2590663 h 5883748"/>
              <a:gd name="connsiteX5080" fmla="*/ 6082264 w 8211041"/>
              <a:gd name="connsiteY5080" fmla="*/ 2587604 h 5883748"/>
              <a:gd name="connsiteX5081" fmla="*/ 6091342 w 8211041"/>
              <a:gd name="connsiteY5081" fmla="*/ 2596195 h 5883748"/>
              <a:gd name="connsiteX5082" fmla="*/ 6101861 w 8211041"/>
              <a:gd name="connsiteY5082" fmla="*/ 2601939 h 5883748"/>
              <a:gd name="connsiteX5083" fmla="*/ 6107830 w 8211041"/>
              <a:gd name="connsiteY5083" fmla="*/ 2607685 h 5883748"/>
              <a:gd name="connsiteX5084" fmla="*/ 6108552 w 8211041"/>
              <a:gd name="connsiteY5084" fmla="*/ 2608375 h 5883748"/>
              <a:gd name="connsiteX5085" fmla="*/ 6104205 w 8211041"/>
              <a:gd name="connsiteY5085" fmla="*/ 2606330 h 5883748"/>
              <a:gd name="connsiteX5086" fmla="*/ 6087343 w 8211041"/>
              <a:gd name="connsiteY5086" fmla="*/ 2597638 h 5883748"/>
              <a:gd name="connsiteX5087" fmla="*/ 6048692 w 8211041"/>
              <a:gd name="connsiteY5087" fmla="*/ 2575573 h 5883748"/>
              <a:gd name="connsiteX5088" fmla="*/ 6059334 w 8211041"/>
              <a:gd name="connsiteY5088" fmla="*/ 2584398 h 5883748"/>
              <a:gd name="connsiteX5089" fmla="*/ 6076980 w 8211041"/>
              <a:gd name="connsiteY5089" fmla="*/ 2595386 h 5883748"/>
              <a:gd name="connsiteX5090" fmla="*/ 6081951 w 8211041"/>
              <a:gd name="connsiteY5090" fmla="*/ 2601349 h 5883748"/>
              <a:gd name="connsiteX5091" fmla="*/ 6089533 w 8211041"/>
              <a:gd name="connsiteY5091" fmla="*/ 2604205 h 5883748"/>
              <a:gd name="connsiteX5092" fmla="*/ 6094620 w 8211041"/>
              <a:gd name="connsiteY5092" fmla="*/ 2610307 h 5883748"/>
              <a:gd name="connsiteX5093" fmla="*/ 6112501 w 8211041"/>
              <a:gd name="connsiteY5093" fmla="*/ 2619606 h 5883748"/>
              <a:gd name="connsiteX5094" fmla="*/ 6102022 w 8211041"/>
              <a:gd name="connsiteY5094" fmla="*/ 2617216 h 5883748"/>
              <a:gd name="connsiteX5095" fmla="*/ 6089812 w 8211041"/>
              <a:gd name="connsiteY5095" fmla="*/ 2610779 h 5883748"/>
              <a:gd name="connsiteX5096" fmla="*/ 6083382 w 8211041"/>
              <a:gd name="connsiteY5096" fmla="*/ 2611276 h 5883748"/>
              <a:gd name="connsiteX5097" fmla="*/ 6067396 w 8211041"/>
              <a:gd name="connsiteY5097" fmla="*/ 2603018 h 5883748"/>
              <a:gd name="connsiteX5098" fmla="*/ 6049654 w 8211041"/>
              <a:gd name="connsiteY5098" fmla="*/ 2591144 h 5883748"/>
              <a:gd name="connsiteX5099" fmla="*/ 6050069 w 8211041"/>
              <a:gd name="connsiteY5099" fmla="*/ 2591359 h 5883748"/>
              <a:gd name="connsiteX5100" fmla="*/ 6051056 w 8211041"/>
              <a:gd name="connsiteY5100" fmla="*/ 2591891 h 5883748"/>
              <a:gd name="connsiteX5101" fmla="*/ 6050843 w 8211041"/>
              <a:gd name="connsiteY5101" fmla="*/ 2591762 h 5883748"/>
              <a:gd name="connsiteX5102" fmla="*/ 6050069 w 8211041"/>
              <a:gd name="connsiteY5102" fmla="*/ 2591359 h 5883748"/>
              <a:gd name="connsiteX5103" fmla="*/ 6049592 w 8211041"/>
              <a:gd name="connsiteY5103" fmla="*/ 2591102 h 5883748"/>
              <a:gd name="connsiteX5104" fmla="*/ 6049654 w 8211041"/>
              <a:gd name="connsiteY5104" fmla="*/ 2591144 h 5883748"/>
              <a:gd name="connsiteX5105" fmla="*/ 6047191 w 8211041"/>
              <a:gd name="connsiteY5105" fmla="*/ 2589863 h 5883748"/>
              <a:gd name="connsiteX5106" fmla="*/ 6039579 w 8211041"/>
              <a:gd name="connsiteY5106" fmla="*/ 2587301 h 5883748"/>
              <a:gd name="connsiteX5107" fmla="*/ 6052482 w 8211041"/>
              <a:gd name="connsiteY5107" fmla="*/ 2594569 h 5883748"/>
              <a:gd name="connsiteX5108" fmla="*/ 6092695 w 8211041"/>
              <a:gd name="connsiteY5108" fmla="*/ 2618178 h 5883748"/>
              <a:gd name="connsiteX5109" fmla="*/ 6103452 w 8211041"/>
              <a:gd name="connsiteY5109" fmla="*/ 2627142 h 5883748"/>
              <a:gd name="connsiteX5110" fmla="*/ 6115313 w 8211041"/>
              <a:gd name="connsiteY5110" fmla="*/ 2635129 h 5883748"/>
              <a:gd name="connsiteX5111" fmla="*/ 6114547 w 8211041"/>
              <a:gd name="connsiteY5111" fmla="*/ 2642420 h 5883748"/>
              <a:gd name="connsiteX5112" fmla="*/ 6142206 w 8211041"/>
              <a:gd name="connsiteY5112" fmla="*/ 2657210 h 5883748"/>
              <a:gd name="connsiteX5113" fmla="*/ 6152834 w 8211041"/>
              <a:gd name="connsiteY5113" fmla="*/ 2662927 h 5883748"/>
              <a:gd name="connsiteX5114" fmla="*/ 6153556 w 8211041"/>
              <a:gd name="connsiteY5114" fmla="*/ 2664186 h 5883748"/>
              <a:gd name="connsiteX5115" fmla="*/ 6155951 w 8211041"/>
              <a:gd name="connsiteY5115" fmla="*/ 2667606 h 5883748"/>
              <a:gd name="connsiteX5116" fmla="*/ 6152480 w 8211041"/>
              <a:gd name="connsiteY5116" fmla="*/ 2665880 h 5883748"/>
              <a:gd name="connsiteX5117" fmla="*/ 6100419 w 8211041"/>
              <a:gd name="connsiteY5117" fmla="*/ 2639923 h 5883748"/>
              <a:gd name="connsiteX5118" fmla="*/ 6080107 w 8211041"/>
              <a:gd name="connsiteY5118" fmla="*/ 2629677 h 5883748"/>
              <a:gd name="connsiteX5119" fmla="*/ 6064307 w 8211041"/>
              <a:gd name="connsiteY5119" fmla="*/ 2622875 h 5883748"/>
              <a:gd name="connsiteX5120" fmla="*/ 6054294 w 8211041"/>
              <a:gd name="connsiteY5120" fmla="*/ 2619072 h 5883748"/>
              <a:gd name="connsiteX5121" fmla="*/ 6052807 w 8211041"/>
              <a:gd name="connsiteY5121" fmla="*/ 2619041 h 5883748"/>
              <a:gd name="connsiteX5122" fmla="*/ 6060046 w 8211041"/>
              <a:gd name="connsiteY5122" fmla="*/ 2622531 h 5883748"/>
              <a:gd name="connsiteX5123" fmla="*/ 6060482 w 8211041"/>
              <a:gd name="connsiteY5123" fmla="*/ 2624215 h 5883748"/>
              <a:gd name="connsiteX5124" fmla="*/ 6060415 w 8211041"/>
              <a:gd name="connsiteY5124" fmla="*/ 2627051 h 5883748"/>
              <a:gd name="connsiteX5125" fmla="*/ 6059274 w 8211041"/>
              <a:gd name="connsiteY5125" fmla="*/ 2626553 h 5883748"/>
              <a:gd name="connsiteX5126" fmla="*/ 6104115 w 8211041"/>
              <a:gd name="connsiteY5126" fmla="*/ 2648557 h 5883748"/>
              <a:gd name="connsiteX5127" fmla="*/ 6461281 w 8211041"/>
              <a:gd name="connsiteY5127" fmla="*/ 2834605 h 5883748"/>
              <a:gd name="connsiteX5128" fmla="*/ 6481766 w 8211041"/>
              <a:gd name="connsiteY5128" fmla="*/ 2846609 h 5883748"/>
              <a:gd name="connsiteX5129" fmla="*/ 6482215 w 8211041"/>
              <a:gd name="connsiteY5129" fmla="*/ 2852500 h 5883748"/>
              <a:gd name="connsiteX5130" fmla="*/ 6288773 w 8211041"/>
              <a:gd name="connsiteY5130" fmla="*/ 2744310 h 5883748"/>
              <a:gd name="connsiteX5131" fmla="*/ 6265786 w 8211041"/>
              <a:gd name="connsiteY5131" fmla="*/ 2741208 h 5883748"/>
              <a:gd name="connsiteX5132" fmla="*/ 6386368 w 8211041"/>
              <a:gd name="connsiteY5132" fmla="*/ 2807777 h 5883748"/>
              <a:gd name="connsiteX5133" fmla="*/ 6499247 w 8211041"/>
              <a:gd name="connsiteY5133" fmla="*/ 2869298 h 5883748"/>
              <a:gd name="connsiteX5134" fmla="*/ 6473233 w 8211041"/>
              <a:gd name="connsiteY5134" fmla="*/ 2861983 h 5883748"/>
              <a:gd name="connsiteX5135" fmla="*/ 6373261 w 8211041"/>
              <a:gd name="connsiteY5135" fmla="*/ 2806973 h 5883748"/>
              <a:gd name="connsiteX5136" fmla="*/ 6221236 w 8211041"/>
              <a:gd name="connsiteY5136" fmla="*/ 2728683 h 5883748"/>
              <a:gd name="connsiteX5137" fmla="*/ 6082798 w 8211041"/>
              <a:gd name="connsiteY5137" fmla="*/ 2658077 h 5883748"/>
              <a:gd name="connsiteX5138" fmla="*/ 6060424 w 8211041"/>
              <a:gd name="connsiteY5138" fmla="*/ 2649743 h 5883748"/>
              <a:gd name="connsiteX5139" fmla="*/ 6112825 w 8211041"/>
              <a:gd name="connsiteY5139" fmla="*/ 2680049 h 5883748"/>
              <a:gd name="connsiteX5140" fmla="*/ 6148110 w 8211041"/>
              <a:gd name="connsiteY5140" fmla="*/ 2698148 h 5883748"/>
              <a:gd name="connsiteX5141" fmla="*/ 6149361 w 8211041"/>
              <a:gd name="connsiteY5141" fmla="*/ 2699781 h 5883748"/>
              <a:gd name="connsiteX5142" fmla="*/ 6151426 w 8211041"/>
              <a:gd name="connsiteY5142" fmla="*/ 2700709 h 5883748"/>
              <a:gd name="connsiteX5143" fmla="*/ 6194471 w 8211041"/>
              <a:gd name="connsiteY5143" fmla="*/ 2724040 h 5883748"/>
              <a:gd name="connsiteX5144" fmla="*/ 6217356 w 8211041"/>
              <a:gd name="connsiteY5144" fmla="*/ 2742484 h 5883748"/>
              <a:gd name="connsiteX5145" fmla="*/ 6346820 w 8211041"/>
              <a:gd name="connsiteY5145" fmla="*/ 2808666 h 5883748"/>
              <a:gd name="connsiteX5146" fmla="*/ 6385661 w 8211041"/>
              <a:gd name="connsiteY5146" fmla="*/ 2840243 h 5883748"/>
              <a:gd name="connsiteX5147" fmla="*/ 6348792 w 8211041"/>
              <a:gd name="connsiteY5147" fmla="*/ 2824113 h 5883748"/>
              <a:gd name="connsiteX5148" fmla="*/ 6230610 w 8211041"/>
              <a:gd name="connsiteY5148" fmla="*/ 2757739 h 5883748"/>
              <a:gd name="connsiteX5149" fmla="*/ 6050747 w 8211041"/>
              <a:gd name="connsiteY5149" fmla="*/ 2677385 h 5883748"/>
              <a:gd name="connsiteX5150" fmla="*/ 6050274 w 8211041"/>
              <a:gd name="connsiteY5150" fmla="*/ 2677237 h 5883748"/>
              <a:gd name="connsiteX5151" fmla="*/ 6050257 w 8211041"/>
              <a:gd name="connsiteY5151" fmla="*/ 2677280 h 5883748"/>
              <a:gd name="connsiteX5152" fmla="*/ 6049148 w 8211041"/>
              <a:gd name="connsiteY5152" fmla="*/ 2676885 h 5883748"/>
              <a:gd name="connsiteX5153" fmla="*/ 6044589 w 8211041"/>
              <a:gd name="connsiteY5153" fmla="*/ 2675458 h 5883748"/>
              <a:gd name="connsiteX5154" fmla="*/ 6060725 w 8211041"/>
              <a:gd name="connsiteY5154" fmla="*/ 2689317 h 5883748"/>
              <a:gd name="connsiteX5155" fmla="*/ 6178581 w 8211041"/>
              <a:gd name="connsiteY5155" fmla="*/ 2749355 h 5883748"/>
              <a:gd name="connsiteX5156" fmla="*/ 6139888 w 8211041"/>
              <a:gd name="connsiteY5156" fmla="*/ 2732231 h 5883748"/>
              <a:gd name="connsiteX5157" fmla="*/ 6051965 w 8211041"/>
              <a:gd name="connsiteY5157" fmla="*/ 2688866 h 5883748"/>
              <a:gd name="connsiteX5158" fmla="*/ 6038009 w 8211041"/>
              <a:gd name="connsiteY5158" fmla="*/ 2682993 h 5883748"/>
              <a:gd name="connsiteX5159" fmla="*/ 6045901 w 8211041"/>
              <a:gd name="connsiteY5159" fmla="*/ 2688352 h 5883748"/>
              <a:gd name="connsiteX5160" fmla="*/ 6065563 w 8211041"/>
              <a:gd name="connsiteY5160" fmla="*/ 2701881 h 5883748"/>
              <a:gd name="connsiteX5161" fmla="*/ 6025174 w 8211041"/>
              <a:gd name="connsiteY5161" fmla="*/ 2679702 h 5883748"/>
              <a:gd name="connsiteX5162" fmla="*/ 6015440 w 8211041"/>
              <a:gd name="connsiteY5162" fmla="*/ 2673772 h 5883748"/>
              <a:gd name="connsiteX5163" fmla="*/ 6008996 w 8211041"/>
              <a:gd name="connsiteY5163" fmla="*/ 2671554 h 5883748"/>
              <a:gd name="connsiteX5164" fmla="*/ 6008797 w 8211041"/>
              <a:gd name="connsiteY5164" fmla="*/ 2671835 h 5883748"/>
              <a:gd name="connsiteX5165" fmla="*/ 6064648 w 8211041"/>
              <a:gd name="connsiteY5165" fmla="*/ 2705312 h 5883748"/>
              <a:gd name="connsiteX5166" fmla="*/ 6404131 w 8211041"/>
              <a:gd name="connsiteY5166" fmla="*/ 2878252 h 5883748"/>
              <a:gd name="connsiteX5167" fmla="*/ 6437563 w 8211041"/>
              <a:gd name="connsiteY5167" fmla="*/ 2897956 h 5883748"/>
              <a:gd name="connsiteX5168" fmla="*/ 6447337 w 8211041"/>
              <a:gd name="connsiteY5168" fmla="*/ 2901768 h 5883748"/>
              <a:gd name="connsiteX5169" fmla="*/ 6501011 w 8211041"/>
              <a:gd name="connsiteY5169" fmla="*/ 2930004 h 5883748"/>
              <a:gd name="connsiteX5170" fmla="*/ 6466859 w 8211041"/>
              <a:gd name="connsiteY5170" fmla="*/ 2913240 h 5883748"/>
              <a:gd name="connsiteX5171" fmla="*/ 6453645 w 8211041"/>
              <a:gd name="connsiteY5171" fmla="*/ 2907540 h 5883748"/>
              <a:gd name="connsiteX5172" fmla="*/ 6457451 w 8211041"/>
              <a:gd name="connsiteY5172" fmla="*/ 2910025 h 5883748"/>
              <a:gd name="connsiteX5173" fmla="*/ 6440378 w 8211041"/>
              <a:gd name="connsiteY5173" fmla="*/ 2908949 h 5883748"/>
              <a:gd name="connsiteX5174" fmla="*/ 6365868 w 8211041"/>
              <a:gd name="connsiteY5174" fmla="*/ 2864462 h 5883748"/>
              <a:gd name="connsiteX5175" fmla="*/ 6135131 w 8211041"/>
              <a:gd name="connsiteY5175" fmla="*/ 2749148 h 5883748"/>
              <a:gd name="connsiteX5176" fmla="*/ 6125535 w 8211041"/>
              <a:gd name="connsiteY5176" fmla="*/ 2745976 h 5883748"/>
              <a:gd name="connsiteX5177" fmla="*/ 6125506 w 8211041"/>
              <a:gd name="connsiteY5177" fmla="*/ 2746423 h 5883748"/>
              <a:gd name="connsiteX5178" fmla="*/ 6137201 w 8211041"/>
              <a:gd name="connsiteY5178" fmla="*/ 2751422 h 5883748"/>
              <a:gd name="connsiteX5179" fmla="*/ 6170640 w 8211041"/>
              <a:gd name="connsiteY5179" fmla="*/ 2770978 h 5883748"/>
              <a:gd name="connsiteX5180" fmla="*/ 6179668 w 8211041"/>
              <a:gd name="connsiteY5180" fmla="*/ 2778245 h 5883748"/>
              <a:gd name="connsiteX5181" fmla="*/ 6173544 w 8211041"/>
              <a:gd name="connsiteY5181" fmla="*/ 2770142 h 5883748"/>
              <a:gd name="connsiteX5182" fmla="*/ 6178845 w 8211041"/>
              <a:gd name="connsiteY5182" fmla="*/ 2772895 h 5883748"/>
              <a:gd name="connsiteX5183" fmla="*/ 6184654 w 8211041"/>
              <a:gd name="connsiteY5183" fmla="*/ 2778972 h 5883748"/>
              <a:gd name="connsiteX5184" fmla="*/ 6186844 w 8211041"/>
              <a:gd name="connsiteY5184" fmla="*/ 2782121 h 5883748"/>
              <a:gd name="connsiteX5185" fmla="*/ 6229738 w 8211041"/>
              <a:gd name="connsiteY5185" fmla="*/ 2804210 h 5883748"/>
              <a:gd name="connsiteX5186" fmla="*/ 6317418 w 8211041"/>
              <a:gd name="connsiteY5186" fmla="*/ 2850839 h 5883748"/>
              <a:gd name="connsiteX5187" fmla="*/ 6348108 w 8211041"/>
              <a:gd name="connsiteY5187" fmla="*/ 2865232 h 5883748"/>
              <a:gd name="connsiteX5188" fmla="*/ 6355385 w 8211041"/>
              <a:gd name="connsiteY5188" fmla="*/ 2879287 h 5883748"/>
              <a:gd name="connsiteX5189" fmla="*/ 6406336 w 8211041"/>
              <a:gd name="connsiteY5189" fmla="*/ 2908504 h 5883748"/>
              <a:gd name="connsiteX5190" fmla="*/ 6437566 w 8211041"/>
              <a:gd name="connsiteY5190" fmla="*/ 2924048 h 5883748"/>
              <a:gd name="connsiteX5191" fmla="*/ 6461142 w 8211041"/>
              <a:gd name="connsiteY5191" fmla="*/ 2934542 h 5883748"/>
              <a:gd name="connsiteX5192" fmla="*/ 6564506 w 8211041"/>
              <a:gd name="connsiteY5192" fmla="*/ 2990829 h 5883748"/>
              <a:gd name="connsiteX5193" fmla="*/ 6584209 w 8211041"/>
              <a:gd name="connsiteY5193" fmla="*/ 3004296 h 5883748"/>
              <a:gd name="connsiteX5194" fmla="*/ 6590153 w 8211041"/>
              <a:gd name="connsiteY5194" fmla="*/ 3006665 h 5883748"/>
              <a:gd name="connsiteX5195" fmla="*/ 6590161 w 8211041"/>
              <a:gd name="connsiteY5195" fmla="*/ 3006990 h 5883748"/>
              <a:gd name="connsiteX5196" fmla="*/ 6591198 w 8211041"/>
              <a:gd name="connsiteY5196" fmla="*/ 3007082 h 5883748"/>
              <a:gd name="connsiteX5197" fmla="*/ 6590153 w 8211041"/>
              <a:gd name="connsiteY5197" fmla="*/ 3006665 h 5883748"/>
              <a:gd name="connsiteX5198" fmla="*/ 6590120 w 8211041"/>
              <a:gd name="connsiteY5198" fmla="*/ 3005432 h 5883748"/>
              <a:gd name="connsiteX5199" fmla="*/ 6609346 w 8211041"/>
              <a:gd name="connsiteY5199" fmla="*/ 3014245 h 5883748"/>
              <a:gd name="connsiteX5200" fmla="*/ 6605863 w 8211041"/>
              <a:gd name="connsiteY5200" fmla="*/ 3010906 h 5883748"/>
              <a:gd name="connsiteX5201" fmla="*/ 6605618 w 8211041"/>
              <a:gd name="connsiteY5201" fmla="*/ 3006539 h 5883748"/>
              <a:gd name="connsiteX5202" fmla="*/ 6591277 w 8211041"/>
              <a:gd name="connsiteY5202" fmla="*/ 2996889 h 5883748"/>
              <a:gd name="connsiteX5203" fmla="*/ 6567774 w 8211041"/>
              <a:gd name="connsiteY5203" fmla="*/ 2981781 h 5883748"/>
              <a:gd name="connsiteX5204" fmla="*/ 6547262 w 8211041"/>
              <a:gd name="connsiteY5204" fmla="*/ 2968884 h 5883748"/>
              <a:gd name="connsiteX5205" fmla="*/ 6552677 w 8211041"/>
              <a:gd name="connsiteY5205" fmla="*/ 2971589 h 5883748"/>
              <a:gd name="connsiteX5206" fmla="*/ 6579174 w 8211041"/>
              <a:gd name="connsiteY5206" fmla="*/ 2988376 h 5883748"/>
              <a:gd name="connsiteX5207" fmla="*/ 6634701 w 8211041"/>
              <a:gd name="connsiteY5207" fmla="*/ 3021835 h 5883748"/>
              <a:gd name="connsiteX5208" fmla="*/ 6663465 w 8211041"/>
              <a:gd name="connsiteY5208" fmla="*/ 3040763 h 5883748"/>
              <a:gd name="connsiteX5209" fmla="*/ 6689740 w 8211041"/>
              <a:gd name="connsiteY5209" fmla="*/ 3058871 h 5883748"/>
              <a:gd name="connsiteX5210" fmla="*/ 6658070 w 8211041"/>
              <a:gd name="connsiteY5210" fmla="*/ 3038989 h 5883748"/>
              <a:gd name="connsiteX5211" fmla="*/ 6647214 w 8211041"/>
              <a:gd name="connsiteY5211" fmla="*/ 3032678 h 5883748"/>
              <a:gd name="connsiteX5212" fmla="*/ 6655176 w 8211041"/>
              <a:gd name="connsiteY5212" fmla="*/ 3040879 h 5883748"/>
              <a:gd name="connsiteX5213" fmla="*/ 6724709 w 8211041"/>
              <a:gd name="connsiteY5213" fmla="*/ 3087466 h 5883748"/>
              <a:gd name="connsiteX5214" fmla="*/ 6658824 w 8211041"/>
              <a:gd name="connsiteY5214" fmla="*/ 3046465 h 5883748"/>
              <a:gd name="connsiteX5215" fmla="*/ 6653361 w 8211041"/>
              <a:gd name="connsiteY5215" fmla="*/ 3044419 h 5883748"/>
              <a:gd name="connsiteX5216" fmla="*/ 6657910 w 8211041"/>
              <a:gd name="connsiteY5216" fmla="*/ 3047061 h 5883748"/>
              <a:gd name="connsiteX5217" fmla="*/ 6693517 w 8211041"/>
              <a:gd name="connsiteY5217" fmla="*/ 3071141 h 5883748"/>
              <a:gd name="connsiteX5218" fmla="*/ 6715991 w 8211041"/>
              <a:gd name="connsiteY5218" fmla="*/ 3087102 h 5883748"/>
              <a:gd name="connsiteX5219" fmla="*/ 6712246 w 8211041"/>
              <a:gd name="connsiteY5219" fmla="*/ 3085837 h 5883748"/>
              <a:gd name="connsiteX5220" fmla="*/ 6712076 w 8211041"/>
              <a:gd name="connsiteY5220" fmla="*/ 3085799 h 5883748"/>
              <a:gd name="connsiteX5221" fmla="*/ 6711039 w 8211041"/>
              <a:gd name="connsiteY5221" fmla="*/ 3085165 h 5883748"/>
              <a:gd name="connsiteX5222" fmla="*/ 6694790 w 8211041"/>
              <a:gd name="connsiteY5222" fmla="*/ 3074588 h 5883748"/>
              <a:gd name="connsiteX5223" fmla="*/ 6704661 w 8211041"/>
              <a:gd name="connsiteY5223" fmla="*/ 3083716 h 5883748"/>
              <a:gd name="connsiteX5224" fmla="*/ 6705838 w 8211041"/>
              <a:gd name="connsiteY5224" fmla="*/ 3084449 h 5883748"/>
              <a:gd name="connsiteX5225" fmla="*/ 6704027 w 8211041"/>
              <a:gd name="connsiteY5225" fmla="*/ 3085399 h 5883748"/>
              <a:gd name="connsiteX5226" fmla="*/ 6708176 w 8211041"/>
              <a:gd name="connsiteY5226" fmla="*/ 3087512 h 5883748"/>
              <a:gd name="connsiteX5227" fmla="*/ 6713450 w 8211041"/>
              <a:gd name="connsiteY5227" fmla="*/ 3089409 h 5883748"/>
              <a:gd name="connsiteX5228" fmla="*/ 6716596 w 8211041"/>
              <a:gd name="connsiteY5228" fmla="*/ 3091677 h 5883748"/>
              <a:gd name="connsiteX5229" fmla="*/ 6705240 w 8211041"/>
              <a:gd name="connsiteY5229" fmla="*/ 3086598 h 5883748"/>
              <a:gd name="connsiteX5230" fmla="*/ 6643825 w 8211041"/>
              <a:gd name="connsiteY5230" fmla="*/ 3046119 h 5883748"/>
              <a:gd name="connsiteX5231" fmla="*/ 6618557 w 8211041"/>
              <a:gd name="connsiteY5231" fmla="*/ 3032378 h 5883748"/>
              <a:gd name="connsiteX5232" fmla="*/ 6621695 w 8211041"/>
              <a:gd name="connsiteY5232" fmla="*/ 3034856 h 5883748"/>
              <a:gd name="connsiteX5233" fmla="*/ 6671756 w 8211041"/>
              <a:gd name="connsiteY5233" fmla="*/ 3068262 h 5883748"/>
              <a:gd name="connsiteX5234" fmla="*/ 6690730 w 8211041"/>
              <a:gd name="connsiteY5234" fmla="*/ 3080681 h 5883748"/>
              <a:gd name="connsiteX5235" fmla="*/ 6678724 w 8211041"/>
              <a:gd name="connsiteY5235" fmla="*/ 3074940 h 5883748"/>
              <a:gd name="connsiteX5236" fmla="*/ 6621705 w 8211041"/>
              <a:gd name="connsiteY5236" fmla="*/ 3039196 h 5883748"/>
              <a:gd name="connsiteX5237" fmla="*/ 6598498 w 8211041"/>
              <a:gd name="connsiteY5237" fmla="*/ 3026281 h 5883748"/>
              <a:gd name="connsiteX5238" fmla="*/ 6614484 w 8211041"/>
              <a:gd name="connsiteY5238" fmla="*/ 3036124 h 5883748"/>
              <a:gd name="connsiteX5239" fmla="*/ 6629903 w 8211041"/>
              <a:gd name="connsiteY5239" fmla="*/ 3047424 h 5883748"/>
              <a:gd name="connsiteX5240" fmla="*/ 6601068 w 8211041"/>
              <a:gd name="connsiteY5240" fmla="*/ 3030218 h 5883748"/>
              <a:gd name="connsiteX5241" fmla="*/ 6590790 w 8211041"/>
              <a:gd name="connsiteY5241" fmla="*/ 3026788 h 5883748"/>
              <a:gd name="connsiteX5242" fmla="*/ 6557223 w 8211041"/>
              <a:gd name="connsiteY5242" fmla="*/ 3008326 h 5883748"/>
              <a:gd name="connsiteX5243" fmla="*/ 6551760 w 8211041"/>
              <a:gd name="connsiteY5243" fmla="*/ 3006280 h 5883748"/>
              <a:gd name="connsiteX5244" fmla="*/ 6559793 w 8211041"/>
              <a:gd name="connsiteY5244" fmla="*/ 3012261 h 5883748"/>
              <a:gd name="connsiteX5245" fmla="*/ 6628747 w 8211041"/>
              <a:gd name="connsiteY5245" fmla="*/ 3055966 h 5883748"/>
              <a:gd name="connsiteX5246" fmla="*/ 6569748 w 8211041"/>
              <a:gd name="connsiteY5246" fmla="*/ 3021515 h 5883748"/>
              <a:gd name="connsiteX5247" fmla="*/ 6563157 w 8211041"/>
              <a:gd name="connsiteY5247" fmla="*/ 3019074 h 5883748"/>
              <a:gd name="connsiteX5248" fmla="*/ 6561412 w 8211041"/>
              <a:gd name="connsiteY5248" fmla="*/ 3018881 h 5883748"/>
              <a:gd name="connsiteX5249" fmla="*/ 6572344 w 8211041"/>
              <a:gd name="connsiteY5249" fmla="*/ 3025726 h 5883748"/>
              <a:gd name="connsiteX5250" fmla="*/ 6594493 w 8211041"/>
              <a:gd name="connsiteY5250" fmla="*/ 3038926 h 5883748"/>
              <a:gd name="connsiteX5251" fmla="*/ 6630873 w 8211041"/>
              <a:gd name="connsiteY5251" fmla="*/ 3060441 h 5883748"/>
              <a:gd name="connsiteX5252" fmla="*/ 6621198 w 8211041"/>
              <a:gd name="connsiteY5252" fmla="*/ 3057170 h 5883748"/>
              <a:gd name="connsiteX5253" fmla="*/ 6616896 w 8211041"/>
              <a:gd name="connsiteY5253" fmla="*/ 3055279 h 5883748"/>
              <a:gd name="connsiteX5254" fmla="*/ 6629418 w 8211041"/>
              <a:gd name="connsiteY5254" fmla="*/ 3063314 h 5883748"/>
              <a:gd name="connsiteX5255" fmla="*/ 6633563 w 8211041"/>
              <a:gd name="connsiteY5255" fmla="*/ 3069662 h 5883748"/>
              <a:gd name="connsiteX5256" fmla="*/ 6630929 w 8211041"/>
              <a:gd name="connsiteY5256" fmla="*/ 3068210 h 5883748"/>
              <a:gd name="connsiteX5257" fmla="*/ 6631032 w 8211041"/>
              <a:gd name="connsiteY5257" fmla="*/ 3071359 h 5883748"/>
              <a:gd name="connsiteX5258" fmla="*/ 6630568 w 8211041"/>
              <a:gd name="connsiteY5258" fmla="*/ 3072525 h 5883748"/>
              <a:gd name="connsiteX5259" fmla="*/ 6631733 w 8211041"/>
              <a:gd name="connsiteY5259" fmla="*/ 3073235 h 5883748"/>
              <a:gd name="connsiteX5260" fmla="*/ 6630382 w 8211041"/>
              <a:gd name="connsiteY5260" fmla="*/ 3072992 h 5883748"/>
              <a:gd name="connsiteX5261" fmla="*/ 6628772 w 8211041"/>
              <a:gd name="connsiteY5261" fmla="*/ 3077035 h 5883748"/>
              <a:gd name="connsiteX5262" fmla="*/ 6634122 w 8211041"/>
              <a:gd name="connsiteY5262" fmla="*/ 3078397 h 5883748"/>
              <a:gd name="connsiteX5263" fmla="*/ 6645564 w 8211041"/>
              <a:gd name="connsiteY5263" fmla="*/ 3081961 h 5883748"/>
              <a:gd name="connsiteX5264" fmla="*/ 6652547 w 8211041"/>
              <a:gd name="connsiteY5264" fmla="*/ 3086421 h 5883748"/>
              <a:gd name="connsiteX5265" fmla="*/ 6653391 w 8211041"/>
              <a:gd name="connsiteY5265" fmla="*/ 3086956 h 5883748"/>
              <a:gd name="connsiteX5266" fmla="*/ 6648727 w 8211041"/>
              <a:gd name="connsiteY5266" fmla="*/ 3085804 h 5883748"/>
              <a:gd name="connsiteX5267" fmla="*/ 6630485 w 8211041"/>
              <a:gd name="connsiteY5267" fmla="*/ 3080598 h 5883748"/>
              <a:gd name="connsiteX5268" fmla="*/ 6626183 w 8211041"/>
              <a:gd name="connsiteY5268" fmla="*/ 3079076 h 5883748"/>
              <a:gd name="connsiteX5269" fmla="*/ 6624876 w 8211041"/>
              <a:gd name="connsiteY5269" fmla="*/ 3080061 h 5883748"/>
              <a:gd name="connsiteX5270" fmla="*/ 6620469 w 8211041"/>
              <a:gd name="connsiteY5270" fmla="*/ 3077613 h 5883748"/>
              <a:gd name="connsiteX5271" fmla="*/ 6635737 w 8211041"/>
              <a:gd name="connsiteY5271" fmla="*/ 3084735 h 5883748"/>
              <a:gd name="connsiteX5272" fmla="*/ 6647657 w 8211041"/>
              <a:gd name="connsiteY5272" fmla="*/ 3092531 h 5883748"/>
              <a:gd name="connsiteX5273" fmla="*/ 6647366 w 8211041"/>
              <a:gd name="connsiteY5273" fmla="*/ 3093247 h 5883748"/>
              <a:gd name="connsiteX5274" fmla="*/ 6648736 w 8211041"/>
              <a:gd name="connsiteY5274" fmla="*/ 3093540 h 5883748"/>
              <a:gd name="connsiteX5275" fmla="*/ 6659471 w 8211041"/>
              <a:gd name="connsiteY5275" fmla="*/ 3097191 h 5883748"/>
              <a:gd name="connsiteX5276" fmla="*/ 6648726 w 8211041"/>
              <a:gd name="connsiteY5276" fmla="*/ 3096907 h 5883748"/>
              <a:gd name="connsiteX5277" fmla="*/ 6635489 w 8211041"/>
              <a:gd name="connsiteY5277" fmla="*/ 3092997 h 5883748"/>
              <a:gd name="connsiteX5278" fmla="*/ 6629283 w 8211041"/>
              <a:gd name="connsiteY5278" fmla="*/ 3094749 h 5883748"/>
              <a:gd name="connsiteX5279" fmla="*/ 6611985 w 8211041"/>
              <a:gd name="connsiteY5279" fmla="*/ 3089796 h 5883748"/>
              <a:gd name="connsiteX5280" fmla="*/ 6594236 w 8211041"/>
              <a:gd name="connsiteY5280" fmla="*/ 3082461 h 5883748"/>
              <a:gd name="connsiteX5281" fmla="*/ 6598892 w 8211041"/>
              <a:gd name="connsiteY5281" fmla="*/ 3085172 h 5883748"/>
              <a:gd name="connsiteX5282" fmla="*/ 6595738 w 8211041"/>
              <a:gd name="connsiteY5282" fmla="*/ 3084221 h 5883748"/>
              <a:gd name="connsiteX5283" fmla="*/ 6595641 w 8211041"/>
              <a:gd name="connsiteY5283" fmla="*/ 3084435 h 5883748"/>
              <a:gd name="connsiteX5284" fmla="*/ 6595701 w 8211041"/>
              <a:gd name="connsiteY5284" fmla="*/ 3084445 h 5883748"/>
              <a:gd name="connsiteX5285" fmla="*/ 6639771 w 8211041"/>
              <a:gd name="connsiteY5285" fmla="*/ 3099685 h 5883748"/>
              <a:gd name="connsiteX5286" fmla="*/ 6652081 w 8211041"/>
              <a:gd name="connsiteY5286" fmla="*/ 3106358 h 5883748"/>
              <a:gd name="connsiteX5287" fmla="*/ 6665280 w 8211041"/>
              <a:gd name="connsiteY5287" fmla="*/ 3111858 h 5883748"/>
              <a:gd name="connsiteX5288" fmla="*/ 6665963 w 8211041"/>
              <a:gd name="connsiteY5288" fmla="*/ 3119157 h 5883748"/>
              <a:gd name="connsiteX5289" fmla="*/ 6695991 w 8211041"/>
              <a:gd name="connsiteY5289" fmla="*/ 3128219 h 5883748"/>
              <a:gd name="connsiteX5290" fmla="*/ 6707536 w 8211041"/>
              <a:gd name="connsiteY5290" fmla="*/ 3131734 h 5883748"/>
              <a:gd name="connsiteX5291" fmla="*/ 6708490 w 8211041"/>
              <a:gd name="connsiteY5291" fmla="*/ 3132827 h 5883748"/>
              <a:gd name="connsiteX5292" fmla="*/ 6711511 w 8211041"/>
              <a:gd name="connsiteY5292" fmla="*/ 3135709 h 5883748"/>
              <a:gd name="connsiteX5293" fmla="*/ 6707769 w 8211041"/>
              <a:gd name="connsiteY5293" fmla="*/ 3134700 h 5883748"/>
              <a:gd name="connsiteX5294" fmla="*/ 6651621 w 8211041"/>
              <a:gd name="connsiteY5294" fmla="*/ 3119486 h 5883748"/>
              <a:gd name="connsiteX5295" fmla="*/ 6629691 w 8211041"/>
              <a:gd name="connsiteY5295" fmla="*/ 3113435 h 5883748"/>
              <a:gd name="connsiteX5296" fmla="*/ 6612862 w 8211041"/>
              <a:gd name="connsiteY5296" fmla="*/ 3109872 h 5883748"/>
              <a:gd name="connsiteX5297" fmla="*/ 6602296 w 8211041"/>
              <a:gd name="connsiteY5297" fmla="*/ 3108114 h 5883748"/>
              <a:gd name="connsiteX5298" fmla="*/ 6594184 w 8211041"/>
              <a:gd name="connsiteY5298" fmla="*/ 3111571 h 5883748"/>
              <a:gd name="connsiteX5299" fmla="*/ 6628610 w 8211041"/>
              <a:gd name="connsiteY5299" fmla="*/ 3122555 h 5883748"/>
              <a:gd name="connsiteX5300" fmla="*/ 6651447 w 8211041"/>
              <a:gd name="connsiteY5300" fmla="*/ 3132575 h 5883748"/>
              <a:gd name="connsiteX5301" fmla="*/ 6654924 w 8211041"/>
              <a:gd name="connsiteY5301" fmla="*/ 3136995 h 5883748"/>
              <a:gd name="connsiteX5302" fmla="*/ 6681251 w 8211041"/>
              <a:gd name="connsiteY5302" fmla="*/ 3144967 h 5883748"/>
              <a:gd name="connsiteX5303" fmla="*/ 6673504 w 8211041"/>
              <a:gd name="connsiteY5303" fmla="*/ 3145208 h 5883748"/>
              <a:gd name="connsiteX5304" fmla="*/ 6674038 w 8211041"/>
              <a:gd name="connsiteY5304" fmla="*/ 3144775 h 5883748"/>
              <a:gd name="connsiteX5305" fmla="*/ 6675230 w 8211041"/>
              <a:gd name="connsiteY5305" fmla="*/ 3144978 h 5883748"/>
              <a:gd name="connsiteX5306" fmla="*/ 6674381 w 8211041"/>
              <a:gd name="connsiteY5306" fmla="*/ 3144497 h 5883748"/>
              <a:gd name="connsiteX5307" fmla="*/ 6674038 w 8211041"/>
              <a:gd name="connsiteY5307" fmla="*/ 3144775 h 5883748"/>
              <a:gd name="connsiteX5308" fmla="*/ 6671847 w 8211041"/>
              <a:gd name="connsiteY5308" fmla="*/ 3144403 h 5883748"/>
              <a:gd name="connsiteX5309" fmla="*/ 6670547 w 8211041"/>
              <a:gd name="connsiteY5309" fmla="*/ 3143771 h 5883748"/>
              <a:gd name="connsiteX5310" fmla="*/ 6668960 w 8211041"/>
              <a:gd name="connsiteY5310" fmla="*/ 3143438 h 5883748"/>
              <a:gd name="connsiteX5311" fmla="*/ 6663457 w 8211041"/>
              <a:gd name="connsiteY5311" fmla="*/ 3145756 h 5883748"/>
              <a:gd name="connsiteX5312" fmla="*/ 6637973 w 8211041"/>
              <a:gd name="connsiteY5312" fmla="*/ 3138463 h 5883748"/>
              <a:gd name="connsiteX5313" fmla="*/ 6633492 w 8211041"/>
              <a:gd name="connsiteY5313" fmla="*/ 3139985 h 5883748"/>
              <a:gd name="connsiteX5314" fmla="*/ 6618835 w 8211041"/>
              <a:gd name="connsiteY5314" fmla="*/ 3136247 h 5883748"/>
              <a:gd name="connsiteX5315" fmla="*/ 6613225 w 8211041"/>
              <a:gd name="connsiteY5315" fmla="*/ 3134123 h 5883748"/>
              <a:gd name="connsiteX5316" fmla="*/ 6611184 w 8211041"/>
              <a:gd name="connsiteY5316" fmla="*/ 3134950 h 5883748"/>
              <a:gd name="connsiteX5317" fmla="*/ 6602582 w 8211041"/>
              <a:gd name="connsiteY5317" fmla="*/ 3133001 h 5883748"/>
              <a:gd name="connsiteX5318" fmla="*/ 6601853 w 8211041"/>
              <a:gd name="connsiteY5318" fmla="*/ 3132755 h 5883748"/>
              <a:gd name="connsiteX5319" fmla="*/ 6590564 w 8211041"/>
              <a:gd name="connsiteY5319" fmla="*/ 3127328 h 5883748"/>
              <a:gd name="connsiteX5320" fmla="*/ 6578136 w 8211041"/>
              <a:gd name="connsiteY5320" fmla="*/ 3121590 h 5883748"/>
              <a:gd name="connsiteX5321" fmla="*/ 6576357 w 8211041"/>
              <a:gd name="connsiteY5321" fmla="*/ 3121011 h 5883748"/>
              <a:gd name="connsiteX5322" fmla="*/ 6572468 w 8211041"/>
              <a:gd name="connsiteY5322" fmla="*/ 3120004 h 5883748"/>
              <a:gd name="connsiteX5323" fmla="*/ 6572138 w 8211041"/>
              <a:gd name="connsiteY5323" fmla="*/ 3119971 h 5883748"/>
              <a:gd name="connsiteX5324" fmla="*/ 6569882 w 8211041"/>
              <a:gd name="connsiteY5324" fmla="*/ 3120618 h 5883748"/>
              <a:gd name="connsiteX5325" fmla="*/ 6598146 w 8211041"/>
              <a:gd name="connsiteY5325" fmla="*/ 3131500 h 5883748"/>
              <a:gd name="connsiteX5326" fmla="*/ 6601853 w 8211041"/>
              <a:gd name="connsiteY5326" fmla="*/ 3132755 h 5883748"/>
              <a:gd name="connsiteX5327" fmla="*/ 6602174 w 8211041"/>
              <a:gd name="connsiteY5327" fmla="*/ 3132909 h 5883748"/>
              <a:gd name="connsiteX5328" fmla="*/ 6602582 w 8211041"/>
              <a:gd name="connsiteY5328" fmla="*/ 3133001 h 5883748"/>
              <a:gd name="connsiteX5329" fmla="*/ 6671675 w 8211041"/>
              <a:gd name="connsiteY5329" fmla="*/ 3156389 h 5883748"/>
              <a:gd name="connsiteX5330" fmla="*/ 6709830 w 8211041"/>
              <a:gd name="connsiteY5330" fmla="*/ 3167197 h 5883748"/>
              <a:gd name="connsiteX5331" fmla="*/ 6711934 w 8211041"/>
              <a:gd name="connsiteY5331" fmla="*/ 3169038 h 5883748"/>
              <a:gd name="connsiteX5332" fmla="*/ 6717113 w 8211041"/>
              <a:gd name="connsiteY5332" fmla="*/ 3173052 h 5883748"/>
              <a:gd name="connsiteX5333" fmla="*/ 6704861 w 8211041"/>
              <a:gd name="connsiteY5333" fmla="*/ 3170458 h 5883748"/>
              <a:gd name="connsiteX5334" fmla="*/ 6716192 w 8211041"/>
              <a:gd name="connsiteY5334" fmla="*/ 3174685 h 5883748"/>
              <a:gd name="connsiteX5335" fmla="*/ 6714634 w 8211041"/>
              <a:gd name="connsiteY5335" fmla="*/ 3177166 h 5883748"/>
              <a:gd name="connsiteX5336" fmla="*/ 6718135 w 8211041"/>
              <a:gd name="connsiteY5336" fmla="*/ 3179482 h 5883748"/>
              <a:gd name="connsiteX5337" fmla="*/ 6706696 w 8211041"/>
              <a:gd name="connsiteY5337" fmla="*/ 3176715 h 5883748"/>
              <a:gd name="connsiteX5338" fmla="*/ 6703309 w 8211041"/>
              <a:gd name="connsiteY5338" fmla="*/ 3175310 h 5883748"/>
              <a:gd name="connsiteX5339" fmla="*/ 6701879 w 8211041"/>
              <a:gd name="connsiteY5339" fmla="*/ 3174269 h 5883748"/>
              <a:gd name="connsiteX5340" fmla="*/ 6701767 w 8211041"/>
              <a:gd name="connsiteY5340" fmla="*/ 3175523 h 5883748"/>
              <a:gd name="connsiteX5341" fmla="*/ 6686464 w 8211041"/>
              <a:gd name="connsiteY5341" fmla="*/ 3171820 h 5883748"/>
              <a:gd name="connsiteX5342" fmla="*/ 6682407 w 8211041"/>
              <a:gd name="connsiteY5342" fmla="*/ 3169420 h 5883748"/>
              <a:gd name="connsiteX5343" fmla="*/ 6673370 w 8211041"/>
              <a:gd name="connsiteY5343" fmla="*/ 3163550 h 5883748"/>
              <a:gd name="connsiteX5344" fmla="*/ 6661599 w 8211041"/>
              <a:gd name="connsiteY5344" fmla="*/ 3157836 h 5883748"/>
              <a:gd name="connsiteX5345" fmla="*/ 6680338 w 8211041"/>
              <a:gd name="connsiteY5345" fmla="*/ 3170227 h 5883748"/>
              <a:gd name="connsiteX5346" fmla="*/ 6680532 w 8211041"/>
              <a:gd name="connsiteY5346" fmla="*/ 3170385 h 5883748"/>
              <a:gd name="connsiteX5347" fmla="*/ 6676360 w 8211041"/>
              <a:gd name="connsiteY5347" fmla="*/ 3169375 h 5883748"/>
              <a:gd name="connsiteX5348" fmla="*/ 6623296 w 8211041"/>
              <a:gd name="connsiteY5348" fmla="*/ 3152917 h 5883748"/>
              <a:gd name="connsiteX5349" fmla="*/ 6605741 w 8211041"/>
              <a:gd name="connsiteY5349" fmla="*/ 3148924 h 5883748"/>
              <a:gd name="connsiteX5350" fmla="*/ 6608984 w 8211041"/>
              <a:gd name="connsiteY5350" fmla="*/ 3150401 h 5883748"/>
              <a:gd name="connsiteX5351" fmla="*/ 6611018 w 8211041"/>
              <a:gd name="connsiteY5351" fmla="*/ 3151219 h 5883748"/>
              <a:gd name="connsiteX5352" fmla="*/ 6612961 w 8211041"/>
              <a:gd name="connsiteY5352" fmla="*/ 3152183 h 5883748"/>
              <a:gd name="connsiteX5353" fmla="*/ 6612959 w 8211041"/>
              <a:gd name="connsiteY5353" fmla="*/ 3152211 h 5883748"/>
              <a:gd name="connsiteX5354" fmla="*/ 6613576 w 8211041"/>
              <a:gd name="connsiteY5354" fmla="*/ 3152493 h 5883748"/>
              <a:gd name="connsiteX5355" fmla="*/ 6692027 w 8211041"/>
              <a:gd name="connsiteY5355" fmla="*/ 3187998 h 5883748"/>
              <a:gd name="connsiteX5356" fmla="*/ 6726987 w 8211041"/>
              <a:gd name="connsiteY5356" fmla="*/ 3208985 h 5883748"/>
              <a:gd name="connsiteX5357" fmla="*/ 6661783 w 8211041"/>
              <a:gd name="connsiteY5357" fmla="*/ 3182782 h 5883748"/>
              <a:gd name="connsiteX5358" fmla="*/ 6602297 w 8211041"/>
              <a:gd name="connsiteY5358" fmla="*/ 3166526 h 5883748"/>
              <a:gd name="connsiteX5359" fmla="*/ 6589685 w 8211041"/>
              <a:gd name="connsiteY5359" fmla="*/ 3164165 h 5883748"/>
              <a:gd name="connsiteX5360" fmla="*/ 6581856 w 8211041"/>
              <a:gd name="connsiteY5360" fmla="*/ 3160150 h 5883748"/>
              <a:gd name="connsiteX5361" fmla="*/ 6572305 w 8211041"/>
              <a:gd name="connsiteY5361" fmla="*/ 3154965 h 5883748"/>
              <a:gd name="connsiteX5362" fmla="*/ 6571617 w 8211041"/>
              <a:gd name="connsiteY5362" fmla="*/ 3155560 h 5883748"/>
              <a:gd name="connsiteX5363" fmla="*/ 6569151 w 8211041"/>
              <a:gd name="connsiteY5363" fmla="*/ 3156747 h 5883748"/>
              <a:gd name="connsiteX5364" fmla="*/ 6547081 w 8211041"/>
              <a:gd name="connsiteY5364" fmla="*/ 3150583 h 5883748"/>
              <a:gd name="connsiteX5365" fmla="*/ 6546773 w 8211041"/>
              <a:gd name="connsiteY5365" fmla="*/ 3150562 h 5883748"/>
              <a:gd name="connsiteX5366" fmla="*/ 6556528 w 8211041"/>
              <a:gd name="connsiteY5366" fmla="*/ 3157526 h 5883748"/>
              <a:gd name="connsiteX5367" fmla="*/ 6559784 w 8211041"/>
              <a:gd name="connsiteY5367" fmla="*/ 3158730 h 5883748"/>
              <a:gd name="connsiteX5368" fmla="*/ 6562766 w 8211041"/>
              <a:gd name="connsiteY5368" fmla="*/ 3159974 h 5883748"/>
              <a:gd name="connsiteX5369" fmla="*/ 6585641 w 8211041"/>
              <a:gd name="connsiteY5369" fmla="*/ 3168406 h 5883748"/>
              <a:gd name="connsiteX5370" fmla="*/ 6629629 w 8211041"/>
              <a:gd name="connsiteY5370" fmla="*/ 3187089 h 5883748"/>
              <a:gd name="connsiteX5371" fmla="*/ 6585667 w 8211041"/>
              <a:gd name="connsiteY5371" fmla="*/ 3173285 h 5883748"/>
              <a:gd name="connsiteX5372" fmla="*/ 6564293 w 8211041"/>
              <a:gd name="connsiteY5372" fmla="*/ 3167953 h 5883748"/>
              <a:gd name="connsiteX5373" fmla="*/ 6561931 w 8211041"/>
              <a:gd name="connsiteY5373" fmla="*/ 3169044 h 5883748"/>
              <a:gd name="connsiteX5374" fmla="*/ 6563487 w 8211041"/>
              <a:gd name="connsiteY5374" fmla="*/ 3170025 h 5883748"/>
              <a:gd name="connsiteX5375" fmla="*/ 6570193 w 8211041"/>
              <a:gd name="connsiteY5375" fmla="*/ 3178201 h 5883748"/>
              <a:gd name="connsiteX5376" fmla="*/ 6560988 w 8211041"/>
              <a:gd name="connsiteY5376" fmla="*/ 3178917 h 5883748"/>
              <a:gd name="connsiteX5377" fmla="*/ 6555910 w 8211041"/>
              <a:gd name="connsiteY5377" fmla="*/ 3177903 h 5883748"/>
              <a:gd name="connsiteX5378" fmla="*/ 6561364 w 8211041"/>
              <a:gd name="connsiteY5378" fmla="*/ 3182334 h 5883748"/>
              <a:gd name="connsiteX5379" fmla="*/ 6561365 w 8211041"/>
              <a:gd name="connsiteY5379" fmla="*/ 3182334 h 5883748"/>
              <a:gd name="connsiteX5380" fmla="*/ 6566204 w 8211041"/>
              <a:gd name="connsiteY5380" fmla="*/ 3185087 h 5883748"/>
              <a:gd name="connsiteX5381" fmla="*/ 6564321 w 8211041"/>
              <a:gd name="connsiteY5381" fmla="*/ 3184735 h 5883748"/>
              <a:gd name="connsiteX5382" fmla="*/ 6601444 w 8211041"/>
              <a:gd name="connsiteY5382" fmla="*/ 3214889 h 5883748"/>
              <a:gd name="connsiteX5383" fmla="*/ 6571255 w 8211041"/>
              <a:gd name="connsiteY5383" fmla="*/ 3191737 h 5883748"/>
              <a:gd name="connsiteX5384" fmla="*/ 6559627 w 8211041"/>
              <a:gd name="connsiteY5384" fmla="*/ 3183694 h 5883748"/>
              <a:gd name="connsiteX5385" fmla="*/ 6556299 w 8211041"/>
              <a:gd name="connsiteY5385" fmla="*/ 3182877 h 5883748"/>
              <a:gd name="connsiteX5386" fmla="*/ 6542289 w 8211041"/>
              <a:gd name="connsiteY5386" fmla="*/ 3179235 h 5883748"/>
              <a:gd name="connsiteX5387" fmla="*/ 6537339 w 8211041"/>
              <a:gd name="connsiteY5387" fmla="*/ 3178045 h 5883748"/>
              <a:gd name="connsiteX5388" fmla="*/ 6544581 w 8211041"/>
              <a:gd name="connsiteY5388" fmla="*/ 3183236 h 5883748"/>
              <a:gd name="connsiteX5389" fmla="*/ 6597960 w 8211041"/>
              <a:gd name="connsiteY5389" fmla="*/ 3222629 h 5883748"/>
              <a:gd name="connsiteX5390" fmla="*/ 6598688 w 8211041"/>
              <a:gd name="connsiteY5390" fmla="*/ 3223244 h 5883748"/>
              <a:gd name="connsiteX5391" fmla="*/ 6603048 w 8211041"/>
              <a:gd name="connsiteY5391" fmla="*/ 3225146 h 5883748"/>
              <a:gd name="connsiteX5392" fmla="*/ 6615560 w 8211041"/>
              <a:gd name="connsiteY5392" fmla="*/ 3229375 h 5883748"/>
              <a:gd name="connsiteX5393" fmla="*/ 6615266 w 8211041"/>
              <a:gd name="connsiteY5393" fmla="*/ 3229503 h 5883748"/>
              <a:gd name="connsiteX5394" fmla="*/ 6620875 w 8211041"/>
              <a:gd name="connsiteY5394" fmla="*/ 3233871 h 5883748"/>
              <a:gd name="connsiteX5395" fmla="*/ 6623000 w 8211041"/>
              <a:gd name="connsiteY5395" fmla="*/ 3235465 h 5883748"/>
              <a:gd name="connsiteX5396" fmla="*/ 6618989 w 8211041"/>
              <a:gd name="connsiteY5396" fmla="*/ 3234304 h 5883748"/>
              <a:gd name="connsiteX5397" fmla="*/ 6607307 w 8211041"/>
              <a:gd name="connsiteY5397" fmla="*/ 3230535 h 5883748"/>
              <a:gd name="connsiteX5398" fmla="*/ 6621019 w 8211041"/>
              <a:gd name="connsiteY5398" fmla="*/ 3242134 h 5883748"/>
              <a:gd name="connsiteX5399" fmla="*/ 6636857 w 8211041"/>
              <a:gd name="connsiteY5399" fmla="*/ 3256440 h 5883748"/>
              <a:gd name="connsiteX5400" fmla="*/ 6635119 w 8211041"/>
              <a:gd name="connsiteY5400" fmla="*/ 3255403 h 5883748"/>
              <a:gd name="connsiteX5401" fmla="*/ 6621919 w 8211041"/>
              <a:gd name="connsiteY5401" fmla="*/ 3246007 h 5883748"/>
              <a:gd name="connsiteX5402" fmla="*/ 6620574 w 8211041"/>
              <a:gd name="connsiteY5402" fmla="*/ 3245188 h 5883748"/>
              <a:gd name="connsiteX5403" fmla="*/ 6614167 w 8211041"/>
              <a:gd name="connsiteY5403" fmla="*/ 3239407 h 5883748"/>
              <a:gd name="connsiteX5404" fmla="*/ 6600944 w 8211041"/>
              <a:gd name="connsiteY5404" fmla="*/ 3228482 h 5883748"/>
              <a:gd name="connsiteX5405" fmla="*/ 6593071 w 8211041"/>
              <a:gd name="connsiteY5405" fmla="*/ 3225942 h 5883748"/>
              <a:gd name="connsiteX5406" fmla="*/ 6586859 w 8211041"/>
              <a:gd name="connsiteY5406" fmla="*/ 3221486 h 5883748"/>
              <a:gd name="connsiteX5407" fmla="*/ 6582903 w 8211041"/>
              <a:gd name="connsiteY5407" fmla="*/ 3219737 h 5883748"/>
              <a:gd name="connsiteX5408" fmla="*/ 6566650 w 8211041"/>
              <a:gd name="connsiteY5408" fmla="*/ 3212497 h 5883748"/>
              <a:gd name="connsiteX5409" fmla="*/ 6561628 w 8211041"/>
              <a:gd name="connsiteY5409" fmla="*/ 3210887 h 5883748"/>
              <a:gd name="connsiteX5410" fmla="*/ 6561328 w 8211041"/>
              <a:gd name="connsiteY5410" fmla="*/ 3211191 h 5883748"/>
              <a:gd name="connsiteX5411" fmla="*/ 6561186 w 8211041"/>
              <a:gd name="connsiteY5411" fmla="*/ 3211305 h 5883748"/>
              <a:gd name="connsiteX5412" fmla="*/ 6561461 w 8211041"/>
              <a:gd name="connsiteY5412" fmla="*/ 3211500 h 5883748"/>
              <a:gd name="connsiteX5413" fmla="*/ 6562022 w 8211041"/>
              <a:gd name="connsiteY5413" fmla="*/ 3211943 h 5883748"/>
              <a:gd name="connsiteX5414" fmla="*/ 6576966 w 8211041"/>
              <a:gd name="connsiteY5414" fmla="*/ 3223747 h 5883748"/>
              <a:gd name="connsiteX5415" fmla="*/ 6594738 w 8211041"/>
              <a:gd name="connsiteY5415" fmla="*/ 3235996 h 5883748"/>
              <a:gd name="connsiteX5416" fmla="*/ 6585795 w 8211041"/>
              <a:gd name="connsiteY5416" fmla="*/ 3230721 h 5883748"/>
              <a:gd name="connsiteX5417" fmla="*/ 6592058 w 8211041"/>
              <a:gd name="connsiteY5417" fmla="*/ 3235668 h 5883748"/>
              <a:gd name="connsiteX5418" fmla="*/ 6605062 w 8211041"/>
              <a:gd name="connsiteY5418" fmla="*/ 3246856 h 5883748"/>
              <a:gd name="connsiteX5419" fmla="*/ 6614236 w 8211041"/>
              <a:gd name="connsiteY5419" fmla="*/ 3252831 h 5883748"/>
              <a:gd name="connsiteX5420" fmla="*/ 6629707 w 8211041"/>
              <a:gd name="connsiteY5420" fmla="*/ 3264590 h 5883748"/>
              <a:gd name="connsiteX5421" fmla="*/ 6618266 w 8211041"/>
              <a:gd name="connsiteY5421" fmla="*/ 3258216 h 5883748"/>
              <a:gd name="connsiteX5422" fmla="*/ 6638777 w 8211041"/>
              <a:gd name="connsiteY5422" fmla="*/ 3275862 h 5883748"/>
              <a:gd name="connsiteX5423" fmla="*/ 6663133 w 8211041"/>
              <a:gd name="connsiteY5423" fmla="*/ 3284992 h 5883748"/>
              <a:gd name="connsiteX5424" fmla="*/ 6656721 w 8211041"/>
              <a:gd name="connsiteY5424" fmla="*/ 3278784 h 5883748"/>
              <a:gd name="connsiteX5425" fmla="*/ 6639145 w 8211041"/>
              <a:gd name="connsiteY5425" fmla="*/ 3262106 h 5883748"/>
              <a:gd name="connsiteX5426" fmla="*/ 6643923 w 8211041"/>
              <a:gd name="connsiteY5426" fmla="*/ 3265824 h 5883748"/>
              <a:gd name="connsiteX5427" fmla="*/ 6664535 w 8211041"/>
              <a:gd name="connsiteY5427" fmla="*/ 3285518 h 5883748"/>
              <a:gd name="connsiteX5428" fmla="*/ 6742248 w 8211041"/>
              <a:gd name="connsiteY5428" fmla="*/ 3314649 h 5883748"/>
              <a:gd name="connsiteX5429" fmla="*/ 6887753 w 8211041"/>
              <a:gd name="connsiteY5429" fmla="*/ 3380416 h 5883748"/>
              <a:gd name="connsiteX5430" fmla="*/ 6829012 w 8211041"/>
              <a:gd name="connsiteY5430" fmla="*/ 3360136 h 5883748"/>
              <a:gd name="connsiteX5431" fmla="*/ 6804111 w 8211041"/>
              <a:gd name="connsiteY5431" fmla="*/ 3350476 h 5883748"/>
              <a:gd name="connsiteX5432" fmla="*/ 6789422 w 8211041"/>
              <a:gd name="connsiteY5432" fmla="*/ 3343526 h 5883748"/>
              <a:gd name="connsiteX5433" fmla="*/ 6786062 w 8211041"/>
              <a:gd name="connsiteY5433" fmla="*/ 3343473 h 5883748"/>
              <a:gd name="connsiteX5434" fmla="*/ 6763259 w 8211041"/>
              <a:gd name="connsiteY5434" fmla="*/ 3334627 h 5883748"/>
              <a:gd name="connsiteX5435" fmla="*/ 6693613 w 8211041"/>
              <a:gd name="connsiteY5435" fmla="*/ 3309929 h 5883748"/>
              <a:gd name="connsiteX5436" fmla="*/ 6689796 w 8211041"/>
              <a:gd name="connsiteY5436" fmla="*/ 3309027 h 5883748"/>
              <a:gd name="connsiteX5437" fmla="*/ 6689942 w 8211041"/>
              <a:gd name="connsiteY5437" fmla="*/ 3309162 h 5883748"/>
              <a:gd name="connsiteX5438" fmla="*/ 6714465 w 8211041"/>
              <a:gd name="connsiteY5438" fmla="*/ 3331217 h 5883748"/>
              <a:gd name="connsiteX5439" fmla="*/ 6738945 w 8211041"/>
              <a:gd name="connsiteY5439" fmla="*/ 3355431 h 5883748"/>
              <a:gd name="connsiteX5440" fmla="*/ 6761146 w 8211041"/>
              <a:gd name="connsiteY5440" fmla="*/ 3378353 h 5883748"/>
              <a:gd name="connsiteX5441" fmla="*/ 6734005 w 8211041"/>
              <a:gd name="connsiteY5441" fmla="*/ 3352631 h 5883748"/>
              <a:gd name="connsiteX5442" fmla="*/ 6724601 w 8211041"/>
              <a:gd name="connsiteY5442" fmla="*/ 3344308 h 5883748"/>
              <a:gd name="connsiteX5443" fmla="*/ 6730796 w 8211041"/>
              <a:gd name="connsiteY5443" fmla="*/ 3353915 h 5883748"/>
              <a:gd name="connsiteX5444" fmla="*/ 6789809 w 8211041"/>
              <a:gd name="connsiteY5444" fmla="*/ 3413266 h 5883748"/>
              <a:gd name="connsiteX5445" fmla="*/ 6733274 w 8211041"/>
              <a:gd name="connsiteY5445" fmla="*/ 3360109 h 5883748"/>
              <a:gd name="connsiteX5446" fmla="*/ 6728319 w 8211041"/>
              <a:gd name="connsiteY5446" fmla="*/ 3357029 h 5883748"/>
              <a:gd name="connsiteX5447" fmla="*/ 6732262 w 8211041"/>
              <a:gd name="connsiteY5447" fmla="*/ 3360514 h 5883748"/>
              <a:gd name="connsiteX5448" fmla="*/ 6762436 w 8211041"/>
              <a:gd name="connsiteY5448" fmla="*/ 3391127 h 5883748"/>
              <a:gd name="connsiteX5449" fmla="*/ 6781334 w 8211041"/>
              <a:gd name="connsiteY5449" fmla="*/ 3411195 h 5883748"/>
              <a:gd name="connsiteX5450" fmla="*/ 6777910 w 8211041"/>
              <a:gd name="connsiteY5450" fmla="*/ 3409218 h 5883748"/>
              <a:gd name="connsiteX5451" fmla="*/ 6777752 w 8211041"/>
              <a:gd name="connsiteY5451" fmla="*/ 3409147 h 5883748"/>
              <a:gd name="connsiteX5452" fmla="*/ 6776859 w 8211041"/>
              <a:gd name="connsiteY5452" fmla="*/ 3408322 h 5883748"/>
              <a:gd name="connsiteX5453" fmla="*/ 6763007 w 8211041"/>
              <a:gd name="connsiteY5453" fmla="*/ 3394757 h 5883748"/>
              <a:gd name="connsiteX5454" fmla="*/ 6770891 w 8211041"/>
              <a:gd name="connsiteY5454" fmla="*/ 3405647 h 5883748"/>
              <a:gd name="connsiteX5455" fmla="*/ 6771901 w 8211041"/>
              <a:gd name="connsiteY5455" fmla="*/ 3406597 h 5883748"/>
              <a:gd name="connsiteX5456" fmla="*/ 6769938 w 8211041"/>
              <a:gd name="connsiteY5456" fmla="*/ 3407173 h 5883748"/>
              <a:gd name="connsiteX5457" fmla="*/ 6773590 w 8211041"/>
              <a:gd name="connsiteY5457" fmla="*/ 3410060 h 5883748"/>
              <a:gd name="connsiteX5458" fmla="*/ 6778388 w 8211041"/>
              <a:gd name="connsiteY5458" fmla="*/ 3412958 h 5883748"/>
              <a:gd name="connsiteX5459" fmla="*/ 6781027 w 8211041"/>
              <a:gd name="connsiteY5459" fmla="*/ 3415799 h 5883748"/>
              <a:gd name="connsiteX5460" fmla="*/ 6770892 w 8211041"/>
              <a:gd name="connsiteY5460" fmla="*/ 3408587 h 5883748"/>
              <a:gd name="connsiteX5461" fmla="*/ 6718635 w 8211041"/>
              <a:gd name="connsiteY5461" fmla="*/ 3356821 h 5883748"/>
              <a:gd name="connsiteX5462" fmla="*/ 6696563 w 8211041"/>
              <a:gd name="connsiteY5462" fmla="*/ 3338380 h 5883748"/>
              <a:gd name="connsiteX5463" fmla="*/ 6699153 w 8211041"/>
              <a:gd name="connsiteY5463" fmla="*/ 3341426 h 5883748"/>
              <a:gd name="connsiteX5464" fmla="*/ 6741667 w 8211041"/>
              <a:gd name="connsiteY5464" fmla="*/ 3384024 h 5883748"/>
              <a:gd name="connsiteX5465" fmla="*/ 6757829 w 8211041"/>
              <a:gd name="connsiteY5465" fmla="*/ 3399931 h 5883748"/>
              <a:gd name="connsiteX5466" fmla="*/ 6747186 w 8211041"/>
              <a:gd name="connsiteY5466" fmla="*/ 3391941 h 5883748"/>
              <a:gd name="connsiteX5467" fmla="*/ 6698309 w 8211041"/>
              <a:gd name="connsiteY5467" fmla="*/ 3345683 h 5883748"/>
              <a:gd name="connsiteX5468" fmla="*/ 6678094 w 8211041"/>
              <a:gd name="connsiteY5468" fmla="*/ 3328458 h 5883748"/>
              <a:gd name="connsiteX5469" fmla="*/ 6691834 w 8211041"/>
              <a:gd name="connsiteY5469" fmla="*/ 3341251 h 5883748"/>
              <a:gd name="connsiteX5470" fmla="*/ 6704729 w 8211041"/>
              <a:gd name="connsiteY5470" fmla="*/ 3355363 h 5883748"/>
              <a:gd name="connsiteX5471" fmla="*/ 6679841 w 8211041"/>
              <a:gd name="connsiteY5471" fmla="*/ 3332823 h 5883748"/>
              <a:gd name="connsiteX5472" fmla="*/ 6670437 w 8211041"/>
              <a:gd name="connsiteY5472" fmla="*/ 3327439 h 5883748"/>
              <a:gd name="connsiteX5473" fmla="*/ 6641157 w 8211041"/>
              <a:gd name="connsiteY5473" fmla="*/ 3302736 h 5883748"/>
              <a:gd name="connsiteX5474" fmla="*/ 6636202 w 8211041"/>
              <a:gd name="connsiteY5474" fmla="*/ 3299656 h 5883748"/>
              <a:gd name="connsiteX5475" fmla="*/ 6642903 w 8211041"/>
              <a:gd name="connsiteY5475" fmla="*/ 3307100 h 5883748"/>
              <a:gd name="connsiteX5476" fmla="*/ 6701916 w 8211041"/>
              <a:gd name="connsiteY5476" fmla="*/ 3363511 h 5883748"/>
              <a:gd name="connsiteX5477" fmla="*/ 6650843 w 8211041"/>
              <a:gd name="connsiteY5477" fmla="*/ 3318131 h 5883748"/>
              <a:gd name="connsiteX5478" fmla="*/ 6642510 w 8211041"/>
              <a:gd name="connsiteY5478" fmla="*/ 3315423 h 5883748"/>
              <a:gd name="connsiteX5479" fmla="*/ 6701129 w 8211041"/>
              <a:gd name="connsiteY5479" fmla="*/ 3370848 h 5883748"/>
              <a:gd name="connsiteX5480" fmla="*/ 6703945 w 8211041"/>
              <a:gd name="connsiteY5480" fmla="*/ 3377887 h 5883748"/>
              <a:gd name="connsiteX5481" fmla="*/ 6663177 w 8211041"/>
              <a:gd name="connsiteY5481" fmla="*/ 3342592 h 5883748"/>
              <a:gd name="connsiteX5482" fmla="*/ 6655125 w 8211041"/>
              <a:gd name="connsiteY5482" fmla="*/ 3337648 h 5883748"/>
              <a:gd name="connsiteX5483" fmla="*/ 6688039 w 8211041"/>
              <a:gd name="connsiteY5483" fmla="*/ 3368675 h 5883748"/>
              <a:gd name="connsiteX5484" fmla="*/ 6701448 w 8211041"/>
              <a:gd name="connsiteY5484" fmla="*/ 3381029 h 5883748"/>
              <a:gd name="connsiteX5485" fmla="*/ 6693696 w 8211041"/>
              <a:gd name="connsiteY5485" fmla="*/ 3377970 h 5883748"/>
              <a:gd name="connsiteX5486" fmla="*/ 6702775 w 8211041"/>
              <a:gd name="connsiteY5486" fmla="*/ 3386562 h 5883748"/>
              <a:gd name="connsiteX5487" fmla="*/ 6713293 w 8211041"/>
              <a:gd name="connsiteY5487" fmla="*/ 3392305 h 5883748"/>
              <a:gd name="connsiteX5488" fmla="*/ 6719262 w 8211041"/>
              <a:gd name="connsiteY5488" fmla="*/ 3398052 h 5883748"/>
              <a:gd name="connsiteX5489" fmla="*/ 6719985 w 8211041"/>
              <a:gd name="connsiteY5489" fmla="*/ 3398741 h 5883748"/>
              <a:gd name="connsiteX5490" fmla="*/ 6715637 w 8211041"/>
              <a:gd name="connsiteY5490" fmla="*/ 3396696 h 5883748"/>
              <a:gd name="connsiteX5491" fmla="*/ 6698776 w 8211041"/>
              <a:gd name="connsiteY5491" fmla="*/ 3388004 h 5883748"/>
              <a:gd name="connsiteX5492" fmla="*/ 6660124 w 8211041"/>
              <a:gd name="connsiteY5492" fmla="*/ 3365939 h 5883748"/>
              <a:gd name="connsiteX5493" fmla="*/ 6670766 w 8211041"/>
              <a:gd name="connsiteY5493" fmla="*/ 3374765 h 5883748"/>
              <a:gd name="connsiteX5494" fmla="*/ 6688412 w 8211041"/>
              <a:gd name="connsiteY5494" fmla="*/ 3385752 h 5883748"/>
              <a:gd name="connsiteX5495" fmla="*/ 6693383 w 8211041"/>
              <a:gd name="connsiteY5495" fmla="*/ 3391715 h 5883748"/>
              <a:gd name="connsiteX5496" fmla="*/ 6700966 w 8211041"/>
              <a:gd name="connsiteY5496" fmla="*/ 3394571 h 5883748"/>
              <a:gd name="connsiteX5497" fmla="*/ 6703030 w 8211041"/>
              <a:gd name="connsiteY5497" fmla="*/ 3397048 h 5883748"/>
              <a:gd name="connsiteX5498" fmla="*/ 6779177 w 8211041"/>
              <a:gd name="connsiteY5498" fmla="*/ 3433415 h 5883748"/>
              <a:gd name="connsiteX5499" fmla="*/ 7579057 w 8211041"/>
              <a:gd name="connsiteY5499" fmla="*/ 3841904 h 5883748"/>
              <a:gd name="connsiteX5500" fmla="*/ 7609413 w 8211041"/>
              <a:gd name="connsiteY5500" fmla="*/ 3859693 h 5883748"/>
              <a:gd name="connsiteX5501" fmla="*/ 7610078 w 8211041"/>
              <a:gd name="connsiteY5501" fmla="*/ 3868422 h 5883748"/>
              <a:gd name="connsiteX5502" fmla="*/ 7323418 w 8211041"/>
              <a:gd name="connsiteY5502" fmla="*/ 3708097 h 5883748"/>
              <a:gd name="connsiteX5503" fmla="*/ 7289353 w 8211041"/>
              <a:gd name="connsiteY5503" fmla="*/ 3703501 h 5883748"/>
              <a:gd name="connsiteX5504" fmla="*/ 7468043 w 8211041"/>
              <a:gd name="connsiteY5504" fmla="*/ 3802149 h 5883748"/>
              <a:gd name="connsiteX5505" fmla="*/ 7635317 w 8211041"/>
              <a:gd name="connsiteY5505" fmla="*/ 3893316 h 5883748"/>
              <a:gd name="connsiteX5506" fmla="*/ 7596768 w 8211041"/>
              <a:gd name="connsiteY5506" fmla="*/ 3882476 h 5883748"/>
              <a:gd name="connsiteX5507" fmla="*/ 7448619 w 8211041"/>
              <a:gd name="connsiteY5507" fmla="*/ 3800958 h 5883748"/>
              <a:gd name="connsiteX5508" fmla="*/ 7223336 w 8211041"/>
              <a:gd name="connsiteY5508" fmla="*/ 3684939 h 5883748"/>
              <a:gd name="connsiteX5509" fmla="*/ 6947642 w 8211041"/>
              <a:gd name="connsiteY5509" fmla="*/ 3554035 h 5883748"/>
              <a:gd name="connsiteX5510" fmla="*/ 6976886 w 8211041"/>
              <a:gd name="connsiteY5510" fmla="*/ 3575782 h 5883748"/>
              <a:gd name="connsiteX5511" fmla="*/ 7000532 w 8211041"/>
              <a:gd name="connsiteY5511" fmla="*/ 3595244 h 5883748"/>
              <a:gd name="connsiteX5512" fmla="*/ 7058985 w 8211041"/>
              <a:gd name="connsiteY5512" fmla="*/ 3616663 h 5883748"/>
              <a:gd name="connsiteX5513" fmla="*/ 7183674 w 8211041"/>
              <a:gd name="connsiteY5513" fmla="*/ 3678059 h 5883748"/>
              <a:gd name="connsiteX5514" fmla="*/ 7217586 w 8211041"/>
              <a:gd name="connsiteY5514" fmla="*/ 3705391 h 5883748"/>
              <a:gd name="connsiteX5515" fmla="*/ 7409436 w 8211041"/>
              <a:gd name="connsiteY5515" fmla="*/ 3803466 h 5883748"/>
              <a:gd name="connsiteX5516" fmla="*/ 7466995 w 8211041"/>
              <a:gd name="connsiteY5516" fmla="*/ 3850259 h 5883748"/>
              <a:gd name="connsiteX5517" fmla="*/ 7412360 w 8211041"/>
              <a:gd name="connsiteY5517" fmla="*/ 3826357 h 5883748"/>
              <a:gd name="connsiteX5518" fmla="*/ 7237228 w 8211041"/>
              <a:gd name="connsiteY5518" fmla="*/ 3727998 h 5883748"/>
              <a:gd name="connsiteX5519" fmla="*/ 6970689 w 8211041"/>
              <a:gd name="connsiteY5519" fmla="*/ 3608922 h 5883748"/>
              <a:gd name="connsiteX5520" fmla="*/ 6985476 w 8211041"/>
              <a:gd name="connsiteY5520" fmla="*/ 3626604 h 5883748"/>
              <a:gd name="connsiteX5521" fmla="*/ 7160127 w 8211041"/>
              <a:gd name="connsiteY5521" fmla="*/ 3715574 h 5883748"/>
              <a:gd name="connsiteX5522" fmla="*/ 7102787 w 8211041"/>
              <a:gd name="connsiteY5522" fmla="*/ 3690197 h 5883748"/>
              <a:gd name="connsiteX5523" fmla="*/ 6920571 w 8211041"/>
              <a:gd name="connsiteY5523" fmla="*/ 3604085 h 5883748"/>
              <a:gd name="connsiteX5524" fmla="*/ 6908524 w 8211041"/>
              <a:gd name="connsiteY5524" fmla="*/ 3600698 h 5883748"/>
              <a:gd name="connsiteX5525" fmla="*/ 6991289 w 8211041"/>
              <a:gd name="connsiteY5525" fmla="*/ 3650307 h 5883748"/>
              <a:gd name="connsiteX5526" fmla="*/ 7494366 w 8211041"/>
              <a:gd name="connsiteY5526" fmla="*/ 3906585 h 5883748"/>
              <a:gd name="connsiteX5527" fmla="*/ 7543909 w 8211041"/>
              <a:gd name="connsiteY5527" fmla="*/ 3935783 h 5883748"/>
              <a:gd name="connsiteX5528" fmla="*/ 7558392 w 8211041"/>
              <a:gd name="connsiteY5528" fmla="*/ 3941433 h 5883748"/>
              <a:gd name="connsiteX5529" fmla="*/ 7637931 w 8211041"/>
              <a:gd name="connsiteY5529" fmla="*/ 3983275 h 5883748"/>
              <a:gd name="connsiteX5530" fmla="*/ 7587323 w 8211041"/>
              <a:gd name="connsiteY5530" fmla="*/ 3958433 h 5883748"/>
              <a:gd name="connsiteX5531" fmla="*/ 7567740 w 8211041"/>
              <a:gd name="connsiteY5531" fmla="*/ 3949987 h 5883748"/>
              <a:gd name="connsiteX5532" fmla="*/ 7573381 w 8211041"/>
              <a:gd name="connsiteY5532" fmla="*/ 3953669 h 5883748"/>
              <a:gd name="connsiteX5533" fmla="*/ 7548081 w 8211041"/>
              <a:gd name="connsiteY5533" fmla="*/ 3952074 h 5883748"/>
              <a:gd name="connsiteX5534" fmla="*/ 7437664 w 8211041"/>
              <a:gd name="connsiteY5534" fmla="*/ 3886148 h 5883748"/>
              <a:gd name="connsiteX5535" fmla="*/ 7095738 w 8211041"/>
              <a:gd name="connsiteY5535" fmla="*/ 3715266 h 5883748"/>
              <a:gd name="connsiteX5536" fmla="*/ 7081516 w 8211041"/>
              <a:gd name="connsiteY5536" fmla="*/ 3710567 h 5883748"/>
              <a:gd name="connsiteX5537" fmla="*/ 7081474 w 8211041"/>
              <a:gd name="connsiteY5537" fmla="*/ 3711228 h 5883748"/>
              <a:gd name="connsiteX5538" fmla="*/ 7098805 w 8211041"/>
              <a:gd name="connsiteY5538" fmla="*/ 3718636 h 5883748"/>
              <a:gd name="connsiteX5539" fmla="*/ 7148358 w 8211041"/>
              <a:gd name="connsiteY5539" fmla="*/ 3747616 h 5883748"/>
              <a:gd name="connsiteX5540" fmla="*/ 7161736 w 8211041"/>
              <a:gd name="connsiteY5540" fmla="*/ 3758385 h 5883748"/>
              <a:gd name="connsiteX5541" fmla="*/ 7152662 w 8211041"/>
              <a:gd name="connsiteY5541" fmla="*/ 3746376 h 5883748"/>
              <a:gd name="connsiteX5542" fmla="*/ 7160518 w 8211041"/>
              <a:gd name="connsiteY5542" fmla="*/ 3750457 h 5883748"/>
              <a:gd name="connsiteX5543" fmla="*/ 7169125 w 8211041"/>
              <a:gd name="connsiteY5543" fmla="*/ 3759463 h 5883748"/>
              <a:gd name="connsiteX5544" fmla="*/ 7172371 w 8211041"/>
              <a:gd name="connsiteY5544" fmla="*/ 3764128 h 5883748"/>
              <a:gd name="connsiteX5545" fmla="*/ 7235934 w 8211041"/>
              <a:gd name="connsiteY5545" fmla="*/ 3796862 h 5883748"/>
              <a:gd name="connsiteX5546" fmla="*/ 7365867 w 8211041"/>
              <a:gd name="connsiteY5546" fmla="*/ 3865961 h 5883748"/>
              <a:gd name="connsiteX5547" fmla="*/ 7411346 w 8211041"/>
              <a:gd name="connsiteY5547" fmla="*/ 3887290 h 5883748"/>
              <a:gd name="connsiteX5548" fmla="*/ 7422129 w 8211041"/>
              <a:gd name="connsiteY5548" fmla="*/ 3908119 h 5883748"/>
              <a:gd name="connsiteX5549" fmla="*/ 7497635 w 8211041"/>
              <a:gd name="connsiteY5549" fmla="*/ 3951415 h 5883748"/>
              <a:gd name="connsiteX5550" fmla="*/ 7543912 w 8211041"/>
              <a:gd name="connsiteY5550" fmla="*/ 3974448 h 5883748"/>
              <a:gd name="connsiteX5551" fmla="*/ 7578851 w 8211041"/>
              <a:gd name="connsiteY5551" fmla="*/ 3990000 h 5883748"/>
              <a:gd name="connsiteX5552" fmla="*/ 7732026 w 8211041"/>
              <a:gd name="connsiteY5552" fmla="*/ 4073412 h 5883748"/>
              <a:gd name="connsiteX5553" fmla="*/ 7761221 w 8211041"/>
              <a:gd name="connsiteY5553" fmla="*/ 4093368 h 5883748"/>
              <a:gd name="connsiteX5554" fmla="*/ 7770029 w 8211041"/>
              <a:gd name="connsiteY5554" fmla="*/ 4096878 h 5883748"/>
              <a:gd name="connsiteX5555" fmla="*/ 7770042 w 8211041"/>
              <a:gd name="connsiteY5555" fmla="*/ 4097360 h 5883748"/>
              <a:gd name="connsiteX5556" fmla="*/ 7771579 w 8211041"/>
              <a:gd name="connsiteY5556" fmla="*/ 4097497 h 5883748"/>
              <a:gd name="connsiteX5557" fmla="*/ 7770029 w 8211041"/>
              <a:gd name="connsiteY5557" fmla="*/ 4096878 h 5883748"/>
              <a:gd name="connsiteX5558" fmla="*/ 7769982 w 8211041"/>
              <a:gd name="connsiteY5558" fmla="*/ 4095051 h 5883748"/>
              <a:gd name="connsiteX5559" fmla="*/ 7798473 w 8211041"/>
              <a:gd name="connsiteY5559" fmla="*/ 4108111 h 5883748"/>
              <a:gd name="connsiteX5560" fmla="*/ 7793310 w 8211041"/>
              <a:gd name="connsiteY5560" fmla="*/ 4103164 h 5883748"/>
              <a:gd name="connsiteX5561" fmla="*/ 7792947 w 8211041"/>
              <a:gd name="connsiteY5561" fmla="*/ 4096692 h 5883748"/>
              <a:gd name="connsiteX5562" fmla="*/ 7771696 w 8211041"/>
              <a:gd name="connsiteY5562" fmla="*/ 4082392 h 5883748"/>
              <a:gd name="connsiteX5563" fmla="*/ 7736866 w 8211041"/>
              <a:gd name="connsiteY5563" fmla="*/ 4060003 h 5883748"/>
              <a:gd name="connsiteX5564" fmla="*/ 7706471 w 8211041"/>
              <a:gd name="connsiteY5564" fmla="*/ 4040891 h 5883748"/>
              <a:gd name="connsiteX5565" fmla="*/ 7714496 w 8211041"/>
              <a:gd name="connsiteY5565" fmla="*/ 4044901 h 5883748"/>
              <a:gd name="connsiteX5566" fmla="*/ 7753761 w 8211041"/>
              <a:gd name="connsiteY5566" fmla="*/ 4069776 h 5883748"/>
              <a:gd name="connsiteX5567" fmla="*/ 7836046 w 8211041"/>
              <a:gd name="connsiteY5567" fmla="*/ 4119358 h 5883748"/>
              <a:gd name="connsiteX5568" fmla="*/ 7878671 w 8211041"/>
              <a:gd name="connsiteY5568" fmla="*/ 4147407 h 5883748"/>
              <a:gd name="connsiteX5569" fmla="*/ 7917607 w 8211041"/>
              <a:gd name="connsiteY5569" fmla="*/ 4174243 h 5883748"/>
              <a:gd name="connsiteX5570" fmla="*/ 7870676 w 8211041"/>
              <a:gd name="connsiteY5570" fmla="*/ 4144780 h 5883748"/>
              <a:gd name="connsiteX5571" fmla="*/ 7854588 w 8211041"/>
              <a:gd name="connsiteY5571" fmla="*/ 4135426 h 5883748"/>
              <a:gd name="connsiteX5572" fmla="*/ 7866388 w 8211041"/>
              <a:gd name="connsiteY5572" fmla="*/ 4147579 h 5883748"/>
              <a:gd name="connsiteX5573" fmla="*/ 7969427 w 8211041"/>
              <a:gd name="connsiteY5573" fmla="*/ 4216616 h 5883748"/>
              <a:gd name="connsiteX5574" fmla="*/ 7871794 w 8211041"/>
              <a:gd name="connsiteY5574" fmla="*/ 4155857 h 5883748"/>
              <a:gd name="connsiteX5575" fmla="*/ 7863697 w 8211041"/>
              <a:gd name="connsiteY5575" fmla="*/ 4152826 h 5883748"/>
              <a:gd name="connsiteX5576" fmla="*/ 7870440 w 8211041"/>
              <a:gd name="connsiteY5576" fmla="*/ 4156741 h 5883748"/>
              <a:gd name="connsiteX5577" fmla="*/ 7923203 w 8211041"/>
              <a:gd name="connsiteY5577" fmla="*/ 4192426 h 5883748"/>
              <a:gd name="connsiteX5578" fmla="*/ 7956509 w 8211041"/>
              <a:gd name="connsiteY5578" fmla="*/ 4216078 h 5883748"/>
              <a:gd name="connsiteX5579" fmla="*/ 7950959 w 8211041"/>
              <a:gd name="connsiteY5579" fmla="*/ 4214203 h 5883748"/>
              <a:gd name="connsiteX5580" fmla="*/ 7950708 w 8211041"/>
              <a:gd name="connsiteY5580" fmla="*/ 4214146 h 5883748"/>
              <a:gd name="connsiteX5581" fmla="*/ 7949170 w 8211041"/>
              <a:gd name="connsiteY5581" fmla="*/ 4213206 h 5883748"/>
              <a:gd name="connsiteX5582" fmla="*/ 7925091 w 8211041"/>
              <a:gd name="connsiteY5582" fmla="*/ 4197533 h 5883748"/>
              <a:gd name="connsiteX5583" fmla="*/ 7939719 w 8211041"/>
              <a:gd name="connsiteY5583" fmla="*/ 4211059 h 5883748"/>
              <a:gd name="connsiteX5584" fmla="*/ 7941463 w 8211041"/>
              <a:gd name="connsiteY5584" fmla="*/ 4212145 h 5883748"/>
              <a:gd name="connsiteX5585" fmla="*/ 7938779 w 8211041"/>
              <a:gd name="connsiteY5585" fmla="*/ 4213554 h 5883748"/>
              <a:gd name="connsiteX5586" fmla="*/ 7944928 w 8211041"/>
              <a:gd name="connsiteY5586" fmla="*/ 4216685 h 5883748"/>
              <a:gd name="connsiteX5587" fmla="*/ 7952742 w 8211041"/>
              <a:gd name="connsiteY5587" fmla="*/ 4219497 h 5883748"/>
              <a:gd name="connsiteX5588" fmla="*/ 7957404 w 8211041"/>
              <a:gd name="connsiteY5588" fmla="*/ 4222857 h 5883748"/>
              <a:gd name="connsiteX5589" fmla="*/ 7940576 w 8211041"/>
              <a:gd name="connsiteY5589" fmla="*/ 4215330 h 5883748"/>
              <a:gd name="connsiteX5590" fmla="*/ 7849566 w 8211041"/>
              <a:gd name="connsiteY5590" fmla="*/ 4155345 h 5883748"/>
              <a:gd name="connsiteX5591" fmla="*/ 7812122 w 8211041"/>
              <a:gd name="connsiteY5591" fmla="*/ 4134983 h 5883748"/>
              <a:gd name="connsiteX5592" fmla="*/ 7816772 w 8211041"/>
              <a:gd name="connsiteY5592" fmla="*/ 4138654 h 5883748"/>
              <a:gd name="connsiteX5593" fmla="*/ 7890957 w 8211041"/>
              <a:gd name="connsiteY5593" fmla="*/ 4188158 h 5883748"/>
              <a:gd name="connsiteX5594" fmla="*/ 7919074 w 8211041"/>
              <a:gd name="connsiteY5594" fmla="*/ 4206562 h 5883748"/>
              <a:gd name="connsiteX5595" fmla="*/ 7901283 w 8211041"/>
              <a:gd name="connsiteY5595" fmla="*/ 4198053 h 5883748"/>
              <a:gd name="connsiteX5596" fmla="*/ 7816787 w 8211041"/>
              <a:gd name="connsiteY5596" fmla="*/ 4145086 h 5883748"/>
              <a:gd name="connsiteX5597" fmla="*/ 7782397 w 8211041"/>
              <a:gd name="connsiteY5597" fmla="*/ 4125948 h 5883748"/>
              <a:gd name="connsiteX5598" fmla="*/ 7806087 w 8211041"/>
              <a:gd name="connsiteY5598" fmla="*/ 4140533 h 5883748"/>
              <a:gd name="connsiteX5599" fmla="*/ 7828935 w 8211041"/>
              <a:gd name="connsiteY5599" fmla="*/ 4157279 h 5883748"/>
              <a:gd name="connsiteX5600" fmla="*/ 7786205 w 8211041"/>
              <a:gd name="connsiteY5600" fmla="*/ 4131781 h 5883748"/>
              <a:gd name="connsiteX5601" fmla="*/ 7770975 w 8211041"/>
              <a:gd name="connsiteY5601" fmla="*/ 4126699 h 5883748"/>
              <a:gd name="connsiteX5602" fmla="*/ 7721232 w 8211041"/>
              <a:gd name="connsiteY5602" fmla="*/ 4099340 h 5883748"/>
              <a:gd name="connsiteX5603" fmla="*/ 7713135 w 8211041"/>
              <a:gd name="connsiteY5603" fmla="*/ 4096308 h 5883748"/>
              <a:gd name="connsiteX5604" fmla="*/ 7725041 w 8211041"/>
              <a:gd name="connsiteY5604" fmla="*/ 4105171 h 5883748"/>
              <a:gd name="connsiteX5605" fmla="*/ 7827222 w 8211041"/>
              <a:gd name="connsiteY5605" fmla="*/ 4169937 h 5883748"/>
              <a:gd name="connsiteX5606" fmla="*/ 7739792 w 8211041"/>
              <a:gd name="connsiteY5606" fmla="*/ 4118885 h 5883748"/>
              <a:gd name="connsiteX5607" fmla="*/ 7730025 w 8211041"/>
              <a:gd name="connsiteY5607" fmla="*/ 4115268 h 5883748"/>
              <a:gd name="connsiteX5608" fmla="*/ 7727439 w 8211041"/>
              <a:gd name="connsiteY5608" fmla="*/ 4114982 h 5883748"/>
              <a:gd name="connsiteX5609" fmla="*/ 7743639 w 8211041"/>
              <a:gd name="connsiteY5609" fmla="*/ 4125125 h 5883748"/>
              <a:gd name="connsiteX5610" fmla="*/ 7776462 w 8211041"/>
              <a:gd name="connsiteY5610" fmla="*/ 4144686 h 5883748"/>
              <a:gd name="connsiteX5611" fmla="*/ 7830374 w 8211041"/>
              <a:gd name="connsiteY5611" fmla="*/ 4176569 h 5883748"/>
              <a:gd name="connsiteX5612" fmla="*/ 7816035 w 8211041"/>
              <a:gd name="connsiteY5612" fmla="*/ 4171722 h 5883748"/>
              <a:gd name="connsiteX5613" fmla="*/ 7809660 w 8211041"/>
              <a:gd name="connsiteY5613" fmla="*/ 4168920 h 5883748"/>
              <a:gd name="connsiteX5614" fmla="*/ 7828217 w 8211041"/>
              <a:gd name="connsiteY5614" fmla="*/ 4180827 h 5883748"/>
              <a:gd name="connsiteX5615" fmla="*/ 7834360 w 8211041"/>
              <a:gd name="connsiteY5615" fmla="*/ 4190234 h 5883748"/>
              <a:gd name="connsiteX5616" fmla="*/ 7830456 w 8211041"/>
              <a:gd name="connsiteY5616" fmla="*/ 4188082 h 5883748"/>
              <a:gd name="connsiteX5617" fmla="*/ 7830608 w 8211041"/>
              <a:gd name="connsiteY5617" fmla="*/ 4192748 h 5883748"/>
              <a:gd name="connsiteX5618" fmla="*/ 7829920 w 8211041"/>
              <a:gd name="connsiteY5618" fmla="*/ 4194476 h 5883748"/>
              <a:gd name="connsiteX5619" fmla="*/ 7831648 w 8211041"/>
              <a:gd name="connsiteY5619" fmla="*/ 4195527 h 5883748"/>
              <a:gd name="connsiteX5620" fmla="*/ 7829645 w 8211041"/>
              <a:gd name="connsiteY5620" fmla="*/ 4195167 h 5883748"/>
              <a:gd name="connsiteX5621" fmla="*/ 7827260 w 8211041"/>
              <a:gd name="connsiteY5621" fmla="*/ 4201159 h 5883748"/>
              <a:gd name="connsiteX5622" fmla="*/ 7835187 w 8211041"/>
              <a:gd name="connsiteY5622" fmla="*/ 4203178 h 5883748"/>
              <a:gd name="connsiteX5623" fmla="*/ 7852144 w 8211041"/>
              <a:gd name="connsiteY5623" fmla="*/ 4208459 h 5883748"/>
              <a:gd name="connsiteX5624" fmla="*/ 7862491 w 8211041"/>
              <a:gd name="connsiteY5624" fmla="*/ 4215068 h 5883748"/>
              <a:gd name="connsiteX5625" fmla="*/ 7863742 w 8211041"/>
              <a:gd name="connsiteY5625" fmla="*/ 4215860 h 5883748"/>
              <a:gd name="connsiteX5626" fmla="*/ 7856829 w 8211041"/>
              <a:gd name="connsiteY5626" fmla="*/ 4214155 h 5883748"/>
              <a:gd name="connsiteX5627" fmla="*/ 7829798 w 8211041"/>
              <a:gd name="connsiteY5627" fmla="*/ 4206440 h 5883748"/>
              <a:gd name="connsiteX5628" fmla="*/ 7823423 w 8211041"/>
              <a:gd name="connsiteY5628" fmla="*/ 4204183 h 5883748"/>
              <a:gd name="connsiteX5629" fmla="*/ 7821485 w 8211041"/>
              <a:gd name="connsiteY5629" fmla="*/ 4205644 h 5883748"/>
              <a:gd name="connsiteX5630" fmla="*/ 7814955 w 8211041"/>
              <a:gd name="connsiteY5630" fmla="*/ 4202015 h 5883748"/>
              <a:gd name="connsiteX5631" fmla="*/ 7837582 w 8211041"/>
              <a:gd name="connsiteY5631" fmla="*/ 4212570 h 5883748"/>
              <a:gd name="connsiteX5632" fmla="*/ 7855244 w 8211041"/>
              <a:gd name="connsiteY5632" fmla="*/ 4224123 h 5883748"/>
              <a:gd name="connsiteX5633" fmla="*/ 7854813 w 8211041"/>
              <a:gd name="connsiteY5633" fmla="*/ 4225184 h 5883748"/>
              <a:gd name="connsiteX5634" fmla="*/ 7856845 w 8211041"/>
              <a:gd name="connsiteY5634" fmla="*/ 4225619 h 5883748"/>
              <a:gd name="connsiteX5635" fmla="*/ 7872752 w 8211041"/>
              <a:gd name="connsiteY5635" fmla="*/ 4231027 h 5883748"/>
              <a:gd name="connsiteX5636" fmla="*/ 7856829 w 8211041"/>
              <a:gd name="connsiteY5636" fmla="*/ 4230608 h 5883748"/>
              <a:gd name="connsiteX5637" fmla="*/ 7837213 w 8211041"/>
              <a:gd name="connsiteY5637" fmla="*/ 4224814 h 5883748"/>
              <a:gd name="connsiteX5638" fmla="*/ 7828016 w 8211041"/>
              <a:gd name="connsiteY5638" fmla="*/ 4227409 h 5883748"/>
              <a:gd name="connsiteX5639" fmla="*/ 7802383 w 8211041"/>
              <a:gd name="connsiteY5639" fmla="*/ 4220070 h 5883748"/>
              <a:gd name="connsiteX5640" fmla="*/ 7776080 w 8211041"/>
              <a:gd name="connsiteY5640" fmla="*/ 4209200 h 5883748"/>
              <a:gd name="connsiteX5641" fmla="*/ 7782980 w 8211041"/>
              <a:gd name="connsiteY5641" fmla="*/ 4213218 h 5883748"/>
              <a:gd name="connsiteX5642" fmla="*/ 7778306 w 8211041"/>
              <a:gd name="connsiteY5642" fmla="*/ 4211807 h 5883748"/>
              <a:gd name="connsiteX5643" fmla="*/ 7778162 w 8211041"/>
              <a:gd name="connsiteY5643" fmla="*/ 4212126 h 5883748"/>
              <a:gd name="connsiteX5644" fmla="*/ 7778251 w 8211041"/>
              <a:gd name="connsiteY5644" fmla="*/ 4212140 h 5883748"/>
              <a:gd name="connsiteX5645" fmla="*/ 7843559 w 8211041"/>
              <a:gd name="connsiteY5645" fmla="*/ 4234724 h 5883748"/>
              <a:gd name="connsiteX5646" fmla="*/ 7861802 w 8211041"/>
              <a:gd name="connsiteY5646" fmla="*/ 4244614 h 5883748"/>
              <a:gd name="connsiteX5647" fmla="*/ 7881360 w 8211041"/>
              <a:gd name="connsiteY5647" fmla="*/ 4252763 h 5883748"/>
              <a:gd name="connsiteX5648" fmla="*/ 7882373 w 8211041"/>
              <a:gd name="connsiteY5648" fmla="*/ 4263580 h 5883748"/>
              <a:gd name="connsiteX5649" fmla="*/ 7926871 w 8211041"/>
              <a:gd name="connsiteY5649" fmla="*/ 4277009 h 5883748"/>
              <a:gd name="connsiteX5650" fmla="*/ 7943979 w 8211041"/>
              <a:gd name="connsiteY5650" fmla="*/ 4282218 h 5883748"/>
              <a:gd name="connsiteX5651" fmla="*/ 7945393 w 8211041"/>
              <a:gd name="connsiteY5651" fmla="*/ 4283837 h 5883748"/>
              <a:gd name="connsiteX5652" fmla="*/ 7949870 w 8211041"/>
              <a:gd name="connsiteY5652" fmla="*/ 4288109 h 5883748"/>
              <a:gd name="connsiteX5653" fmla="*/ 7944324 w 8211041"/>
              <a:gd name="connsiteY5653" fmla="*/ 4286612 h 5883748"/>
              <a:gd name="connsiteX5654" fmla="*/ 7861118 w 8211041"/>
              <a:gd name="connsiteY5654" fmla="*/ 4264067 h 5883748"/>
              <a:gd name="connsiteX5655" fmla="*/ 7828621 w 8211041"/>
              <a:gd name="connsiteY5655" fmla="*/ 4255100 h 5883748"/>
              <a:gd name="connsiteX5656" fmla="*/ 7803682 w 8211041"/>
              <a:gd name="connsiteY5656" fmla="*/ 4249821 h 5883748"/>
              <a:gd name="connsiteX5657" fmla="*/ 7788025 w 8211041"/>
              <a:gd name="connsiteY5657" fmla="*/ 4247214 h 5883748"/>
              <a:gd name="connsiteX5658" fmla="*/ 7776005 w 8211041"/>
              <a:gd name="connsiteY5658" fmla="*/ 4252338 h 5883748"/>
              <a:gd name="connsiteX5659" fmla="*/ 7827019 w 8211041"/>
              <a:gd name="connsiteY5659" fmla="*/ 4268614 h 5883748"/>
              <a:gd name="connsiteX5660" fmla="*/ 7860861 w 8211041"/>
              <a:gd name="connsiteY5660" fmla="*/ 4283464 h 5883748"/>
              <a:gd name="connsiteX5661" fmla="*/ 7866013 w 8211041"/>
              <a:gd name="connsiteY5661" fmla="*/ 4290013 h 5883748"/>
              <a:gd name="connsiteX5662" fmla="*/ 7905027 w 8211041"/>
              <a:gd name="connsiteY5662" fmla="*/ 4301826 h 5883748"/>
              <a:gd name="connsiteX5663" fmla="*/ 7893547 w 8211041"/>
              <a:gd name="connsiteY5663" fmla="*/ 4302184 h 5883748"/>
              <a:gd name="connsiteX5664" fmla="*/ 7894339 w 8211041"/>
              <a:gd name="connsiteY5664" fmla="*/ 4301543 h 5883748"/>
              <a:gd name="connsiteX5665" fmla="*/ 7896105 w 8211041"/>
              <a:gd name="connsiteY5665" fmla="*/ 4301843 h 5883748"/>
              <a:gd name="connsiteX5666" fmla="*/ 7894848 w 8211041"/>
              <a:gd name="connsiteY5666" fmla="*/ 4301130 h 5883748"/>
              <a:gd name="connsiteX5667" fmla="*/ 7894339 w 8211041"/>
              <a:gd name="connsiteY5667" fmla="*/ 4301543 h 5883748"/>
              <a:gd name="connsiteX5668" fmla="*/ 7891092 w 8211041"/>
              <a:gd name="connsiteY5668" fmla="*/ 4300992 h 5883748"/>
              <a:gd name="connsiteX5669" fmla="*/ 7889165 w 8211041"/>
              <a:gd name="connsiteY5669" fmla="*/ 4300054 h 5883748"/>
              <a:gd name="connsiteX5670" fmla="*/ 7886814 w 8211041"/>
              <a:gd name="connsiteY5670" fmla="*/ 4299562 h 5883748"/>
              <a:gd name="connsiteX5671" fmla="*/ 7878658 w 8211041"/>
              <a:gd name="connsiteY5671" fmla="*/ 4302996 h 5883748"/>
              <a:gd name="connsiteX5672" fmla="*/ 7840894 w 8211041"/>
              <a:gd name="connsiteY5672" fmla="*/ 4292189 h 5883748"/>
              <a:gd name="connsiteX5673" fmla="*/ 7834254 w 8211041"/>
              <a:gd name="connsiteY5673" fmla="*/ 4294444 h 5883748"/>
              <a:gd name="connsiteX5674" fmla="*/ 7812534 w 8211041"/>
              <a:gd name="connsiteY5674" fmla="*/ 4288905 h 5883748"/>
              <a:gd name="connsiteX5675" fmla="*/ 7804220 w 8211041"/>
              <a:gd name="connsiteY5675" fmla="*/ 4285757 h 5883748"/>
              <a:gd name="connsiteX5676" fmla="*/ 7801197 w 8211041"/>
              <a:gd name="connsiteY5676" fmla="*/ 4286983 h 5883748"/>
              <a:gd name="connsiteX5677" fmla="*/ 7788448 w 8211041"/>
              <a:gd name="connsiteY5677" fmla="*/ 4284094 h 5883748"/>
              <a:gd name="connsiteX5678" fmla="*/ 7787370 w 8211041"/>
              <a:gd name="connsiteY5678" fmla="*/ 4283730 h 5883748"/>
              <a:gd name="connsiteX5679" fmla="*/ 7770639 w 8211041"/>
              <a:gd name="connsiteY5679" fmla="*/ 4275688 h 5883748"/>
              <a:gd name="connsiteX5680" fmla="*/ 7752223 w 8211041"/>
              <a:gd name="connsiteY5680" fmla="*/ 4267185 h 5883748"/>
              <a:gd name="connsiteX5681" fmla="*/ 7749586 w 8211041"/>
              <a:gd name="connsiteY5681" fmla="*/ 4266326 h 5883748"/>
              <a:gd name="connsiteX5682" fmla="*/ 7743822 w 8211041"/>
              <a:gd name="connsiteY5682" fmla="*/ 4264835 h 5883748"/>
              <a:gd name="connsiteX5683" fmla="*/ 7743334 w 8211041"/>
              <a:gd name="connsiteY5683" fmla="*/ 4264786 h 5883748"/>
              <a:gd name="connsiteX5684" fmla="*/ 7739991 w 8211041"/>
              <a:gd name="connsiteY5684" fmla="*/ 4265745 h 5883748"/>
              <a:gd name="connsiteX5685" fmla="*/ 7781875 w 8211041"/>
              <a:gd name="connsiteY5685" fmla="*/ 4281870 h 5883748"/>
              <a:gd name="connsiteX5686" fmla="*/ 7787370 w 8211041"/>
              <a:gd name="connsiteY5686" fmla="*/ 4283730 h 5883748"/>
              <a:gd name="connsiteX5687" fmla="*/ 7787845 w 8211041"/>
              <a:gd name="connsiteY5687" fmla="*/ 4283958 h 5883748"/>
              <a:gd name="connsiteX5688" fmla="*/ 7788448 w 8211041"/>
              <a:gd name="connsiteY5688" fmla="*/ 4284094 h 5883748"/>
              <a:gd name="connsiteX5689" fmla="*/ 7890837 w 8211041"/>
              <a:gd name="connsiteY5689" fmla="*/ 4318754 h 5883748"/>
              <a:gd name="connsiteX5690" fmla="*/ 7947378 w 8211041"/>
              <a:gd name="connsiteY5690" fmla="*/ 4334770 h 5883748"/>
              <a:gd name="connsiteX5691" fmla="*/ 7950495 w 8211041"/>
              <a:gd name="connsiteY5691" fmla="*/ 4337498 h 5883748"/>
              <a:gd name="connsiteX5692" fmla="*/ 7958171 w 8211041"/>
              <a:gd name="connsiteY5692" fmla="*/ 4343446 h 5883748"/>
              <a:gd name="connsiteX5693" fmla="*/ 7940015 w 8211041"/>
              <a:gd name="connsiteY5693" fmla="*/ 4339602 h 5883748"/>
              <a:gd name="connsiteX5694" fmla="*/ 7956806 w 8211041"/>
              <a:gd name="connsiteY5694" fmla="*/ 4345866 h 5883748"/>
              <a:gd name="connsiteX5695" fmla="*/ 7954498 w 8211041"/>
              <a:gd name="connsiteY5695" fmla="*/ 4349543 h 5883748"/>
              <a:gd name="connsiteX5696" fmla="*/ 7952901 w 8211041"/>
              <a:gd name="connsiteY5696" fmla="*/ 4347098 h 5883748"/>
              <a:gd name="connsiteX5697" fmla="*/ 7954498 w 8211041"/>
              <a:gd name="connsiteY5697" fmla="*/ 4349543 h 5883748"/>
              <a:gd name="connsiteX5698" fmla="*/ 7959685 w 8211041"/>
              <a:gd name="connsiteY5698" fmla="*/ 4352976 h 5883748"/>
              <a:gd name="connsiteX5699" fmla="*/ 7942735 w 8211041"/>
              <a:gd name="connsiteY5699" fmla="*/ 4348874 h 5883748"/>
              <a:gd name="connsiteX5700" fmla="*/ 7937715 w 8211041"/>
              <a:gd name="connsiteY5700" fmla="*/ 4346792 h 5883748"/>
              <a:gd name="connsiteX5701" fmla="*/ 7935596 w 8211041"/>
              <a:gd name="connsiteY5701" fmla="*/ 4345249 h 5883748"/>
              <a:gd name="connsiteX5702" fmla="*/ 7935431 w 8211041"/>
              <a:gd name="connsiteY5702" fmla="*/ 4347107 h 5883748"/>
              <a:gd name="connsiteX5703" fmla="*/ 7912752 w 8211041"/>
              <a:gd name="connsiteY5703" fmla="*/ 4341620 h 5883748"/>
              <a:gd name="connsiteX5704" fmla="*/ 7906741 w 8211041"/>
              <a:gd name="connsiteY5704" fmla="*/ 4338063 h 5883748"/>
              <a:gd name="connsiteX5705" fmla="*/ 7893349 w 8211041"/>
              <a:gd name="connsiteY5705" fmla="*/ 4329365 h 5883748"/>
              <a:gd name="connsiteX5706" fmla="*/ 7875906 w 8211041"/>
              <a:gd name="connsiteY5706" fmla="*/ 4320898 h 5883748"/>
              <a:gd name="connsiteX5707" fmla="*/ 7903675 w 8211041"/>
              <a:gd name="connsiteY5707" fmla="*/ 4339260 h 5883748"/>
              <a:gd name="connsiteX5708" fmla="*/ 7903962 w 8211041"/>
              <a:gd name="connsiteY5708" fmla="*/ 4339493 h 5883748"/>
              <a:gd name="connsiteX5709" fmla="*/ 7897779 w 8211041"/>
              <a:gd name="connsiteY5709" fmla="*/ 4337998 h 5883748"/>
              <a:gd name="connsiteX5710" fmla="*/ 7819146 w 8211041"/>
              <a:gd name="connsiteY5710" fmla="*/ 4313608 h 5883748"/>
              <a:gd name="connsiteX5711" fmla="*/ 7793129 w 8211041"/>
              <a:gd name="connsiteY5711" fmla="*/ 4307691 h 5883748"/>
              <a:gd name="connsiteX5712" fmla="*/ 7797935 w 8211041"/>
              <a:gd name="connsiteY5712" fmla="*/ 4309880 h 5883748"/>
              <a:gd name="connsiteX5713" fmla="*/ 7800950 w 8211041"/>
              <a:gd name="connsiteY5713" fmla="*/ 4311092 h 5883748"/>
              <a:gd name="connsiteX5714" fmla="*/ 7803829 w 8211041"/>
              <a:gd name="connsiteY5714" fmla="*/ 4312521 h 5883748"/>
              <a:gd name="connsiteX5715" fmla="*/ 7803827 w 8211041"/>
              <a:gd name="connsiteY5715" fmla="*/ 4312562 h 5883748"/>
              <a:gd name="connsiteX5716" fmla="*/ 7804742 w 8211041"/>
              <a:gd name="connsiteY5716" fmla="*/ 4312979 h 5883748"/>
              <a:gd name="connsiteX5717" fmla="*/ 7920997 w 8211041"/>
              <a:gd name="connsiteY5717" fmla="*/ 4365594 h 5883748"/>
              <a:gd name="connsiteX5718" fmla="*/ 7972804 w 8211041"/>
              <a:gd name="connsiteY5718" fmla="*/ 4396694 h 5883748"/>
              <a:gd name="connsiteX5719" fmla="*/ 7876177 w 8211041"/>
              <a:gd name="connsiteY5719" fmla="*/ 4357866 h 5883748"/>
              <a:gd name="connsiteX5720" fmla="*/ 7788027 w 8211041"/>
              <a:gd name="connsiteY5720" fmla="*/ 4333775 h 5883748"/>
              <a:gd name="connsiteX5721" fmla="*/ 7769337 w 8211041"/>
              <a:gd name="connsiteY5721" fmla="*/ 4330277 h 5883748"/>
              <a:gd name="connsiteX5722" fmla="*/ 7757736 w 8211041"/>
              <a:gd name="connsiteY5722" fmla="*/ 4324326 h 5883748"/>
              <a:gd name="connsiteX5723" fmla="*/ 7743581 w 8211041"/>
              <a:gd name="connsiteY5723" fmla="*/ 4316643 h 5883748"/>
              <a:gd name="connsiteX5724" fmla="*/ 7742563 w 8211041"/>
              <a:gd name="connsiteY5724" fmla="*/ 4317525 h 5883748"/>
              <a:gd name="connsiteX5725" fmla="*/ 7738908 w 8211041"/>
              <a:gd name="connsiteY5725" fmla="*/ 4319284 h 5883748"/>
              <a:gd name="connsiteX5726" fmla="*/ 7706203 w 8211041"/>
              <a:gd name="connsiteY5726" fmla="*/ 4310150 h 5883748"/>
              <a:gd name="connsiteX5727" fmla="*/ 7705747 w 8211041"/>
              <a:gd name="connsiteY5727" fmla="*/ 4310118 h 5883748"/>
              <a:gd name="connsiteX5728" fmla="*/ 7720202 w 8211041"/>
              <a:gd name="connsiteY5728" fmla="*/ 4320438 h 5883748"/>
              <a:gd name="connsiteX5729" fmla="*/ 7725026 w 8211041"/>
              <a:gd name="connsiteY5729" fmla="*/ 4322223 h 5883748"/>
              <a:gd name="connsiteX5730" fmla="*/ 7729446 w 8211041"/>
              <a:gd name="connsiteY5730" fmla="*/ 4324065 h 5883748"/>
              <a:gd name="connsiteX5731" fmla="*/ 7763345 w 8211041"/>
              <a:gd name="connsiteY5731" fmla="*/ 4336561 h 5883748"/>
              <a:gd name="connsiteX5732" fmla="*/ 7828529 w 8211041"/>
              <a:gd name="connsiteY5732" fmla="*/ 4364247 h 5883748"/>
              <a:gd name="connsiteX5733" fmla="*/ 7763383 w 8211041"/>
              <a:gd name="connsiteY5733" fmla="*/ 4343792 h 5883748"/>
              <a:gd name="connsiteX5734" fmla="*/ 7731709 w 8211041"/>
              <a:gd name="connsiteY5734" fmla="*/ 4335889 h 5883748"/>
              <a:gd name="connsiteX5735" fmla="*/ 7728208 w 8211041"/>
              <a:gd name="connsiteY5735" fmla="*/ 4337506 h 5883748"/>
              <a:gd name="connsiteX5736" fmla="*/ 7730513 w 8211041"/>
              <a:gd name="connsiteY5736" fmla="*/ 4338959 h 5883748"/>
              <a:gd name="connsiteX5737" fmla="*/ 7740452 w 8211041"/>
              <a:gd name="connsiteY5737" fmla="*/ 4351076 h 5883748"/>
              <a:gd name="connsiteX5738" fmla="*/ 7726811 w 8211041"/>
              <a:gd name="connsiteY5738" fmla="*/ 4352137 h 5883748"/>
              <a:gd name="connsiteX5739" fmla="*/ 7719287 w 8211041"/>
              <a:gd name="connsiteY5739" fmla="*/ 4350635 h 5883748"/>
              <a:gd name="connsiteX5740" fmla="*/ 7727369 w 8211041"/>
              <a:gd name="connsiteY5740" fmla="*/ 4357200 h 5883748"/>
              <a:gd name="connsiteX5741" fmla="*/ 7727370 w 8211041"/>
              <a:gd name="connsiteY5741" fmla="*/ 4357200 h 5883748"/>
              <a:gd name="connsiteX5742" fmla="*/ 7734540 w 8211041"/>
              <a:gd name="connsiteY5742" fmla="*/ 4361280 h 5883748"/>
              <a:gd name="connsiteX5743" fmla="*/ 7731751 w 8211041"/>
              <a:gd name="connsiteY5743" fmla="*/ 4360759 h 5883748"/>
              <a:gd name="connsiteX5744" fmla="*/ 7786762 w 8211041"/>
              <a:gd name="connsiteY5744" fmla="*/ 4405444 h 5883748"/>
              <a:gd name="connsiteX5745" fmla="*/ 7742026 w 8211041"/>
              <a:gd name="connsiteY5745" fmla="*/ 4371136 h 5883748"/>
              <a:gd name="connsiteX5746" fmla="*/ 7724793 w 8211041"/>
              <a:gd name="connsiteY5746" fmla="*/ 4359215 h 5883748"/>
              <a:gd name="connsiteX5747" fmla="*/ 7719862 w 8211041"/>
              <a:gd name="connsiteY5747" fmla="*/ 4358005 h 5883748"/>
              <a:gd name="connsiteX5748" fmla="*/ 7699101 w 8211041"/>
              <a:gd name="connsiteY5748" fmla="*/ 4352608 h 5883748"/>
              <a:gd name="connsiteX5749" fmla="*/ 7691765 w 8211041"/>
              <a:gd name="connsiteY5749" fmla="*/ 4350845 h 5883748"/>
              <a:gd name="connsiteX5750" fmla="*/ 7702497 w 8211041"/>
              <a:gd name="connsiteY5750" fmla="*/ 4358538 h 5883748"/>
              <a:gd name="connsiteX5751" fmla="*/ 7781600 w 8211041"/>
              <a:gd name="connsiteY5751" fmla="*/ 4416915 h 5883748"/>
              <a:gd name="connsiteX5752" fmla="*/ 7782678 w 8211041"/>
              <a:gd name="connsiteY5752" fmla="*/ 4417826 h 5883748"/>
              <a:gd name="connsiteX5753" fmla="*/ 7789139 w 8211041"/>
              <a:gd name="connsiteY5753" fmla="*/ 4420643 h 5883748"/>
              <a:gd name="connsiteX5754" fmla="*/ 7807681 w 8211041"/>
              <a:gd name="connsiteY5754" fmla="*/ 4426911 h 5883748"/>
              <a:gd name="connsiteX5755" fmla="*/ 7807246 w 8211041"/>
              <a:gd name="connsiteY5755" fmla="*/ 4427101 h 5883748"/>
              <a:gd name="connsiteX5756" fmla="*/ 7815557 w 8211041"/>
              <a:gd name="connsiteY5756" fmla="*/ 4433573 h 5883748"/>
              <a:gd name="connsiteX5757" fmla="*/ 7818706 w 8211041"/>
              <a:gd name="connsiteY5757" fmla="*/ 4435935 h 5883748"/>
              <a:gd name="connsiteX5758" fmla="*/ 7812763 w 8211041"/>
              <a:gd name="connsiteY5758" fmla="*/ 4434216 h 5883748"/>
              <a:gd name="connsiteX5759" fmla="*/ 7795450 w 8211041"/>
              <a:gd name="connsiteY5759" fmla="*/ 4428630 h 5883748"/>
              <a:gd name="connsiteX5760" fmla="*/ 7815770 w 8211041"/>
              <a:gd name="connsiteY5760" fmla="*/ 4445818 h 5883748"/>
              <a:gd name="connsiteX5761" fmla="*/ 7839241 w 8211041"/>
              <a:gd name="connsiteY5761" fmla="*/ 4467017 h 5883748"/>
              <a:gd name="connsiteX5762" fmla="*/ 7836665 w 8211041"/>
              <a:gd name="connsiteY5762" fmla="*/ 4465481 h 5883748"/>
              <a:gd name="connsiteX5763" fmla="*/ 7817103 w 8211041"/>
              <a:gd name="connsiteY5763" fmla="*/ 4451558 h 5883748"/>
              <a:gd name="connsiteX5764" fmla="*/ 7815111 w 8211041"/>
              <a:gd name="connsiteY5764" fmla="*/ 4450343 h 5883748"/>
              <a:gd name="connsiteX5765" fmla="*/ 7805616 w 8211041"/>
              <a:gd name="connsiteY5765" fmla="*/ 4441778 h 5883748"/>
              <a:gd name="connsiteX5766" fmla="*/ 7786022 w 8211041"/>
              <a:gd name="connsiteY5766" fmla="*/ 4425587 h 5883748"/>
              <a:gd name="connsiteX5767" fmla="*/ 7774355 w 8211041"/>
              <a:gd name="connsiteY5767" fmla="*/ 4421823 h 5883748"/>
              <a:gd name="connsiteX5768" fmla="*/ 7765150 w 8211041"/>
              <a:gd name="connsiteY5768" fmla="*/ 4415219 h 5883748"/>
              <a:gd name="connsiteX5769" fmla="*/ 7759286 w 8211041"/>
              <a:gd name="connsiteY5769" fmla="*/ 4412628 h 5883748"/>
              <a:gd name="connsiteX5770" fmla="*/ 7735202 w 8211041"/>
              <a:gd name="connsiteY5770" fmla="*/ 4401899 h 5883748"/>
              <a:gd name="connsiteX5771" fmla="*/ 7727759 w 8211041"/>
              <a:gd name="connsiteY5771" fmla="*/ 4399514 h 5883748"/>
              <a:gd name="connsiteX5772" fmla="*/ 7727315 w 8211041"/>
              <a:gd name="connsiteY5772" fmla="*/ 4399963 h 5883748"/>
              <a:gd name="connsiteX5773" fmla="*/ 7727105 w 8211041"/>
              <a:gd name="connsiteY5773" fmla="*/ 4400132 h 5883748"/>
              <a:gd name="connsiteX5774" fmla="*/ 7727512 w 8211041"/>
              <a:gd name="connsiteY5774" fmla="*/ 4400421 h 5883748"/>
              <a:gd name="connsiteX5775" fmla="*/ 7728344 w 8211041"/>
              <a:gd name="connsiteY5775" fmla="*/ 4401078 h 5883748"/>
              <a:gd name="connsiteX5776" fmla="*/ 7750489 w 8211041"/>
              <a:gd name="connsiteY5776" fmla="*/ 4418570 h 5883748"/>
              <a:gd name="connsiteX5777" fmla="*/ 7776826 w 8211041"/>
              <a:gd name="connsiteY5777" fmla="*/ 4436722 h 5883748"/>
              <a:gd name="connsiteX5778" fmla="*/ 7763573 w 8211041"/>
              <a:gd name="connsiteY5778" fmla="*/ 4428905 h 5883748"/>
              <a:gd name="connsiteX5779" fmla="*/ 7772854 w 8211041"/>
              <a:gd name="connsiteY5779" fmla="*/ 4436235 h 5883748"/>
              <a:gd name="connsiteX5780" fmla="*/ 7792124 w 8211041"/>
              <a:gd name="connsiteY5780" fmla="*/ 4452815 h 5883748"/>
              <a:gd name="connsiteX5781" fmla="*/ 7805719 w 8211041"/>
              <a:gd name="connsiteY5781" fmla="*/ 4461670 h 5883748"/>
              <a:gd name="connsiteX5782" fmla="*/ 7828645 w 8211041"/>
              <a:gd name="connsiteY5782" fmla="*/ 4479095 h 5883748"/>
              <a:gd name="connsiteX5783" fmla="*/ 7811690 w 8211041"/>
              <a:gd name="connsiteY5783" fmla="*/ 4469649 h 5883748"/>
              <a:gd name="connsiteX5784" fmla="*/ 7842085 w 8211041"/>
              <a:gd name="connsiteY5784" fmla="*/ 4495800 h 5883748"/>
              <a:gd name="connsiteX5785" fmla="*/ 7878178 w 8211041"/>
              <a:gd name="connsiteY5785" fmla="*/ 4509329 h 5883748"/>
              <a:gd name="connsiteX5786" fmla="*/ 7868677 w 8211041"/>
              <a:gd name="connsiteY5786" fmla="*/ 4500130 h 5883748"/>
              <a:gd name="connsiteX5787" fmla="*/ 7842632 w 8211041"/>
              <a:gd name="connsiteY5787" fmla="*/ 4475414 h 5883748"/>
              <a:gd name="connsiteX5788" fmla="*/ 7849712 w 8211041"/>
              <a:gd name="connsiteY5788" fmla="*/ 4480923 h 5883748"/>
              <a:gd name="connsiteX5789" fmla="*/ 7880257 w 8211041"/>
              <a:gd name="connsiteY5789" fmla="*/ 4510108 h 5883748"/>
              <a:gd name="connsiteX5790" fmla="*/ 7995419 w 8211041"/>
              <a:gd name="connsiteY5790" fmla="*/ 4553277 h 5883748"/>
              <a:gd name="connsiteX5791" fmla="*/ 8211041 w 8211041"/>
              <a:gd name="connsiteY5791" fmla="*/ 4650737 h 5883748"/>
              <a:gd name="connsiteX5792" fmla="*/ 8123993 w 8211041"/>
              <a:gd name="connsiteY5792" fmla="*/ 4620684 h 5883748"/>
              <a:gd name="connsiteX5793" fmla="*/ 8087093 w 8211041"/>
              <a:gd name="connsiteY5793" fmla="*/ 4606369 h 5883748"/>
              <a:gd name="connsiteX5794" fmla="*/ 8065326 w 8211041"/>
              <a:gd name="connsiteY5794" fmla="*/ 4596069 h 5883748"/>
              <a:gd name="connsiteX5795" fmla="*/ 8060347 w 8211041"/>
              <a:gd name="connsiteY5795" fmla="*/ 4595991 h 5883748"/>
              <a:gd name="connsiteX5796" fmla="*/ 8026555 w 8211041"/>
              <a:gd name="connsiteY5796" fmla="*/ 4582882 h 5883748"/>
              <a:gd name="connsiteX5797" fmla="*/ 7923347 w 8211041"/>
              <a:gd name="connsiteY5797" fmla="*/ 4546283 h 5883748"/>
              <a:gd name="connsiteX5798" fmla="*/ 7917690 w 8211041"/>
              <a:gd name="connsiteY5798" fmla="*/ 4544945 h 5883748"/>
              <a:gd name="connsiteX5799" fmla="*/ 7917907 w 8211041"/>
              <a:gd name="connsiteY5799" fmla="*/ 4545147 h 5883748"/>
              <a:gd name="connsiteX5800" fmla="*/ 7954247 w 8211041"/>
              <a:gd name="connsiteY5800" fmla="*/ 4577829 h 5883748"/>
              <a:gd name="connsiteX5801" fmla="*/ 7990525 w 8211041"/>
              <a:gd name="connsiteY5801" fmla="*/ 4613712 h 5883748"/>
              <a:gd name="connsiteX5802" fmla="*/ 8023424 w 8211041"/>
              <a:gd name="connsiteY5802" fmla="*/ 4647680 h 5883748"/>
              <a:gd name="connsiteX5803" fmla="*/ 7983203 w 8211041"/>
              <a:gd name="connsiteY5803" fmla="*/ 4609563 h 5883748"/>
              <a:gd name="connsiteX5804" fmla="*/ 7969267 w 8211041"/>
              <a:gd name="connsiteY5804" fmla="*/ 4597229 h 5883748"/>
              <a:gd name="connsiteX5805" fmla="*/ 7978448 w 8211041"/>
              <a:gd name="connsiteY5805" fmla="*/ 4611466 h 5883748"/>
              <a:gd name="connsiteX5806" fmla="*/ 8065899 w 8211041"/>
              <a:gd name="connsiteY5806" fmla="*/ 4699416 h 5883748"/>
              <a:gd name="connsiteX5807" fmla="*/ 7982120 w 8211041"/>
              <a:gd name="connsiteY5807" fmla="*/ 4620644 h 5883748"/>
              <a:gd name="connsiteX5808" fmla="*/ 7974778 w 8211041"/>
              <a:gd name="connsiteY5808" fmla="*/ 4616080 h 5883748"/>
              <a:gd name="connsiteX5809" fmla="*/ 7980619 w 8211041"/>
              <a:gd name="connsiteY5809" fmla="*/ 4621245 h 5883748"/>
              <a:gd name="connsiteX5810" fmla="*/ 8025335 w 8211041"/>
              <a:gd name="connsiteY5810" fmla="*/ 4666609 h 5883748"/>
              <a:gd name="connsiteX5811" fmla="*/ 8053339 w 8211041"/>
              <a:gd name="connsiteY5811" fmla="*/ 4696347 h 5883748"/>
              <a:gd name="connsiteX5812" fmla="*/ 8048267 w 8211041"/>
              <a:gd name="connsiteY5812" fmla="*/ 4693418 h 5883748"/>
              <a:gd name="connsiteX5813" fmla="*/ 8048031 w 8211041"/>
              <a:gd name="connsiteY5813" fmla="*/ 4693313 h 5883748"/>
              <a:gd name="connsiteX5814" fmla="*/ 8046708 w 8211041"/>
              <a:gd name="connsiteY5814" fmla="*/ 4692090 h 5883748"/>
              <a:gd name="connsiteX5815" fmla="*/ 8026181 w 8211041"/>
              <a:gd name="connsiteY5815" fmla="*/ 4671988 h 5883748"/>
              <a:gd name="connsiteX5816" fmla="*/ 8037864 w 8211041"/>
              <a:gd name="connsiteY5816" fmla="*/ 4688126 h 5883748"/>
              <a:gd name="connsiteX5817" fmla="*/ 8039361 w 8211041"/>
              <a:gd name="connsiteY5817" fmla="*/ 4689534 h 5883748"/>
              <a:gd name="connsiteX5818" fmla="*/ 8036452 w 8211041"/>
              <a:gd name="connsiteY5818" fmla="*/ 4690387 h 5883748"/>
              <a:gd name="connsiteX5819" fmla="*/ 8041865 w 8211041"/>
              <a:gd name="connsiteY5819" fmla="*/ 4694666 h 5883748"/>
              <a:gd name="connsiteX5820" fmla="*/ 8048974 w 8211041"/>
              <a:gd name="connsiteY5820" fmla="*/ 4698960 h 5883748"/>
              <a:gd name="connsiteX5821" fmla="*/ 8052885 w 8211041"/>
              <a:gd name="connsiteY5821" fmla="*/ 4703171 h 5883748"/>
              <a:gd name="connsiteX5822" fmla="*/ 8037865 w 8211041"/>
              <a:gd name="connsiteY5822" fmla="*/ 4692482 h 5883748"/>
              <a:gd name="connsiteX5823" fmla="*/ 7960427 w 8211041"/>
              <a:gd name="connsiteY5823" fmla="*/ 4615772 h 5883748"/>
              <a:gd name="connsiteX5824" fmla="*/ 7927718 w 8211041"/>
              <a:gd name="connsiteY5824" fmla="*/ 4588444 h 5883748"/>
              <a:gd name="connsiteX5825" fmla="*/ 7931556 w 8211041"/>
              <a:gd name="connsiteY5825" fmla="*/ 4592958 h 5883748"/>
              <a:gd name="connsiteX5826" fmla="*/ 7994558 w 8211041"/>
              <a:gd name="connsiteY5826" fmla="*/ 4656083 h 5883748"/>
              <a:gd name="connsiteX5827" fmla="*/ 8018507 w 8211041"/>
              <a:gd name="connsiteY5827" fmla="*/ 4679657 h 5883748"/>
              <a:gd name="connsiteX5828" fmla="*/ 8002735 w 8211041"/>
              <a:gd name="connsiteY5828" fmla="*/ 4667816 h 5883748"/>
              <a:gd name="connsiteX5829" fmla="*/ 7930307 w 8211041"/>
              <a:gd name="connsiteY5829" fmla="*/ 4599266 h 5883748"/>
              <a:gd name="connsiteX5830" fmla="*/ 7900350 w 8211041"/>
              <a:gd name="connsiteY5830" fmla="*/ 4573740 h 5883748"/>
              <a:gd name="connsiteX5831" fmla="*/ 7920710 w 8211041"/>
              <a:gd name="connsiteY5831" fmla="*/ 4592699 h 5883748"/>
              <a:gd name="connsiteX5832" fmla="*/ 7939820 w 8211041"/>
              <a:gd name="connsiteY5832" fmla="*/ 4613611 h 5883748"/>
              <a:gd name="connsiteX5833" fmla="*/ 7902938 w 8211041"/>
              <a:gd name="connsiteY5833" fmla="*/ 4580208 h 5883748"/>
              <a:gd name="connsiteX5834" fmla="*/ 7889003 w 8211041"/>
              <a:gd name="connsiteY5834" fmla="*/ 4572231 h 5883748"/>
              <a:gd name="connsiteX5835" fmla="*/ 7845612 w 8211041"/>
              <a:gd name="connsiteY5835" fmla="*/ 4535624 h 5883748"/>
              <a:gd name="connsiteX5836" fmla="*/ 7838270 w 8211041"/>
              <a:gd name="connsiteY5836" fmla="*/ 4531059 h 5883748"/>
              <a:gd name="connsiteX5837" fmla="*/ 7848200 w 8211041"/>
              <a:gd name="connsiteY5837" fmla="*/ 4542091 h 5883748"/>
              <a:gd name="connsiteX5838" fmla="*/ 7935651 w 8211041"/>
              <a:gd name="connsiteY5838" fmla="*/ 4625685 h 5883748"/>
              <a:gd name="connsiteX5839" fmla="*/ 7859967 w 8211041"/>
              <a:gd name="connsiteY5839" fmla="*/ 4558437 h 5883748"/>
              <a:gd name="connsiteX5840" fmla="*/ 7847618 w 8211041"/>
              <a:gd name="connsiteY5840" fmla="*/ 4554423 h 5883748"/>
              <a:gd name="connsiteX5841" fmla="*/ 7934484 w 8211041"/>
              <a:gd name="connsiteY5841" fmla="*/ 4636558 h 5883748"/>
              <a:gd name="connsiteX5842" fmla="*/ 7938657 w 8211041"/>
              <a:gd name="connsiteY5842" fmla="*/ 4646988 h 5883748"/>
              <a:gd name="connsiteX5843" fmla="*/ 7878245 w 8211041"/>
              <a:gd name="connsiteY5843" fmla="*/ 4594687 h 5883748"/>
              <a:gd name="connsiteX5844" fmla="*/ 7866312 w 8211041"/>
              <a:gd name="connsiteY5844" fmla="*/ 4587360 h 5883748"/>
              <a:gd name="connsiteX5845" fmla="*/ 7915086 w 8211041"/>
              <a:gd name="connsiteY5845" fmla="*/ 4633339 h 5883748"/>
              <a:gd name="connsiteX5846" fmla="*/ 7934958 w 8211041"/>
              <a:gd name="connsiteY5846" fmla="*/ 4651646 h 5883748"/>
              <a:gd name="connsiteX5847" fmla="*/ 7923470 w 8211041"/>
              <a:gd name="connsiteY5847" fmla="*/ 4647112 h 5883748"/>
              <a:gd name="connsiteX5848" fmla="*/ 7936924 w 8211041"/>
              <a:gd name="connsiteY5848" fmla="*/ 4659844 h 5883748"/>
              <a:gd name="connsiteX5849" fmla="*/ 7952510 w 8211041"/>
              <a:gd name="connsiteY5849" fmla="*/ 4668355 h 5883748"/>
              <a:gd name="connsiteX5850" fmla="*/ 7961356 w 8211041"/>
              <a:gd name="connsiteY5850" fmla="*/ 4676870 h 5883748"/>
              <a:gd name="connsiteX5851" fmla="*/ 7962426 w 8211041"/>
              <a:gd name="connsiteY5851" fmla="*/ 4677893 h 5883748"/>
              <a:gd name="connsiteX5852" fmla="*/ 7955984 w 8211041"/>
              <a:gd name="connsiteY5852" fmla="*/ 4674861 h 5883748"/>
              <a:gd name="connsiteX5853" fmla="*/ 7930998 w 8211041"/>
              <a:gd name="connsiteY5853" fmla="*/ 4661982 h 5883748"/>
              <a:gd name="connsiteX5854" fmla="*/ 7873720 w 8211041"/>
              <a:gd name="connsiteY5854" fmla="*/ 4629284 h 5883748"/>
              <a:gd name="connsiteX5855" fmla="*/ 7889490 w 8211041"/>
              <a:gd name="connsiteY5855" fmla="*/ 4642362 h 5883748"/>
              <a:gd name="connsiteX5856" fmla="*/ 7915640 w 8211041"/>
              <a:gd name="connsiteY5856" fmla="*/ 4658644 h 5883748"/>
              <a:gd name="connsiteX5857" fmla="*/ 7923006 w 8211041"/>
              <a:gd name="connsiteY5857" fmla="*/ 4667481 h 5883748"/>
              <a:gd name="connsiteX5858" fmla="*/ 7934243 w 8211041"/>
              <a:gd name="connsiteY5858" fmla="*/ 4671713 h 5883748"/>
              <a:gd name="connsiteX5859" fmla="*/ 7941780 w 8211041"/>
              <a:gd name="connsiteY5859" fmla="*/ 4680756 h 5883748"/>
              <a:gd name="connsiteX5860" fmla="*/ 7968279 w 8211041"/>
              <a:gd name="connsiteY5860" fmla="*/ 4694536 h 5883748"/>
              <a:gd name="connsiteX5861" fmla="*/ 7952749 w 8211041"/>
              <a:gd name="connsiteY5861" fmla="*/ 4690993 h 5883748"/>
              <a:gd name="connsiteX5862" fmla="*/ 7934655 w 8211041"/>
              <a:gd name="connsiteY5862" fmla="*/ 4681455 h 5883748"/>
              <a:gd name="connsiteX5863" fmla="*/ 7925128 w 8211041"/>
              <a:gd name="connsiteY5863" fmla="*/ 4682191 h 5883748"/>
              <a:gd name="connsiteX5864" fmla="*/ 7901438 w 8211041"/>
              <a:gd name="connsiteY5864" fmla="*/ 4669955 h 5883748"/>
              <a:gd name="connsiteX5865" fmla="*/ 7875146 w 8211041"/>
              <a:gd name="connsiteY5865" fmla="*/ 4652358 h 5883748"/>
              <a:gd name="connsiteX5866" fmla="*/ 7875761 w 8211041"/>
              <a:gd name="connsiteY5866" fmla="*/ 4652677 h 5883748"/>
              <a:gd name="connsiteX5867" fmla="*/ 7877224 w 8211041"/>
              <a:gd name="connsiteY5867" fmla="*/ 4653465 h 5883748"/>
              <a:gd name="connsiteX5868" fmla="*/ 7876909 w 8211041"/>
              <a:gd name="connsiteY5868" fmla="*/ 4653274 h 5883748"/>
              <a:gd name="connsiteX5869" fmla="*/ 7875761 w 8211041"/>
              <a:gd name="connsiteY5869" fmla="*/ 4652677 h 5883748"/>
              <a:gd name="connsiteX5870" fmla="*/ 7875055 w 8211041"/>
              <a:gd name="connsiteY5870" fmla="*/ 4652296 h 5883748"/>
              <a:gd name="connsiteX5871" fmla="*/ 7875146 w 8211041"/>
              <a:gd name="connsiteY5871" fmla="*/ 4652358 h 5883748"/>
              <a:gd name="connsiteX5872" fmla="*/ 7871496 w 8211041"/>
              <a:gd name="connsiteY5872" fmla="*/ 4650461 h 5883748"/>
              <a:gd name="connsiteX5873" fmla="*/ 7860216 w 8211041"/>
              <a:gd name="connsiteY5873" fmla="*/ 4646662 h 5883748"/>
              <a:gd name="connsiteX5874" fmla="*/ 7879337 w 8211041"/>
              <a:gd name="connsiteY5874" fmla="*/ 4657434 h 5883748"/>
              <a:gd name="connsiteX5875" fmla="*/ 7938928 w 8211041"/>
              <a:gd name="connsiteY5875" fmla="*/ 4692420 h 5883748"/>
              <a:gd name="connsiteX5876" fmla="*/ 7954870 w 8211041"/>
              <a:gd name="connsiteY5876" fmla="*/ 4705703 h 5883748"/>
              <a:gd name="connsiteX5877" fmla="*/ 7972444 w 8211041"/>
              <a:gd name="connsiteY5877" fmla="*/ 4717539 h 5883748"/>
              <a:gd name="connsiteX5878" fmla="*/ 7971310 w 8211041"/>
              <a:gd name="connsiteY5878" fmla="*/ 4728345 h 5883748"/>
              <a:gd name="connsiteX5879" fmla="*/ 8012299 w 8211041"/>
              <a:gd name="connsiteY5879" fmla="*/ 4750261 h 5883748"/>
              <a:gd name="connsiteX5880" fmla="*/ 8028048 w 8211041"/>
              <a:gd name="connsiteY5880" fmla="*/ 4758733 h 5883748"/>
              <a:gd name="connsiteX5881" fmla="*/ 8029117 w 8211041"/>
              <a:gd name="connsiteY5881" fmla="*/ 4760599 h 5883748"/>
              <a:gd name="connsiteX5882" fmla="*/ 8032666 w 8211041"/>
              <a:gd name="connsiteY5882" fmla="*/ 4765667 h 5883748"/>
              <a:gd name="connsiteX5883" fmla="*/ 8027522 w 8211041"/>
              <a:gd name="connsiteY5883" fmla="*/ 4763109 h 5883748"/>
              <a:gd name="connsiteX5884" fmla="*/ 7950374 w 8211041"/>
              <a:gd name="connsiteY5884" fmla="*/ 4724642 h 5883748"/>
              <a:gd name="connsiteX5885" fmla="*/ 7920275 w 8211041"/>
              <a:gd name="connsiteY5885" fmla="*/ 4709460 h 5883748"/>
              <a:gd name="connsiteX5886" fmla="*/ 7896861 w 8211041"/>
              <a:gd name="connsiteY5886" fmla="*/ 4699380 h 5883748"/>
              <a:gd name="connsiteX5887" fmla="*/ 7882022 w 8211041"/>
              <a:gd name="connsiteY5887" fmla="*/ 4693745 h 5883748"/>
              <a:gd name="connsiteX5888" fmla="*/ 7879819 w 8211041"/>
              <a:gd name="connsiteY5888" fmla="*/ 4693699 h 5883748"/>
              <a:gd name="connsiteX5889" fmla="*/ 7890546 w 8211041"/>
              <a:gd name="connsiteY5889" fmla="*/ 4698870 h 5883748"/>
              <a:gd name="connsiteX5890" fmla="*/ 7891193 w 8211041"/>
              <a:gd name="connsiteY5890" fmla="*/ 4701366 h 5883748"/>
              <a:gd name="connsiteX5891" fmla="*/ 7891093 w 8211041"/>
              <a:gd name="connsiteY5891" fmla="*/ 4705568 h 5883748"/>
              <a:gd name="connsiteX5892" fmla="*/ 7869540 w 8211041"/>
              <a:gd name="connsiteY5892" fmla="*/ 4696161 h 5883748"/>
              <a:gd name="connsiteX5893" fmla="*/ 7869229 w 8211041"/>
              <a:gd name="connsiteY5893" fmla="*/ 4696405 h 5883748"/>
              <a:gd name="connsiteX5894" fmla="*/ 7916047 w 8211041"/>
              <a:gd name="connsiteY5894" fmla="*/ 4722395 h 5883748"/>
              <a:gd name="connsiteX5895" fmla="*/ 7946308 w 8211041"/>
              <a:gd name="connsiteY5895" fmla="*/ 4743610 h 5883748"/>
              <a:gd name="connsiteX5896" fmla="*/ 7950072 w 8211041"/>
              <a:gd name="connsiteY5896" fmla="*/ 4751044 h 5883748"/>
              <a:gd name="connsiteX5897" fmla="*/ 7986002 w 8211041"/>
              <a:gd name="connsiteY5897" fmla="*/ 4770299 h 5883748"/>
              <a:gd name="connsiteX5898" fmla="*/ 7974676 w 8211041"/>
              <a:gd name="connsiteY5898" fmla="*/ 4768392 h 5883748"/>
              <a:gd name="connsiteX5899" fmla="*/ 7975578 w 8211041"/>
              <a:gd name="connsiteY5899" fmla="*/ 4767919 h 5883748"/>
              <a:gd name="connsiteX5900" fmla="*/ 7977250 w 8211041"/>
              <a:gd name="connsiteY5900" fmla="*/ 4768560 h 5883748"/>
              <a:gd name="connsiteX5901" fmla="*/ 7976157 w 8211041"/>
              <a:gd name="connsiteY5901" fmla="*/ 4767615 h 5883748"/>
              <a:gd name="connsiteX5902" fmla="*/ 7975578 w 8211041"/>
              <a:gd name="connsiteY5902" fmla="*/ 4767919 h 5883748"/>
              <a:gd name="connsiteX5903" fmla="*/ 7972502 w 8211041"/>
              <a:gd name="connsiteY5903" fmla="*/ 4766740 h 5883748"/>
              <a:gd name="connsiteX5904" fmla="*/ 7970797 w 8211041"/>
              <a:gd name="connsiteY5904" fmla="*/ 4765442 h 5883748"/>
              <a:gd name="connsiteX5905" fmla="*/ 7968588 w 8211041"/>
              <a:gd name="connsiteY5905" fmla="*/ 4764496 h 5883748"/>
              <a:gd name="connsiteX5906" fmla="*/ 7959917 w 8211041"/>
              <a:gd name="connsiteY5906" fmla="*/ 4766260 h 5883748"/>
              <a:gd name="connsiteX5907" fmla="*/ 7925015 w 8211041"/>
              <a:gd name="connsiteY5907" fmla="*/ 4748239 h 5883748"/>
              <a:gd name="connsiteX5908" fmla="*/ 7918061 w 8211041"/>
              <a:gd name="connsiteY5908" fmla="*/ 4749144 h 5883748"/>
              <a:gd name="connsiteX5909" fmla="*/ 7877073 w 8211041"/>
              <a:gd name="connsiteY5909" fmla="*/ 4727226 h 5883748"/>
              <a:gd name="connsiteX5910" fmla="*/ 7836861 w 8211041"/>
              <a:gd name="connsiteY5910" fmla="*/ 4702834 h 5883748"/>
              <a:gd name="connsiteX5911" fmla="*/ 7831283 w 8211041"/>
              <a:gd name="connsiteY5911" fmla="*/ 4702469 h 5883748"/>
              <a:gd name="connsiteX5912" fmla="*/ 7869178 w 8211041"/>
              <a:gd name="connsiteY5912" fmla="*/ 4726515 h 5883748"/>
              <a:gd name="connsiteX5913" fmla="*/ 7968759 w 8211041"/>
              <a:gd name="connsiteY5913" fmla="*/ 4784106 h 5883748"/>
              <a:gd name="connsiteX5914" fmla="*/ 8021047 w 8211041"/>
              <a:gd name="connsiteY5914" fmla="*/ 4810927 h 5883748"/>
              <a:gd name="connsiteX5915" fmla="*/ 8023567 w 8211041"/>
              <a:gd name="connsiteY5915" fmla="*/ 4814216 h 5883748"/>
              <a:gd name="connsiteX5916" fmla="*/ 8029923 w 8211041"/>
              <a:gd name="connsiteY5916" fmla="*/ 4821557 h 5883748"/>
              <a:gd name="connsiteX5917" fmla="*/ 8012877 w 8211041"/>
              <a:gd name="connsiteY5917" fmla="*/ 4814217 h 5883748"/>
              <a:gd name="connsiteX5918" fmla="*/ 8028109 w 8211041"/>
              <a:gd name="connsiteY5918" fmla="*/ 4823660 h 5883748"/>
              <a:gd name="connsiteX5919" fmla="*/ 8025123 w 8211041"/>
              <a:gd name="connsiteY5919" fmla="*/ 4826812 h 5883748"/>
              <a:gd name="connsiteX5920" fmla="*/ 8029534 w 8211041"/>
              <a:gd name="connsiteY5920" fmla="*/ 4831197 h 5883748"/>
              <a:gd name="connsiteX5921" fmla="*/ 8013721 w 8211041"/>
              <a:gd name="connsiteY5921" fmla="*/ 4823843 h 5883748"/>
              <a:gd name="connsiteX5922" fmla="*/ 8009209 w 8211041"/>
              <a:gd name="connsiteY5922" fmla="*/ 4820814 h 5883748"/>
              <a:gd name="connsiteX5923" fmla="*/ 8007435 w 8211041"/>
              <a:gd name="connsiteY5923" fmla="*/ 4818885 h 5883748"/>
              <a:gd name="connsiteX5924" fmla="*/ 8006907 w 8211041"/>
              <a:gd name="connsiteY5924" fmla="*/ 4820675 h 5883748"/>
              <a:gd name="connsiteX5925" fmla="*/ 7985750 w 8211041"/>
              <a:gd name="connsiteY5925" fmla="*/ 4810835 h 5883748"/>
              <a:gd name="connsiteX5926" fmla="*/ 7980556 w 8211041"/>
              <a:gd name="connsiteY5926" fmla="*/ 4806165 h 5883748"/>
              <a:gd name="connsiteX5927" fmla="*/ 7969136 w 8211041"/>
              <a:gd name="connsiteY5927" fmla="*/ 4795003 h 5883748"/>
              <a:gd name="connsiteX5928" fmla="*/ 7953699 w 8211041"/>
              <a:gd name="connsiteY5928" fmla="*/ 4783271 h 5883748"/>
              <a:gd name="connsiteX5929" fmla="*/ 7977314 w 8211041"/>
              <a:gd name="connsiteY5929" fmla="*/ 4806736 h 5883748"/>
              <a:gd name="connsiteX5930" fmla="*/ 7977550 w 8211041"/>
              <a:gd name="connsiteY5930" fmla="*/ 4807021 h 5883748"/>
              <a:gd name="connsiteX5931" fmla="*/ 7971782 w 8211041"/>
              <a:gd name="connsiteY5931" fmla="*/ 4804339 h 5883748"/>
              <a:gd name="connsiteX5932" fmla="*/ 7923354 w 8211041"/>
              <a:gd name="connsiteY5932" fmla="*/ 4778486 h 5883748"/>
              <a:gd name="connsiteX5933" fmla="*/ 7900492 w 8211041"/>
              <a:gd name="connsiteY5933" fmla="*/ 4766934 h 5883748"/>
              <a:gd name="connsiteX5934" fmla="*/ 7900415 w 8211041"/>
              <a:gd name="connsiteY5934" fmla="*/ 4766833 h 5883748"/>
              <a:gd name="connsiteX5935" fmla="*/ 7900186 w 8211041"/>
              <a:gd name="connsiteY5935" fmla="*/ 4766780 h 5883748"/>
              <a:gd name="connsiteX5936" fmla="*/ 7873767 w 8211041"/>
              <a:gd name="connsiteY5936" fmla="*/ 4753432 h 5883748"/>
              <a:gd name="connsiteX5937" fmla="*/ 7884422 w 8211041"/>
              <a:gd name="connsiteY5937" fmla="*/ 4761834 h 5883748"/>
              <a:gd name="connsiteX5938" fmla="*/ 7878223 w 8211041"/>
              <a:gd name="connsiteY5938" fmla="*/ 4760964 h 5883748"/>
              <a:gd name="connsiteX5939" fmla="*/ 7852739 w 8211041"/>
              <a:gd name="connsiteY5939" fmla="*/ 4738479 h 5883748"/>
              <a:gd name="connsiteX5940" fmla="*/ 7870159 w 8211041"/>
              <a:gd name="connsiteY5940" fmla="*/ 4757298 h 5883748"/>
              <a:gd name="connsiteX5941" fmla="*/ 7868678 w 8211041"/>
              <a:gd name="connsiteY5941" fmla="*/ 4756581 h 5883748"/>
              <a:gd name="connsiteX5942" fmla="*/ 7839912 w 8211041"/>
              <a:gd name="connsiteY5942" fmla="*/ 4742845 h 5883748"/>
              <a:gd name="connsiteX5943" fmla="*/ 7838358 w 8211041"/>
              <a:gd name="connsiteY5943" fmla="*/ 4742420 h 5883748"/>
              <a:gd name="connsiteX5944" fmla="*/ 7876532 w 8211041"/>
              <a:gd name="connsiteY5944" fmla="*/ 4761297 h 5883748"/>
              <a:gd name="connsiteX5945" fmla="*/ 7854531 w 8211041"/>
              <a:gd name="connsiteY5945" fmla="*/ 4756561 h 5883748"/>
              <a:gd name="connsiteX5946" fmla="*/ 7856497 w 8211041"/>
              <a:gd name="connsiteY5946" fmla="*/ 4757838 h 5883748"/>
              <a:gd name="connsiteX5947" fmla="*/ 7879229 w 8211041"/>
              <a:gd name="connsiteY5947" fmla="*/ 4771663 h 5883748"/>
              <a:gd name="connsiteX5948" fmla="*/ 7871756 w 8211041"/>
              <a:gd name="connsiteY5948" fmla="*/ 4774865 h 5883748"/>
              <a:gd name="connsiteX5949" fmla="*/ 7876039 w 8211041"/>
              <a:gd name="connsiteY5949" fmla="*/ 4780002 h 5883748"/>
              <a:gd name="connsiteX5950" fmla="*/ 7850570 w 8211041"/>
              <a:gd name="connsiteY5950" fmla="*/ 4767455 h 5883748"/>
              <a:gd name="connsiteX5951" fmla="*/ 7825619 w 8211041"/>
              <a:gd name="connsiteY5951" fmla="*/ 4752612 h 5883748"/>
              <a:gd name="connsiteX5952" fmla="*/ 7819693 w 8211041"/>
              <a:gd name="connsiteY5952" fmla="*/ 4754749 h 5883748"/>
              <a:gd name="connsiteX5953" fmla="*/ 7815945 w 8211041"/>
              <a:gd name="connsiteY5953" fmla="*/ 4752968 h 5883748"/>
              <a:gd name="connsiteX5954" fmla="*/ 7814056 w 8211041"/>
              <a:gd name="connsiteY5954" fmla="*/ 4754380 h 5883748"/>
              <a:gd name="connsiteX5955" fmla="*/ 7813137 w 8211041"/>
              <a:gd name="connsiteY5955" fmla="*/ 4754976 h 5883748"/>
              <a:gd name="connsiteX5956" fmla="*/ 7790367 w 8211041"/>
              <a:gd name="connsiteY5956" fmla="*/ 4745531 h 5883748"/>
              <a:gd name="connsiteX5957" fmla="*/ 7799540 w 8211041"/>
              <a:gd name="connsiteY5957" fmla="*/ 4751226 h 5883748"/>
              <a:gd name="connsiteX5958" fmla="*/ 7809475 w 8211041"/>
              <a:gd name="connsiteY5958" fmla="*/ 4757577 h 5883748"/>
              <a:gd name="connsiteX5959" fmla="*/ 7840255 w 8211041"/>
              <a:gd name="connsiteY5959" fmla="*/ 4776495 h 5883748"/>
              <a:gd name="connsiteX5960" fmla="*/ 7898722 w 8211041"/>
              <a:gd name="connsiteY5960" fmla="*/ 4816458 h 5883748"/>
              <a:gd name="connsiteX5961" fmla="*/ 7838870 w 8211041"/>
              <a:gd name="connsiteY5961" fmla="*/ 4783592 h 5883748"/>
              <a:gd name="connsiteX5962" fmla="*/ 7809368 w 8211041"/>
              <a:gd name="connsiteY5962" fmla="*/ 4769615 h 5883748"/>
              <a:gd name="connsiteX5963" fmla="*/ 7799840 w 8211041"/>
              <a:gd name="connsiteY5963" fmla="*/ 4770352 h 5883748"/>
              <a:gd name="connsiteX5964" fmla="*/ 7772920 w 8211041"/>
              <a:gd name="connsiteY5964" fmla="*/ 4752658 h 5883748"/>
              <a:gd name="connsiteX5965" fmla="*/ 7765956 w 8211041"/>
              <a:gd name="connsiteY5965" fmla="*/ 4759391 h 5883748"/>
              <a:gd name="connsiteX5966" fmla="*/ 7729770 w 8211041"/>
              <a:gd name="connsiteY5966" fmla="*/ 4740313 h 5883748"/>
              <a:gd name="connsiteX5967" fmla="*/ 7728709 w 8211041"/>
              <a:gd name="connsiteY5967" fmla="*/ 4741043 h 5883748"/>
              <a:gd name="connsiteX5968" fmla="*/ 7728513 w 8211041"/>
              <a:gd name="connsiteY5968" fmla="*/ 4741178 h 5883748"/>
              <a:gd name="connsiteX5969" fmla="*/ 7728356 w 8211041"/>
              <a:gd name="connsiteY5969" fmla="*/ 4741286 h 5883748"/>
              <a:gd name="connsiteX5970" fmla="*/ 7728709 w 8211041"/>
              <a:gd name="connsiteY5970" fmla="*/ 4741043 h 5883748"/>
              <a:gd name="connsiteX5971" fmla="*/ 7729298 w 8211041"/>
              <a:gd name="connsiteY5971" fmla="*/ 4740638 h 5883748"/>
              <a:gd name="connsiteX5972" fmla="*/ 7729770 w 8211041"/>
              <a:gd name="connsiteY5972" fmla="*/ 4740313 h 5883748"/>
              <a:gd name="connsiteX5973" fmla="*/ 7757975 w 8211041"/>
              <a:gd name="connsiteY5973" fmla="*/ 4759062 h 5883748"/>
              <a:gd name="connsiteX5974" fmla="*/ 7800923 w 8211041"/>
              <a:gd name="connsiteY5974" fmla="*/ 4789656 h 5883748"/>
              <a:gd name="connsiteX5975" fmla="*/ 7763699 w 8211041"/>
              <a:gd name="connsiteY5975" fmla="*/ 4775174 h 5883748"/>
              <a:gd name="connsiteX5976" fmla="*/ 7774828 w 8211041"/>
              <a:gd name="connsiteY5976" fmla="*/ 4791445 h 5883748"/>
              <a:gd name="connsiteX5977" fmla="*/ 7750906 w 8211041"/>
              <a:gd name="connsiteY5977" fmla="*/ 4777833 h 5883748"/>
              <a:gd name="connsiteX5978" fmla="*/ 7726983 w 8211041"/>
              <a:gd name="connsiteY5978" fmla="*/ 4764222 h 5883748"/>
              <a:gd name="connsiteX5979" fmla="*/ 7743012 w 8211041"/>
              <a:gd name="connsiteY5979" fmla="*/ 4776272 h 5883748"/>
              <a:gd name="connsiteX5980" fmla="*/ 7745694 w 8211041"/>
              <a:gd name="connsiteY5980" fmla="*/ 4778140 h 5883748"/>
              <a:gd name="connsiteX5981" fmla="*/ 7747323 w 8211041"/>
              <a:gd name="connsiteY5981" fmla="*/ 4778769 h 5883748"/>
              <a:gd name="connsiteX5982" fmla="*/ 7753437 w 8211041"/>
              <a:gd name="connsiteY5982" fmla="*/ 4783580 h 5883748"/>
              <a:gd name="connsiteX5983" fmla="*/ 7753893 w 8211041"/>
              <a:gd name="connsiteY5983" fmla="*/ 4784506 h 5883748"/>
              <a:gd name="connsiteX5984" fmla="*/ 7754669 w 8211041"/>
              <a:gd name="connsiteY5984" fmla="*/ 4785268 h 5883748"/>
              <a:gd name="connsiteX5985" fmla="*/ 7754219 w 8211041"/>
              <a:gd name="connsiteY5985" fmla="*/ 4785168 h 5883748"/>
              <a:gd name="connsiteX5986" fmla="*/ 7756409 w 8211041"/>
              <a:gd name="connsiteY5986" fmla="*/ 4789609 h 5883748"/>
              <a:gd name="connsiteX5987" fmla="*/ 7755965 w 8211041"/>
              <a:gd name="connsiteY5987" fmla="*/ 4794128 h 5883748"/>
              <a:gd name="connsiteX5988" fmla="*/ 7754124 w 8211041"/>
              <a:gd name="connsiteY5988" fmla="*/ 4794684 h 5883748"/>
              <a:gd name="connsiteX5989" fmla="*/ 7762396 w 8211041"/>
              <a:gd name="connsiteY5989" fmla="*/ 4802593 h 5883748"/>
              <a:gd name="connsiteX5990" fmla="*/ 7777082 w 8211041"/>
              <a:gd name="connsiteY5990" fmla="*/ 4819330 h 5883748"/>
              <a:gd name="connsiteX5991" fmla="*/ 7774725 w 8211041"/>
              <a:gd name="connsiteY5991" fmla="*/ 4817514 h 5883748"/>
              <a:gd name="connsiteX5992" fmla="*/ 7800877 w 8211041"/>
              <a:gd name="connsiteY5992" fmla="*/ 4843382 h 5883748"/>
              <a:gd name="connsiteX5993" fmla="*/ 7833776 w 8211041"/>
              <a:gd name="connsiteY5993" fmla="*/ 4877351 h 5883748"/>
              <a:gd name="connsiteX5994" fmla="*/ 7793555 w 8211041"/>
              <a:gd name="connsiteY5994" fmla="*/ 4839233 h 5883748"/>
              <a:gd name="connsiteX5995" fmla="*/ 7779620 w 8211041"/>
              <a:gd name="connsiteY5995" fmla="*/ 4826900 h 5883748"/>
              <a:gd name="connsiteX5996" fmla="*/ 7779330 w 8211041"/>
              <a:gd name="connsiteY5996" fmla="*/ 4829406 h 5883748"/>
              <a:gd name="connsiteX5997" fmla="*/ 7779741 w 8211041"/>
              <a:gd name="connsiteY5997" fmla="*/ 4830068 h 5883748"/>
              <a:gd name="connsiteX5998" fmla="*/ 7783975 w 8211041"/>
              <a:gd name="connsiteY5998" fmla="*/ 4834113 h 5883748"/>
              <a:gd name="connsiteX5999" fmla="*/ 7781796 w 8211041"/>
              <a:gd name="connsiteY5999" fmla="*/ 4832893 h 5883748"/>
              <a:gd name="connsiteX6000" fmla="*/ 7781324 w 8211041"/>
              <a:gd name="connsiteY6000" fmla="*/ 4832620 h 5883748"/>
              <a:gd name="connsiteX6001" fmla="*/ 7782052 w 8211041"/>
              <a:gd name="connsiteY6001" fmla="*/ 4833793 h 5883748"/>
              <a:gd name="connsiteX6002" fmla="*/ 7788800 w 8211041"/>
              <a:gd name="connsiteY6002" fmla="*/ 4841136 h 5883748"/>
              <a:gd name="connsiteX6003" fmla="*/ 7857201 w 8211041"/>
              <a:gd name="connsiteY6003" fmla="*/ 4907493 h 5883748"/>
              <a:gd name="connsiteX6004" fmla="*/ 7863869 w 8211041"/>
              <a:gd name="connsiteY6004" fmla="*/ 4915052 h 5883748"/>
              <a:gd name="connsiteX6005" fmla="*/ 7900608 w 8211041"/>
              <a:gd name="connsiteY6005" fmla="*/ 4928776 h 5883748"/>
              <a:gd name="connsiteX6006" fmla="*/ 7948270 w 8211041"/>
              <a:gd name="connsiteY6006" fmla="*/ 4951719 h 5883748"/>
              <a:gd name="connsiteX6007" fmla="*/ 8118367 w 8211041"/>
              <a:gd name="connsiteY6007" fmla="*/ 5035159 h 5883748"/>
              <a:gd name="connsiteX6008" fmla="*/ 8142157 w 8211041"/>
              <a:gd name="connsiteY6008" fmla="*/ 5046829 h 5883748"/>
              <a:gd name="connsiteX6009" fmla="*/ 8143141 w 8211041"/>
              <a:gd name="connsiteY6009" fmla="*/ 5052802 h 5883748"/>
              <a:gd name="connsiteX6010" fmla="*/ 8142536 w 8211041"/>
              <a:gd name="connsiteY6010" fmla="*/ 5063196 h 5883748"/>
              <a:gd name="connsiteX6011" fmla="*/ 8096085 w 8211041"/>
              <a:gd name="connsiteY6011" fmla="*/ 5043279 h 5883748"/>
              <a:gd name="connsiteX6012" fmla="*/ 8029241 w 8211041"/>
              <a:gd name="connsiteY6012" fmla="*/ 5022533 h 5883748"/>
              <a:gd name="connsiteX6013" fmla="*/ 7993790 w 8211041"/>
              <a:gd name="connsiteY6013" fmla="*/ 5007307 h 5883748"/>
              <a:gd name="connsiteX6014" fmla="*/ 7993367 w 8211041"/>
              <a:gd name="connsiteY6014" fmla="*/ 5004782 h 5883748"/>
              <a:gd name="connsiteX6015" fmla="*/ 7992838 w 8211041"/>
              <a:gd name="connsiteY6015" fmla="*/ 5001626 h 5883748"/>
              <a:gd name="connsiteX6016" fmla="*/ 7992521 w 8211041"/>
              <a:gd name="connsiteY6016" fmla="*/ 4999732 h 5883748"/>
              <a:gd name="connsiteX6017" fmla="*/ 7992661 w 8211041"/>
              <a:gd name="connsiteY6017" fmla="*/ 5000574 h 5883748"/>
              <a:gd name="connsiteX6018" fmla="*/ 7992838 w 8211041"/>
              <a:gd name="connsiteY6018" fmla="*/ 5001626 h 5883748"/>
              <a:gd name="connsiteX6019" fmla="*/ 7993790 w 8211041"/>
              <a:gd name="connsiteY6019" fmla="*/ 5007307 h 5883748"/>
              <a:gd name="connsiteX6020" fmla="*/ 8029241 w 8211041"/>
              <a:gd name="connsiteY6020" fmla="*/ 5022533 h 5883748"/>
              <a:gd name="connsiteX6021" fmla="*/ 8103527 w 8211041"/>
              <a:gd name="connsiteY6021" fmla="*/ 5062522 h 5883748"/>
              <a:gd name="connsiteX6022" fmla="*/ 8131451 w 8211041"/>
              <a:gd name="connsiteY6022" fmla="*/ 5075303 h 5883748"/>
              <a:gd name="connsiteX6023" fmla="*/ 8128257 w 8211041"/>
              <a:gd name="connsiteY6023" fmla="*/ 5084293 h 5883748"/>
              <a:gd name="connsiteX6024" fmla="*/ 8122447 w 8211041"/>
              <a:gd name="connsiteY6024" fmla="*/ 5086629 h 5883748"/>
              <a:gd name="connsiteX6025" fmla="*/ 7894853 w 8211041"/>
              <a:gd name="connsiteY6025" fmla="*/ 4988917 h 5883748"/>
              <a:gd name="connsiteX6026" fmla="*/ 7780389 w 8211041"/>
              <a:gd name="connsiteY6026" fmla="*/ 4944834 h 5883748"/>
              <a:gd name="connsiteX6027" fmla="*/ 7782797 w 8211041"/>
              <a:gd name="connsiteY6027" fmla="*/ 4947209 h 5883748"/>
              <a:gd name="connsiteX6028" fmla="*/ 7781663 w 8211041"/>
              <a:gd name="connsiteY6028" fmla="*/ 4958015 h 5883748"/>
              <a:gd name="connsiteX6029" fmla="*/ 7786429 w 8211041"/>
              <a:gd name="connsiteY6029" fmla="*/ 4961528 h 5883748"/>
              <a:gd name="connsiteX6030" fmla="*/ 7859536 w 8211041"/>
              <a:gd name="connsiteY6030" fmla="*/ 4990512 h 5883748"/>
              <a:gd name="connsiteX6031" fmla="*/ 7975717 w 8211041"/>
              <a:gd name="connsiteY6031" fmla="*/ 5043217 h 5883748"/>
              <a:gd name="connsiteX6032" fmla="*/ 7929011 w 8211041"/>
              <a:gd name="connsiteY6032" fmla="*/ 5025729 h 5883748"/>
              <a:gd name="connsiteX6033" fmla="*/ 7909179 w 8211041"/>
              <a:gd name="connsiteY6033" fmla="*/ 5017673 h 5883748"/>
              <a:gd name="connsiteX6034" fmla="*/ 7897440 w 8211041"/>
              <a:gd name="connsiteY6034" fmla="*/ 5012164 h 5883748"/>
              <a:gd name="connsiteX6035" fmla="*/ 7894803 w 8211041"/>
              <a:gd name="connsiteY6035" fmla="*/ 5011833 h 5883748"/>
              <a:gd name="connsiteX6036" fmla="*/ 7876641 w 8211041"/>
              <a:gd name="connsiteY6036" fmla="*/ 5004456 h 5883748"/>
              <a:gd name="connsiteX6037" fmla="*/ 7839478 w 8211041"/>
              <a:gd name="connsiteY6037" fmla="*/ 4990282 h 5883748"/>
              <a:gd name="connsiteX6038" fmla="*/ 7843018 w 8211041"/>
              <a:gd name="connsiteY6038" fmla="*/ 4995337 h 5883748"/>
              <a:gd name="connsiteX6039" fmla="*/ 7837875 w 8211041"/>
              <a:gd name="connsiteY6039" fmla="*/ 4992779 h 5883748"/>
              <a:gd name="connsiteX6040" fmla="*/ 7816296 w 8211041"/>
              <a:gd name="connsiteY6040" fmla="*/ 4981878 h 5883748"/>
              <a:gd name="connsiteX6041" fmla="*/ 7814639 w 8211041"/>
              <a:gd name="connsiteY6041" fmla="*/ 4981393 h 5883748"/>
              <a:gd name="connsiteX6042" fmla="*/ 7755026 w 8211041"/>
              <a:gd name="connsiteY6042" fmla="*/ 4951856 h 5883748"/>
              <a:gd name="connsiteX6043" fmla="*/ 7730994 w 8211041"/>
              <a:gd name="connsiteY6043" fmla="*/ 4939550 h 5883748"/>
              <a:gd name="connsiteX6044" fmla="*/ 7733251 w 8211041"/>
              <a:gd name="connsiteY6044" fmla="*/ 4940445 h 5883748"/>
              <a:gd name="connsiteX6045" fmla="*/ 7730627 w 8211041"/>
              <a:gd name="connsiteY6045" fmla="*/ 4939131 h 5883748"/>
              <a:gd name="connsiteX6046" fmla="*/ 7722327 w 8211041"/>
              <a:gd name="connsiteY6046" fmla="*/ 4934520 h 5883748"/>
              <a:gd name="connsiteX6047" fmla="*/ 7712558 w 8211041"/>
              <a:gd name="connsiteY6047" fmla="*/ 4929392 h 5883748"/>
              <a:gd name="connsiteX6048" fmla="*/ 7710402 w 8211041"/>
              <a:gd name="connsiteY6048" fmla="*/ 4929006 h 5883748"/>
              <a:gd name="connsiteX6049" fmla="*/ 7702425 w 8211041"/>
              <a:gd name="connsiteY6049" fmla="*/ 4924921 h 5883748"/>
              <a:gd name="connsiteX6050" fmla="*/ 7702682 w 8211041"/>
              <a:gd name="connsiteY6050" fmla="*/ 4925614 h 5883748"/>
              <a:gd name="connsiteX6051" fmla="*/ 7707213 w 8211041"/>
              <a:gd name="connsiteY6051" fmla="*/ 4929050 h 5883748"/>
              <a:gd name="connsiteX6052" fmla="*/ 7711744 w 8211041"/>
              <a:gd name="connsiteY6052" fmla="*/ 4932373 h 5883748"/>
              <a:gd name="connsiteX6053" fmla="*/ 7712459 w 8211041"/>
              <a:gd name="connsiteY6053" fmla="*/ 4933166 h 5883748"/>
              <a:gd name="connsiteX6054" fmla="*/ 7717694 w 8211041"/>
              <a:gd name="connsiteY6054" fmla="*/ 4935955 h 5883748"/>
              <a:gd name="connsiteX6055" fmla="*/ 7792061 w 8211041"/>
              <a:gd name="connsiteY6055" fmla="*/ 4974778 h 5883748"/>
              <a:gd name="connsiteX6056" fmla="*/ 7767339 w 8211041"/>
              <a:gd name="connsiteY6056" fmla="*/ 4967536 h 5883748"/>
              <a:gd name="connsiteX6057" fmla="*/ 7754953 w 8211041"/>
              <a:gd name="connsiteY6057" fmla="*/ 4962246 h 5883748"/>
              <a:gd name="connsiteX6058" fmla="*/ 7741903 w 8211041"/>
              <a:gd name="connsiteY6058" fmla="*/ 4956755 h 5883748"/>
              <a:gd name="connsiteX6059" fmla="*/ 7743098 w 8211041"/>
              <a:gd name="connsiteY6059" fmla="*/ 4962033 h 5883748"/>
              <a:gd name="connsiteX6060" fmla="*/ 7743598 w 8211041"/>
              <a:gd name="connsiteY6060" fmla="*/ 4963723 h 5883748"/>
              <a:gd name="connsiteX6061" fmla="*/ 7756126 w 8211041"/>
              <a:gd name="connsiteY6061" fmla="*/ 4972889 h 5883748"/>
              <a:gd name="connsiteX6062" fmla="*/ 7766385 w 8211041"/>
              <a:gd name="connsiteY6062" fmla="*/ 4976784 h 5883748"/>
              <a:gd name="connsiteX6063" fmla="*/ 7839185 w 8211041"/>
              <a:gd name="connsiteY6063" fmla="*/ 5007855 h 5883748"/>
              <a:gd name="connsiteX6064" fmla="*/ 7846908 w 8211041"/>
              <a:gd name="connsiteY6064" fmla="*/ 5031164 h 5883748"/>
              <a:gd name="connsiteX6065" fmla="*/ 7852270 w 8211041"/>
              <a:gd name="connsiteY6065" fmla="*/ 5034067 h 5883748"/>
              <a:gd name="connsiteX6066" fmla="*/ 7858393 w 8211041"/>
              <a:gd name="connsiteY6066" fmla="*/ 5035189 h 5883748"/>
              <a:gd name="connsiteX6067" fmla="*/ 7864915 w 8211041"/>
              <a:gd name="connsiteY6067" fmla="*/ 5039321 h 5883748"/>
              <a:gd name="connsiteX6068" fmla="*/ 7864982 w 8211041"/>
              <a:gd name="connsiteY6068" fmla="*/ 5041382 h 5883748"/>
              <a:gd name="connsiteX6069" fmla="*/ 7868797 w 8211041"/>
              <a:gd name="connsiteY6069" fmla="*/ 5041781 h 5883748"/>
              <a:gd name="connsiteX6070" fmla="*/ 7864915 w 8211041"/>
              <a:gd name="connsiteY6070" fmla="*/ 5039321 h 5883748"/>
              <a:gd name="connsiteX6071" fmla="*/ 7864820 w 8211041"/>
              <a:gd name="connsiteY6071" fmla="*/ 5036366 h 5883748"/>
              <a:gd name="connsiteX6072" fmla="*/ 7885152 w 8211041"/>
              <a:gd name="connsiteY6072" fmla="*/ 5057656 h 5883748"/>
              <a:gd name="connsiteX6073" fmla="*/ 7804164 w 8211041"/>
              <a:gd name="connsiteY6073" fmla="*/ 5021926 h 5883748"/>
              <a:gd name="connsiteX6074" fmla="*/ 7789229 w 8211041"/>
              <a:gd name="connsiteY6074" fmla="*/ 5018966 h 5883748"/>
              <a:gd name="connsiteX6075" fmla="*/ 7831399 w 8211041"/>
              <a:gd name="connsiteY6075" fmla="*/ 5040597 h 5883748"/>
              <a:gd name="connsiteX6076" fmla="*/ 7833920 w 8211041"/>
              <a:gd name="connsiteY6076" fmla="*/ 5043885 h 5883748"/>
              <a:gd name="connsiteX6077" fmla="*/ 7840275 w 8211041"/>
              <a:gd name="connsiteY6077" fmla="*/ 5051227 h 5883748"/>
              <a:gd name="connsiteX6078" fmla="*/ 7823230 w 8211041"/>
              <a:gd name="connsiteY6078" fmla="*/ 5043887 h 5883748"/>
              <a:gd name="connsiteX6079" fmla="*/ 7838462 w 8211041"/>
              <a:gd name="connsiteY6079" fmla="*/ 5053330 h 5883748"/>
              <a:gd name="connsiteX6080" fmla="*/ 7835475 w 8211041"/>
              <a:gd name="connsiteY6080" fmla="*/ 5056482 h 5883748"/>
              <a:gd name="connsiteX6081" fmla="*/ 7839886 w 8211041"/>
              <a:gd name="connsiteY6081" fmla="*/ 5060867 h 5883748"/>
              <a:gd name="connsiteX6082" fmla="*/ 7824073 w 8211041"/>
              <a:gd name="connsiteY6082" fmla="*/ 5053513 h 5883748"/>
              <a:gd name="connsiteX6083" fmla="*/ 7819561 w 8211041"/>
              <a:gd name="connsiteY6083" fmla="*/ 5050485 h 5883748"/>
              <a:gd name="connsiteX6084" fmla="*/ 7817787 w 8211041"/>
              <a:gd name="connsiteY6084" fmla="*/ 5048555 h 5883748"/>
              <a:gd name="connsiteX6085" fmla="*/ 7817259 w 8211041"/>
              <a:gd name="connsiteY6085" fmla="*/ 5050345 h 5883748"/>
              <a:gd name="connsiteX6086" fmla="*/ 7796102 w 8211041"/>
              <a:gd name="connsiteY6086" fmla="*/ 5040505 h 5883748"/>
              <a:gd name="connsiteX6087" fmla="*/ 7790908 w 8211041"/>
              <a:gd name="connsiteY6087" fmla="*/ 5035834 h 5883748"/>
              <a:gd name="connsiteX6088" fmla="*/ 7779488 w 8211041"/>
              <a:gd name="connsiteY6088" fmla="*/ 5024673 h 5883748"/>
              <a:gd name="connsiteX6089" fmla="*/ 7777230 w 8211041"/>
              <a:gd name="connsiteY6089" fmla="*/ 5022547 h 5883748"/>
              <a:gd name="connsiteX6090" fmla="*/ 7776874 w 8211041"/>
              <a:gd name="connsiteY6090" fmla="*/ 5022681 h 5883748"/>
              <a:gd name="connsiteX6091" fmla="*/ 7774163 w 8211041"/>
              <a:gd name="connsiteY6091" fmla="*/ 5023701 h 5883748"/>
              <a:gd name="connsiteX6092" fmla="*/ 7776266 w 8211041"/>
              <a:gd name="connsiteY6092" fmla="*/ 5025691 h 5883748"/>
              <a:gd name="connsiteX6093" fmla="*/ 7787666 w 8211041"/>
              <a:gd name="connsiteY6093" fmla="*/ 5036405 h 5883748"/>
              <a:gd name="connsiteX6094" fmla="*/ 7787902 w 8211041"/>
              <a:gd name="connsiteY6094" fmla="*/ 5036691 h 5883748"/>
              <a:gd name="connsiteX6095" fmla="*/ 7782134 w 8211041"/>
              <a:gd name="connsiteY6095" fmla="*/ 5034009 h 5883748"/>
              <a:gd name="connsiteX6096" fmla="*/ 7766260 w 8211041"/>
              <a:gd name="connsiteY6096" fmla="*/ 5026258 h 5883748"/>
              <a:gd name="connsiteX6097" fmla="*/ 7765223 w 8211041"/>
              <a:gd name="connsiteY6097" fmla="*/ 5026536 h 5883748"/>
              <a:gd name="connsiteX6098" fmla="*/ 7721602 w 8211041"/>
              <a:gd name="connsiteY6098" fmla="*/ 5017508 h 5883748"/>
              <a:gd name="connsiteX6099" fmla="*/ 7686811 w 8211041"/>
              <a:gd name="connsiteY6099" fmla="*/ 5008581 h 5883748"/>
              <a:gd name="connsiteX6100" fmla="*/ 7686391 w 8211041"/>
              <a:gd name="connsiteY6100" fmla="*/ 5009673 h 5883748"/>
              <a:gd name="connsiteX6101" fmla="*/ 7680949 w 8211041"/>
              <a:gd name="connsiteY6101" fmla="*/ 5009037 h 5883748"/>
              <a:gd name="connsiteX6102" fmla="*/ 7674255 w 8211041"/>
              <a:gd name="connsiteY6102" fmla="*/ 5005359 h 5883748"/>
              <a:gd name="connsiteX6103" fmla="*/ 7671680 w 8211041"/>
              <a:gd name="connsiteY6103" fmla="*/ 5004698 h 5883748"/>
              <a:gd name="connsiteX6104" fmla="*/ 7626355 w 8211041"/>
              <a:gd name="connsiteY6104" fmla="*/ 4987184 h 5883748"/>
              <a:gd name="connsiteX6105" fmla="*/ 7625768 w 8211041"/>
              <a:gd name="connsiteY6105" fmla="*/ 4986955 h 5883748"/>
              <a:gd name="connsiteX6106" fmla="*/ 7625394 w 8211041"/>
              <a:gd name="connsiteY6106" fmla="*/ 4987950 h 5883748"/>
              <a:gd name="connsiteX6107" fmla="*/ 7623856 w 8211041"/>
              <a:gd name="connsiteY6107" fmla="*/ 4989466 h 5883748"/>
              <a:gd name="connsiteX6108" fmla="*/ 7626393 w 8211041"/>
              <a:gd name="connsiteY6108" fmla="*/ 4990863 h 5883748"/>
              <a:gd name="connsiteX6109" fmla="*/ 7634566 w 8211041"/>
              <a:gd name="connsiteY6109" fmla="*/ 4994087 h 5883748"/>
              <a:gd name="connsiteX6110" fmla="*/ 7666559 w 8211041"/>
              <a:gd name="connsiteY6110" fmla="*/ 5003546 h 5883748"/>
              <a:gd name="connsiteX6111" fmla="*/ 7673083 w 8211041"/>
              <a:gd name="connsiteY6111" fmla="*/ 5013611 h 5883748"/>
              <a:gd name="connsiteX6112" fmla="*/ 7713473 w 8211041"/>
              <a:gd name="connsiteY6112" fmla="*/ 5032738 h 5883748"/>
              <a:gd name="connsiteX6113" fmla="*/ 7801014 w 8211041"/>
              <a:gd name="connsiteY6113" fmla="*/ 5068207 h 5883748"/>
              <a:gd name="connsiteX6114" fmla="*/ 7705741 w 8211041"/>
              <a:gd name="connsiteY6114" fmla="*/ 5039378 h 5883748"/>
              <a:gd name="connsiteX6115" fmla="*/ 7697556 w 8211041"/>
              <a:gd name="connsiteY6115" fmla="*/ 5037813 h 5883748"/>
              <a:gd name="connsiteX6116" fmla="*/ 7709074 w 8211041"/>
              <a:gd name="connsiteY6116" fmla="*/ 5046129 h 5883748"/>
              <a:gd name="connsiteX6117" fmla="*/ 7693401 w 8211041"/>
              <a:gd name="connsiteY6117" fmla="*/ 5038885 h 5883748"/>
              <a:gd name="connsiteX6118" fmla="*/ 7681544 w 8211041"/>
              <a:gd name="connsiteY6118" fmla="*/ 5032050 h 5883748"/>
              <a:gd name="connsiteX6119" fmla="*/ 7658218 w 8211041"/>
              <a:gd name="connsiteY6119" fmla="*/ 5022631 h 5883748"/>
              <a:gd name="connsiteX6120" fmla="*/ 7619943 w 8211041"/>
              <a:gd name="connsiteY6120" fmla="*/ 5016082 h 5883748"/>
              <a:gd name="connsiteX6121" fmla="*/ 7662685 w 8211041"/>
              <a:gd name="connsiteY6121" fmla="*/ 5034935 h 5883748"/>
              <a:gd name="connsiteX6122" fmla="*/ 7664657 w 8211041"/>
              <a:gd name="connsiteY6122" fmla="*/ 5042438 h 5883748"/>
              <a:gd name="connsiteX6123" fmla="*/ 7702571 w 8211041"/>
              <a:gd name="connsiteY6123" fmla="*/ 5056377 h 5883748"/>
              <a:gd name="connsiteX6124" fmla="*/ 7738037 w 8211041"/>
              <a:gd name="connsiteY6124" fmla="*/ 5072535 h 5883748"/>
              <a:gd name="connsiteX6125" fmla="*/ 7728314 w 8211041"/>
              <a:gd name="connsiteY6125" fmla="*/ 5072060 h 5883748"/>
              <a:gd name="connsiteX6126" fmla="*/ 7748684 w 8211041"/>
              <a:gd name="connsiteY6126" fmla="*/ 5087599 h 5883748"/>
              <a:gd name="connsiteX6127" fmla="*/ 7748266 w 8211041"/>
              <a:gd name="connsiteY6127" fmla="*/ 5087620 h 5883748"/>
              <a:gd name="connsiteX6128" fmla="*/ 7827244 w 8211041"/>
              <a:gd name="connsiteY6128" fmla="*/ 5123546 h 5883748"/>
              <a:gd name="connsiteX6129" fmla="*/ 7925185 w 8211041"/>
              <a:gd name="connsiteY6129" fmla="*/ 5166532 h 5883748"/>
              <a:gd name="connsiteX6130" fmla="*/ 7997177 w 8211041"/>
              <a:gd name="connsiteY6130" fmla="*/ 5198848 h 5883748"/>
              <a:gd name="connsiteX6131" fmla="*/ 7991305 w 8211041"/>
              <a:gd name="connsiteY6131" fmla="*/ 5205159 h 5883748"/>
              <a:gd name="connsiteX6132" fmla="*/ 7989500 w 8211041"/>
              <a:gd name="connsiteY6132" fmla="*/ 5206888 h 5883748"/>
              <a:gd name="connsiteX6133" fmla="*/ 7872834 w 8211041"/>
              <a:gd name="connsiteY6133" fmla="*/ 5160275 h 5883748"/>
              <a:gd name="connsiteX6134" fmla="*/ 7762721 w 8211041"/>
              <a:gd name="connsiteY6134" fmla="*/ 5115872 h 5883748"/>
              <a:gd name="connsiteX6135" fmla="*/ 7761690 w 8211041"/>
              <a:gd name="connsiteY6135" fmla="*/ 5116479 h 5883748"/>
              <a:gd name="connsiteX6136" fmla="*/ 7773097 w 8211041"/>
              <a:gd name="connsiteY6136" fmla="*/ 5120935 h 5883748"/>
              <a:gd name="connsiteX6137" fmla="*/ 7843009 w 8211041"/>
              <a:gd name="connsiteY6137" fmla="*/ 5150180 h 5883748"/>
              <a:gd name="connsiteX6138" fmla="*/ 7934800 w 8211041"/>
              <a:gd name="connsiteY6138" fmla="*/ 5194431 h 5883748"/>
              <a:gd name="connsiteX6139" fmla="*/ 7947638 w 8211041"/>
              <a:gd name="connsiteY6139" fmla="*/ 5200620 h 5883748"/>
              <a:gd name="connsiteX6140" fmla="*/ 7948285 w 8211041"/>
              <a:gd name="connsiteY6140" fmla="*/ 5203116 h 5883748"/>
              <a:gd name="connsiteX6141" fmla="*/ 7948185 w 8211041"/>
              <a:gd name="connsiteY6141" fmla="*/ 5207318 h 5883748"/>
              <a:gd name="connsiteX6142" fmla="*/ 7923179 w 8211041"/>
              <a:gd name="connsiteY6142" fmla="*/ 5196404 h 5883748"/>
              <a:gd name="connsiteX6143" fmla="*/ 7887362 w 8211041"/>
              <a:gd name="connsiteY6143" fmla="*/ 5183927 h 5883748"/>
              <a:gd name="connsiteX6144" fmla="*/ 7927524 w 8211041"/>
              <a:gd name="connsiteY6144" fmla="*/ 5204700 h 5883748"/>
              <a:gd name="connsiteX6145" fmla="*/ 7942574 w 8211041"/>
              <a:gd name="connsiteY6145" fmla="*/ 5211590 h 5883748"/>
              <a:gd name="connsiteX6146" fmla="*/ 7941074 w 8211041"/>
              <a:gd name="connsiteY6146" fmla="*/ 5215064 h 5883748"/>
              <a:gd name="connsiteX6147" fmla="*/ 7938048 w 8211041"/>
              <a:gd name="connsiteY6147" fmla="*/ 5215668 h 5883748"/>
              <a:gd name="connsiteX6148" fmla="*/ 7815525 w 8211041"/>
              <a:gd name="connsiteY6148" fmla="*/ 5162140 h 5883748"/>
              <a:gd name="connsiteX6149" fmla="*/ 7746886 w 8211041"/>
              <a:gd name="connsiteY6149" fmla="*/ 5134403 h 5883748"/>
              <a:gd name="connsiteX6150" fmla="*/ 7746751 w 8211041"/>
              <a:gd name="connsiteY6150" fmla="*/ 5134600 h 5883748"/>
              <a:gd name="connsiteX6151" fmla="*/ 7738002 w 8211041"/>
              <a:gd name="connsiteY6151" fmla="*/ 5141910 h 5883748"/>
              <a:gd name="connsiteX6152" fmla="*/ 7734940 w 8211041"/>
              <a:gd name="connsiteY6152" fmla="*/ 5142459 h 5883748"/>
              <a:gd name="connsiteX6153" fmla="*/ 7736835 w 8211041"/>
              <a:gd name="connsiteY6153" fmla="*/ 5144990 h 5883748"/>
              <a:gd name="connsiteX6154" fmla="*/ 7786463 w 8211041"/>
              <a:gd name="connsiteY6154" fmla="*/ 5166519 h 5883748"/>
              <a:gd name="connsiteX6155" fmla="*/ 7791044 w 8211041"/>
              <a:gd name="connsiteY6155" fmla="*/ 5176489 h 5883748"/>
              <a:gd name="connsiteX6156" fmla="*/ 7793943 w 8211041"/>
              <a:gd name="connsiteY6156" fmla="*/ 5177995 h 5883748"/>
              <a:gd name="connsiteX6157" fmla="*/ 7797207 w 8211041"/>
              <a:gd name="connsiteY6157" fmla="*/ 5178821 h 5883748"/>
              <a:gd name="connsiteX6158" fmla="*/ 7800747 w 8211041"/>
              <a:gd name="connsiteY6158" fmla="*/ 5180898 h 5883748"/>
              <a:gd name="connsiteX6159" fmla="*/ 7800825 w 8211041"/>
              <a:gd name="connsiteY6159" fmla="*/ 5181743 h 5883748"/>
              <a:gd name="connsiteX6160" fmla="*/ 7802853 w 8211041"/>
              <a:gd name="connsiteY6160" fmla="*/ 5182135 h 5883748"/>
              <a:gd name="connsiteX6161" fmla="*/ 7800747 w 8211041"/>
              <a:gd name="connsiteY6161" fmla="*/ 5180898 h 5883748"/>
              <a:gd name="connsiteX6162" fmla="*/ 7800634 w 8211041"/>
              <a:gd name="connsiteY6162" fmla="*/ 5179687 h 5883748"/>
              <a:gd name="connsiteX6163" fmla="*/ 7811844 w 8211041"/>
              <a:gd name="connsiteY6163" fmla="*/ 5189592 h 5883748"/>
              <a:gd name="connsiteX6164" fmla="*/ 7759883 w 8211041"/>
              <a:gd name="connsiteY6164" fmla="*/ 5167949 h 5883748"/>
              <a:gd name="connsiteX6165" fmla="*/ 7747714 w 8211041"/>
              <a:gd name="connsiteY6165" fmla="*/ 5169693 h 5883748"/>
              <a:gd name="connsiteX6166" fmla="*/ 7697742 w 8211041"/>
              <a:gd name="connsiteY6166" fmla="*/ 5155166 h 5883748"/>
              <a:gd name="connsiteX6167" fmla="*/ 7628916 w 8211041"/>
              <a:gd name="connsiteY6167" fmla="*/ 5127630 h 5883748"/>
              <a:gd name="connsiteX6168" fmla="*/ 7628562 w 8211041"/>
              <a:gd name="connsiteY6168" fmla="*/ 5130525 h 5883748"/>
              <a:gd name="connsiteX6169" fmla="*/ 7628761 w 8211041"/>
              <a:gd name="connsiteY6169" fmla="*/ 5131010 h 5883748"/>
              <a:gd name="connsiteX6170" fmla="*/ 7628768 w 8211041"/>
              <a:gd name="connsiteY6170" fmla="*/ 5131014 h 5883748"/>
              <a:gd name="connsiteX6171" fmla="*/ 7629433 w 8211041"/>
              <a:gd name="connsiteY6171" fmla="*/ 5131911 h 5883748"/>
              <a:gd name="connsiteX6172" fmla="*/ 7630411 w 8211041"/>
              <a:gd name="connsiteY6172" fmla="*/ 5133966 h 5883748"/>
              <a:gd name="connsiteX6173" fmla="*/ 7629889 w 8211041"/>
              <a:gd name="connsiteY6173" fmla="*/ 5133759 h 5883748"/>
              <a:gd name="connsiteX6174" fmla="*/ 7630363 w 8211041"/>
              <a:gd name="connsiteY6174" fmla="*/ 5134914 h 5883748"/>
              <a:gd name="connsiteX6175" fmla="*/ 7635602 w 8211041"/>
              <a:gd name="connsiteY6175" fmla="*/ 5142382 h 5883748"/>
              <a:gd name="connsiteX6176" fmla="*/ 7654184 w 8211041"/>
              <a:gd name="connsiteY6176" fmla="*/ 5153037 h 5883748"/>
              <a:gd name="connsiteX6177" fmla="*/ 7684983 w 8211041"/>
              <a:gd name="connsiteY6177" fmla="*/ 5168967 h 5883748"/>
              <a:gd name="connsiteX6178" fmla="*/ 7727336 w 8211041"/>
              <a:gd name="connsiteY6178" fmla="*/ 5187801 h 5883748"/>
              <a:gd name="connsiteX6179" fmla="*/ 7835336 w 8211041"/>
              <a:gd name="connsiteY6179" fmla="*/ 5236403 h 5883748"/>
              <a:gd name="connsiteX6180" fmla="*/ 7874121 w 8211041"/>
              <a:gd name="connsiteY6180" fmla="*/ 5253908 h 5883748"/>
              <a:gd name="connsiteX6181" fmla="*/ 7871147 w 8211041"/>
              <a:gd name="connsiteY6181" fmla="*/ 5256129 h 5883748"/>
              <a:gd name="connsiteX6182" fmla="*/ 7870229 w 8211041"/>
              <a:gd name="connsiteY6182" fmla="*/ 5256725 h 5883748"/>
              <a:gd name="connsiteX6183" fmla="*/ 7807496 w 8211041"/>
              <a:gd name="connsiteY6183" fmla="*/ 5230704 h 5883748"/>
              <a:gd name="connsiteX6184" fmla="*/ 7748279 w 8211041"/>
              <a:gd name="connsiteY6184" fmla="*/ 5205978 h 5883748"/>
              <a:gd name="connsiteX6185" fmla="*/ 7735747 w 8211041"/>
              <a:gd name="connsiteY6185" fmla="*/ 5215112 h 5883748"/>
              <a:gd name="connsiteX6186" fmla="*/ 7707329 w 8211041"/>
              <a:gd name="connsiteY6186" fmla="*/ 5206316 h 5883748"/>
              <a:gd name="connsiteX6187" fmla="*/ 7678388 w 8211041"/>
              <a:gd name="connsiteY6187" fmla="*/ 5200223 h 5883748"/>
              <a:gd name="connsiteX6188" fmla="*/ 7588417 w 8211041"/>
              <a:gd name="connsiteY6188" fmla="*/ 5166587 h 5883748"/>
              <a:gd name="connsiteX6189" fmla="*/ 7560113 w 8211041"/>
              <a:gd name="connsiteY6189" fmla="*/ 5155457 h 5883748"/>
              <a:gd name="connsiteX6190" fmla="*/ 7573636 w 8211041"/>
              <a:gd name="connsiteY6190" fmla="*/ 5163915 h 5883748"/>
              <a:gd name="connsiteX6191" fmla="*/ 7578843 w 8211041"/>
              <a:gd name="connsiteY6191" fmla="*/ 5166158 h 5883748"/>
              <a:gd name="connsiteX6192" fmla="*/ 7578694 w 8211041"/>
              <a:gd name="connsiteY6192" fmla="*/ 5166112 h 5883748"/>
              <a:gd name="connsiteX6193" fmla="*/ 7579739 w 8211041"/>
              <a:gd name="connsiteY6193" fmla="*/ 5166544 h 5883748"/>
              <a:gd name="connsiteX6194" fmla="*/ 7581356 w 8211041"/>
              <a:gd name="connsiteY6194" fmla="*/ 5167240 h 5883748"/>
              <a:gd name="connsiteX6195" fmla="*/ 7581839 w 8211041"/>
              <a:gd name="connsiteY6195" fmla="*/ 5167413 h 5883748"/>
              <a:gd name="connsiteX6196" fmla="*/ 7579739 w 8211041"/>
              <a:gd name="connsiteY6196" fmla="*/ 5166544 h 5883748"/>
              <a:gd name="connsiteX6197" fmla="*/ 7578843 w 8211041"/>
              <a:gd name="connsiteY6197" fmla="*/ 5166158 h 5883748"/>
              <a:gd name="connsiteX6198" fmla="*/ 7621221 w 8211041"/>
              <a:gd name="connsiteY6198" fmla="*/ 5179398 h 5883748"/>
              <a:gd name="connsiteX6199" fmla="*/ 7654911 w 8211041"/>
              <a:gd name="connsiteY6199" fmla="*/ 5194007 h 5883748"/>
              <a:gd name="connsiteX6200" fmla="*/ 7661436 w 8211041"/>
              <a:gd name="connsiteY6200" fmla="*/ 5204073 h 5883748"/>
              <a:gd name="connsiteX6201" fmla="*/ 7687407 w 8211041"/>
              <a:gd name="connsiteY6201" fmla="*/ 5215088 h 5883748"/>
              <a:gd name="connsiteX6202" fmla="*/ 7703930 w 8211041"/>
              <a:gd name="connsiteY6202" fmla="*/ 5227981 h 5883748"/>
              <a:gd name="connsiteX6203" fmla="*/ 7666132 w 8211041"/>
              <a:gd name="connsiteY6203" fmla="*/ 5211709 h 5883748"/>
              <a:gd name="connsiteX6204" fmla="*/ 7649019 w 8211041"/>
              <a:gd name="connsiteY6204" fmla="*/ 5210873 h 5883748"/>
              <a:gd name="connsiteX6205" fmla="*/ 7634989 w 8211041"/>
              <a:gd name="connsiteY6205" fmla="*/ 5202780 h 5883748"/>
              <a:gd name="connsiteX6206" fmla="*/ 7627503 w 8211041"/>
              <a:gd name="connsiteY6206" fmla="*/ 5202415 h 5883748"/>
              <a:gd name="connsiteX6207" fmla="*/ 7620342 w 8211041"/>
              <a:gd name="connsiteY6207" fmla="*/ 5202064 h 5883748"/>
              <a:gd name="connsiteX6208" fmla="*/ 7677038 w 8211041"/>
              <a:gd name="connsiteY6208" fmla="*/ 5229456 h 5883748"/>
              <a:gd name="connsiteX6209" fmla="*/ 7716789 w 8211041"/>
              <a:gd name="connsiteY6209" fmla="*/ 5250967 h 5883748"/>
              <a:gd name="connsiteX6210" fmla="*/ 7713139 w 8211041"/>
              <a:gd name="connsiteY6210" fmla="*/ 5250677 h 5883748"/>
              <a:gd name="connsiteX6211" fmla="*/ 7721677 w 8211041"/>
              <a:gd name="connsiteY6211" fmla="*/ 5254726 h 5883748"/>
              <a:gd name="connsiteX6212" fmla="*/ 7723914 w 8211041"/>
              <a:gd name="connsiteY6212" fmla="*/ 5257808 h 5883748"/>
              <a:gd name="connsiteX6213" fmla="*/ 7636372 w 8211041"/>
              <a:gd name="connsiteY6213" fmla="*/ 5222341 h 5883748"/>
              <a:gd name="connsiteX6214" fmla="*/ 7630199 w 8211041"/>
              <a:gd name="connsiteY6214" fmla="*/ 5219453 h 5883748"/>
              <a:gd name="connsiteX6215" fmla="*/ 7628506 w 8211041"/>
              <a:gd name="connsiteY6215" fmla="*/ 5218805 h 5883748"/>
              <a:gd name="connsiteX6216" fmla="*/ 7609813 w 8211041"/>
              <a:gd name="connsiteY6216" fmla="*/ 5211514 h 5883748"/>
              <a:gd name="connsiteX6217" fmla="*/ 7604947 w 8211041"/>
              <a:gd name="connsiteY6217" fmla="*/ 5211375 h 5883748"/>
              <a:gd name="connsiteX6218" fmla="*/ 7610059 w 8211041"/>
              <a:gd name="connsiteY6218" fmla="*/ 5218326 h 5883748"/>
              <a:gd name="connsiteX6219" fmla="*/ 7657221 w 8211041"/>
              <a:gd name="connsiteY6219" fmla="*/ 5242463 h 5883748"/>
              <a:gd name="connsiteX6220" fmla="*/ 7809364 w 8211041"/>
              <a:gd name="connsiteY6220" fmla="*/ 5309157 h 5883748"/>
              <a:gd name="connsiteX6221" fmla="*/ 7809856 w 8211041"/>
              <a:gd name="connsiteY6221" fmla="*/ 5309376 h 5883748"/>
              <a:gd name="connsiteX6222" fmla="*/ 7809809 w 8211041"/>
              <a:gd name="connsiteY6222" fmla="*/ 5309378 h 5883748"/>
              <a:gd name="connsiteX6223" fmla="*/ 7754381 w 8211041"/>
              <a:gd name="connsiteY6223" fmla="*/ 5294705 h 5883748"/>
              <a:gd name="connsiteX6224" fmla="*/ 7621636 w 8211041"/>
              <a:gd name="connsiteY6224" fmla="*/ 5235376 h 5883748"/>
              <a:gd name="connsiteX6225" fmla="*/ 7548155 w 8211041"/>
              <a:gd name="connsiteY6225" fmla="*/ 5200822 h 5883748"/>
              <a:gd name="connsiteX6226" fmla="*/ 7528834 w 8211041"/>
              <a:gd name="connsiteY6226" fmla="*/ 5183953 h 5883748"/>
              <a:gd name="connsiteX6227" fmla="*/ 7518446 w 8211041"/>
              <a:gd name="connsiteY6227" fmla="*/ 5178547 h 5883748"/>
              <a:gd name="connsiteX6228" fmla="*/ 7520379 w 8211041"/>
              <a:gd name="connsiteY6228" fmla="*/ 5182555 h 5883748"/>
              <a:gd name="connsiteX6229" fmla="*/ 7529725 w 8211041"/>
              <a:gd name="connsiteY6229" fmla="*/ 5192126 h 5883748"/>
              <a:gd name="connsiteX6230" fmla="*/ 7532897 w 8211041"/>
              <a:gd name="connsiteY6230" fmla="*/ 5200053 h 5883748"/>
              <a:gd name="connsiteX6231" fmla="*/ 7513141 w 8211041"/>
              <a:gd name="connsiteY6231" fmla="*/ 5183333 h 5883748"/>
              <a:gd name="connsiteX6232" fmla="*/ 7497003 w 8211041"/>
              <a:gd name="connsiteY6232" fmla="*/ 5167613 h 5883748"/>
              <a:gd name="connsiteX6233" fmla="*/ 7493466 w 8211041"/>
              <a:gd name="connsiteY6233" fmla="*/ 5167223 h 5883748"/>
              <a:gd name="connsiteX6234" fmla="*/ 7490261 w 8211041"/>
              <a:gd name="connsiteY6234" fmla="*/ 5168485 h 5883748"/>
              <a:gd name="connsiteX6235" fmla="*/ 7490143 w 8211041"/>
              <a:gd name="connsiteY6235" fmla="*/ 5169236 h 5883748"/>
              <a:gd name="connsiteX6236" fmla="*/ 7493835 w 8211041"/>
              <a:gd name="connsiteY6236" fmla="*/ 5172998 h 5883748"/>
              <a:gd name="connsiteX6237" fmla="*/ 7501690 w 8211041"/>
              <a:gd name="connsiteY6237" fmla="*/ 5180837 h 5883748"/>
              <a:gd name="connsiteX6238" fmla="*/ 7501451 w 8211041"/>
              <a:gd name="connsiteY6238" fmla="*/ 5184593 h 5883748"/>
              <a:gd name="connsiteX6239" fmla="*/ 7500958 w 8211041"/>
              <a:gd name="connsiteY6239" fmla="*/ 5186528 h 5883748"/>
              <a:gd name="connsiteX6240" fmla="*/ 7519510 w 8211041"/>
              <a:gd name="connsiteY6240" fmla="*/ 5199359 h 5883748"/>
              <a:gd name="connsiteX6241" fmla="*/ 7586057 w 8211041"/>
              <a:gd name="connsiteY6241" fmla="*/ 5231360 h 5883748"/>
              <a:gd name="connsiteX6242" fmla="*/ 7868651 w 8211041"/>
              <a:gd name="connsiteY6242" fmla="*/ 5353253 h 5883748"/>
              <a:gd name="connsiteX6243" fmla="*/ 7869565 w 8211041"/>
              <a:gd name="connsiteY6243" fmla="*/ 5353653 h 5883748"/>
              <a:gd name="connsiteX6244" fmla="*/ 7869474 w 8211041"/>
              <a:gd name="connsiteY6244" fmla="*/ 5353674 h 5883748"/>
              <a:gd name="connsiteX6245" fmla="*/ 7765574 w 8211041"/>
              <a:gd name="connsiteY6245" fmla="*/ 5333003 h 5883748"/>
              <a:gd name="connsiteX6246" fmla="*/ 7519123 w 8211041"/>
              <a:gd name="connsiteY6246" fmla="*/ 5223846 h 5883748"/>
              <a:gd name="connsiteX6247" fmla="*/ 7382870 w 8211041"/>
              <a:gd name="connsiteY6247" fmla="*/ 5159198 h 5883748"/>
              <a:gd name="connsiteX6248" fmla="*/ 7347810 w 8211041"/>
              <a:gd name="connsiteY6248" fmla="*/ 5123002 h 5883748"/>
              <a:gd name="connsiteX6249" fmla="*/ 7224235 w 8211041"/>
              <a:gd name="connsiteY6249" fmla="*/ 5057648 h 5883748"/>
              <a:gd name="connsiteX6250" fmla="*/ 7103120 w 8211041"/>
              <a:gd name="connsiteY6250" fmla="*/ 4992094 h 5883748"/>
              <a:gd name="connsiteX6251" fmla="*/ 7023705 w 8211041"/>
              <a:gd name="connsiteY6251" fmla="*/ 4946505 h 5883748"/>
              <a:gd name="connsiteX6252" fmla="*/ 6809988 w 8211041"/>
              <a:gd name="connsiteY6252" fmla="*/ 4768574 h 5883748"/>
              <a:gd name="connsiteX6253" fmla="*/ 6761396 w 8211041"/>
              <a:gd name="connsiteY6253" fmla="*/ 4750042 h 5883748"/>
              <a:gd name="connsiteX6254" fmla="*/ 6766687 w 8211041"/>
              <a:gd name="connsiteY6254" fmla="*/ 4757595 h 5883748"/>
              <a:gd name="connsiteX6255" fmla="*/ 6758999 w 8211041"/>
              <a:gd name="connsiteY6255" fmla="*/ 4753773 h 5883748"/>
              <a:gd name="connsiteX6256" fmla="*/ 6726748 w 8211041"/>
              <a:gd name="connsiteY6256" fmla="*/ 4737481 h 5883748"/>
              <a:gd name="connsiteX6257" fmla="*/ 6724271 w 8211041"/>
              <a:gd name="connsiteY6257" fmla="*/ 4736755 h 5883748"/>
              <a:gd name="connsiteX6258" fmla="*/ 6704337 w 8211041"/>
              <a:gd name="connsiteY6258" fmla="*/ 4726879 h 5883748"/>
              <a:gd name="connsiteX6259" fmla="*/ 6655475 w 8211041"/>
              <a:gd name="connsiteY6259" fmla="*/ 4708570 h 5883748"/>
              <a:gd name="connsiteX6260" fmla="*/ 6690525 w 8211041"/>
              <a:gd name="connsiteY6260" fmla="*/ 4726868 h 5883748"/>
              <a:gd name="connsiteX6261" fmla="*/ 6653576 w 8211041"/>
              <a:gd name="connsiteY6261" fmla="*/ 4716044 h 5883748"/>
              <a:gd name="connsiteX6262" fmla="*/ 6635062 w 8211041"/>
              <a:gd name="connsiteY6262" fmla="*/ 4708138 h 5883748"/>
              <a:gd name="connsiteX6263" fmla="*/ 6615558 w 8211041"/>
              <a:gd name="connsiteY6263" fmla="*/ 4699931 h 5883748"/>
              <a:gd name="connsiteX6264" fmla="*/ 6617345 w 8211041"/>
              <a:gd name="connsiteY6264" fmla="*/ 4707819 h 5883748"/>
              <a:gd name="connsiteX6265" fmla="*/ 6618091 w 8211041"/>
              <a:gd name="connsiteY6265" fmla="*/ 4710344 h 5883748"/>
              <a:gd name="connsiteX6266" fmla="*/ 6636817 w 8211041"/>
              <a:gd name="connsiteY6266" fmla="*/ 4724044 h 5883748"/>
              <a:gd name="connsiteX6267" fmla="*/ 6652149 w 8211041"/>
              <a:gd name="connsiteY6267" fmla="*/ 4729867 h 5883748"/>
              <a:gd name="connsiteX6268" fmla="*/ 6760957 w 8211041"/>
              <a:gd name="connsiteY6268" fmla="*/ 4776306 h 5883748"/>
              <a:gd name="connsiteX6269" fmla="*/ 6772501 w 8211041"/>
              <a:gd name="connsiteY6269" fmla="*/ 4811143 h 5883748"/>
              <a:gd name="connsiteX6270" fmla="*/ 6780514 w 8211041"/>
              <a:gd name="connsiteY6270" fmla="*/ 4815482 h 5883748"/>
              <a:gd name="connsiteX6271" fmla="*/ 6789666 w 8211041"/>
              <a:gd name="connsiteY6271" fmla="*/ 4817159 h 5883748"/>
              <a:gd name="connsiteX6272" fmla="*/ 6799414 w 8211041"/>
              <a:gd name="connsiteY6272" fmla="*/ 4823335 h 5883748"/>
              <a:gd name="connsiteX6273" fmla="*/ 6799513 w 8211041"/>
              <a:gd name="connsiteY6273" fmla="*/ 4826416 h 5883748"/>
              <a:gd name="connsiteX6274" fmla="*/ 6805216 w 8211041"/>
              <a:gd name="connsiteY6274" fmla="*/ 4827012 h 5883748"/>
              <a:gd name="connsiteX6275" fmla="*/ 6799414 w 8211041"/>
              <a:gd name="connsiteY6275" fmla="*/ 4823335 h 5883748"/>
              <a:gd name="connsiteX6276" fmla="*/ 6799272 w 8211041"/>
              <a:gd name="connsiteY6276" fmla="*/ 4818918 h 5883748"/>
              <a:gd name="connsiteX6277" fmla="*/ 6829660 w 8211041"/>
              <a:gd name="connsiteY6277" fmla="*/ 4850738 h 5883748"/>
              <a:gd name="connsiteX6278" fmla="*/ 6708615 w 8211041"/>
              <a:gd name="connsiteY6278" fmla="*/ 4797336 h 5883748"/>
              <a:gd name="connsiteX6279" fmla="*/ 6686292 w 8211041"/>
              <a:gd name="connsiteY6279" fmla="*/ 4792911 h 5883748"/>
              <a:gd name="connsiteX6280" fmla="*/ 6749321 w 8211041"/>
              <a:gd name="connsiteY6280" fmla="*/ 4825242 h 5883748"/>
              <a:gd name="connsiteX6281" fmla="*/ 6753087 w 8211041"/>
              <a:gd name="connsiteY6281" fmla="*/ 4830157 h 5883748"/>
              <a:gd name="connsiteX6282" fmla="*/ 6762587 w 8211041"/>
              <a:gd name="connsiteY6282" fmla="*/ 4841129 h 5883748"/>
              <a:gd name="connsiteX6283" fmla="*/ 6737110 w 8211041"/>
              <a:gd name="connsiteY6283" fmla="*/ 4830160 h 5883748"/>
              <a:gd name="connsiteX6284" fmla="*/ 6716987 w 8211041"/>
              <a:gd name="connsiteY6284" fmla="*/ 4819842 h 5883748"/>
              <a:gd name="connsiteX6285" fmla="*/ 6737110 w 8211041"/>
              <a:gd name="connsiteY6285" fmla="*/ 4830160 h 5883748"/>
              <a:gd name="connsiteX6286" fmla="*/ 6759876 w 8211041"/>
              <a:gd name="connsiteY6286" fmla="*/ 4844273 h 5883748"/>
              <a:gd name="connsiteX6287" fmla="*/ 6755413 w 8211041"/>
              <a:gd name="connsiteY6287" fmla="*/ 4848984 h 5883748"/>
              <a:gd name="connsiteX6288" fmla="*/ 6753792 w 8211041"/>
              <a:gd name="connsiteY6288" fmla="*/ 4844932 h 5883748"/>
              <a:gd name="connsiteX6289" fmla="*/ 6755413 w 8211041"/>
              <a:gd name="connsiteY6289" fmla="*/ 4848984 h 5883748"/>
              <a:gd name="connsiteX6290" fmla="*/ 6762005 w 8211041"/>
              <a:gd name="connsiteY6290" fmla="*/ 4855539 h 5883748"/>
              <a:gd name="connsiteX6291" fmla="*/ 6738371 w 8211041"/>
              <a:gd name="connsiteY6291" fmla="*/ 4844547 h 5883748"/>
              <a:gd name="connsiteX6292" fmla="*/ 6731628 w 8211041"/>
              <a:gd name="connsiteY6292" fmla="*/ 4840021 h 5883748"/>
              <a:gd name="connsiteX6293" fmla="*/ 6728975 w 8211041"/>
              <a:gd name="connsiteY6293" fmla="*/ 4837136 h 5883748"/>
              <a:gd name="connsiteX6294" fmla="*/ 6728187 w 8211041"/>
              <a:gd name="connsiteY6294" fmla="*/ 4839811 h 5883748"/>
              <a:gd name="connsiteX6295" fmla="*/ 6696565 w 8211041"/>
              <a:gd name="connsiteY6295" fmla="*/ 4825104 h 5883748"/>
              <a:gd name="connsiteX6296" fmla="*/ 6688803 w 8211041"/>
              <a:gd name="connsiteY6296" fmla="*/ 4818124 h 5883748"/>
              <a:gd name="connsiteX6297" fmla="*/ 6671733 w 8211041"/>
              <a:gd name="connsiteY6297" fmla="*/ 4801442 h 5883748"/>
              <a:gd name="connsiteX6298" fmla="*/ 6668359 w 8211041"/>
              <a:gd name="connsiteY6298" fmla="*/ 4798265 h 5883748"/>
              <a:gd name="connsiteX6299" fmla="*/ 6667826 w 8211041"/>
              <a:gd name="connsiteY6299" fmla="*/ 4798464 h 5883748"/>
              <a:gd name="connsiteX6300" fmla="*/ 6663774 w 8211041"/>
              <a:gd name="connsiteY6300" fmla="*/ 4799989 h 5883748"/>
              <a:gd name="connsiteX6301" fmla="*/ 6666917 w 8211041"/>
              <a:gd name="connsiteY6301" fmla="*/ 4802963 h 5883748"/>
              <a:gd name="connsiteX6302" fmla="*/ 6683956 w 8211041"/>
              <a:gd name="connsiteY6302" fmla="*/ 4818977 h 5883748"/>
              <a:gd name="connsiteX6303" fmla="*/ 6684309 w 8211041"/>
              <a:gd name="connsiteY6303" fmla="*/ 4819405 h 5883748"/>
              <a:gd name="connsiteX6304" fmla="*/ 6675689 w 8211041"/>
              <a:gd name="connsiteY6304" fmla="*/ 4815396 h 5883748"/>
              <a:gd name="connsiteX6305" fmla="*/ 6651962 w 8211041"/>
              <a:gd name="connsiteY6305" fmla="*/ 4803811 h 5883748"/>
              <a:gd name="connsiteX6306" fmla="*/ 6650413 w 8211041"/>
              <a:gd name="connsiteY6306" fmla="*/ 4804226 h 5883748"/>
              <a:gd name="connsiteX6307" fmla="*/ 6585216 w 8211041"/>
              <a:gd name="connsiteY6307" fmla="*/ 4790733 h 5883748"/>
              <a:gd name="connsiteX6308" fmla="*/ 6533217 w 8211041"/>
              <a:gd name="connsiteY6308" fmla="*/ 4777391 h 5883748"/>
              <a:gd name="connsiteX6309" fmla="*/ 6532590 w 8211041"/>
              <a:gd name="connsiteY6309" fmla="*/ 4779022 h 5883748"/>
              <a:gd name="connsiteX6310" fmla="*/ 6524456 w 8211041"/>
              <a:gd name="connsiteY6310" fmla="*/ 4778072 h 5883748"/>
              <a:gd name="connsiteX6311" fmla="*/ 6515084 w 8211041"/>
              <a:gd name="connsiteY6311" fmla="*/ 4772923 h 5883748"/>
              <a:gd name="connsiteX6312" fmla="*/ 6515306 w 8211041"/>
              <a:gd name="connsiteY6312" fmla="*/ 4773391 h 5883748"/>
              <a:gd name="connsiteX6313" fmla="*/ 6511375 w 8211041"/>
              <a:gd name="connsiteY6313" fmla="*/ 4772186 h 5883748"/>
              <a:gd name="connsiteX6314" fmla="*/ 6511276 w 8211041"/>
              <a:gd name="connsiteY6314" fmla="*/ 4771760 h 5883748"/>
              <a:gd name="connsiteX6315" fmla="*/ 6510602 w 8211041"/>
              <a:gd name="connsiteY6315" fmla="*/ 4771587 h 5883748"/>
              <a:gd name="connsiteX6316" fmla="*/ 6496767 w 8211041"/>
              <a:gd name="connsiteY6316" fmla="*/ 4766355 h 5883748"/>
              <a:gd name="connsiteX6317" fmla="*/ 6498521 w 8211041"/>
              <a:gd name="connsiteY6317" fmla="*/ 4768197 h 5883748"/>
              <a:gd name="connsiteX6318" fmla="*/ 6502947 w 8211041"/>
              <a:gd name="connsiteY6318" fmla="*/ 4769865 h 5883748"/>
              <a:gd name="connsiteX6319" fmla="*/ 6509003 w 8211041"/>
              <a:gd name="connsiteY6319" fmla="*/ 4779207 h 5883748"/>
              <a:gd name="connsiteX6320" fmla="*/ 6516888 w 8211041"/>
              <a:gd name="connsiteY6320" fmla="*/ 4787489 h 5883748"/>
              <a:gd name="connsiteX6321" fmla="*/ 6539921 w 8211041"/>
              <a:gd name="connsiteY6321" fmla="*/ 4801680 h 5883748"/>
              <a:gd name="connsiteX6322" fmla="*/ 6573067 w 8211041"/>
              <a:gd name="connsiteY6322" fmla="*/ 4813497 h 5883748"/>
              <a:gd name="connsiteX6323" fmla="*/ 6703907 w 8211041"/>
              <a:gd name="connsiteY6323" fmla="*/ 4866508 h 5883748"/>
              <a:gd name="connsiteX6324" fmla="*/ 6561510 w 8211041"/>
              <a:gd name="connsiteY6324" fmla="*/ 4823421 h 5883748"/>
              <a:gd name="connsiteX6325" fmla="*/ 6549277 w 8211041"/>
              <a:gd name="connsiteY6325" fmla="*/ 4821081 h 5883748"/>
              <a:gd name="connsiteX6326" fmla="*/ 6566491 w 8211041"/>
              <a:gd name="connsiteY6326" fmla="*/ 4833510 h 5883748"/>
              <a:gd name="connsiteX6327" fmla="*/ 6556153 w 8211041"/>
              <a:gd name="connsiteY6327" fmla="*/ 4828731 h 5883748"/>
              <a:gd name="connsiteX6328" fmla="*/ 6558785 w 8211041"/>
              <a:gd name="connsiteY6328" fmla="*/ 4831497 h 5883748"/>
              <a:gd name="connsiteX6329" fmla="*/ 6555360 w 8211041"/>
              <a:gd name="connsiteY6329" fmla="*/ 4828365 h 5883748"/>
              <a:gd name="connsiteX6330" fmla="*/ 6543067 w 8211041"/>
              <a:gd name="connsiteY6330" fmla="*/ 4822683 h 5883748"/>
              <a:gd name="connsiteX6331" fmla="*/ 6525799 w 8211041"/>
              <a:gd name="connsiteY6331" fmla="*/ 4812729 h 5883748"/>
              <a:gd name="connsiteX6332" fmla="*/ 6538895 w 8211041"/>
              <a:gd name="connsiteY6332" fmla="*/ 4826637 h 5883748"/>
              <a:gd name="connsiteX6333" fmla="*/ 6530862 w 8211041"/>
              <a:gd name="connsiteY6333" fmla="*/ 4821998 h 5883748"/>
              <a:gd name="connsiteX6334" fmla="*/ 6530489 w 8211041"/>
              <a:gd name="connsiteY6334" fmla="*/ 4821831 h 5883748"/>
              <a:gd name="connsiteX6335" fmla="*/ 6528394 w 8211041"/>
              <a:gd name="connsiteY6335" fmla="*/ 4819894 h 5883748"/>
              <a:gd name="connsiteX6336" fmla="*/ 6521587 w 8211041"/>
              <a:gd name="connsiteY6336" fmla="*/ 4812540 h 5883748"/>
              <a:gd name="connsiteX6337" fmla="*/ 6519131 w 8211041"/>
              <a:gd name="connsiteY6337" fmla="*/ 4809958 h 5883748"/>
              <a:gd name="connsiteX6338" fmla="*/ 6502858 w 8211041"/>
              <a:gd name="connsiteY6338" fmla="*/ 4803387 h 5883748"/>
              <a:gd name="connsiteX6339" fmla="*/ 6502908 w 8211041"/>
              <a:gd name="connsiteY6339" fmla="*/ 4803455 h 5883748"/>
              <a:gd name="connsiteX6340" fmla="*/ 6514388 w 8211041"/>
              <a:gd name="connsiteY6340" fmla="*/ 4813617 h 5883748"/>
              <a:gd name="connsiteX6341" fmla="*/ 6516759 w 8211041"/>
              <a:gd name="connsiteY6341" fmla="*/ 4815847 h 5883748"/>
              <a:gd name="connsiteX6342" fmla="*/ 6512152 w 8211041"/>
              <a:gd name="connsiteY6342" fmla="*/ 4817198 h 5883748"/>
              <a:gd name="connsiteX6343" fmla="*/ 6520723 w 8211041"/>
              <a:gd name="connsiteY6343" fmla="*/ 4823974 h 5883748"/>
              <a:gd name="connsiteX6344" fmla="*/ 6531982 w 8211041"/>
              <a:gd name="connsiteY6344" fmla="*/ 4830774 h 5883748"/>
              <a:gd name="connsiteX6345" fmla="*/ 6538175 w 8211041"/>
              <a:gd name="connsiteY6345" fmla="*/ 4837443 h 5883748"/>
              <a:gd name="connsiteX6346" fmla="*/ 6514389 w 8211041"/>
              <a:gd name="connsiteY6346" fmla="*/ 4820516 h 5883748"/>
              <a:gd name="connsiteX6347" fmla="*/ 6493578 w 8211041"/>
              <a:gd name="connsiteY6347" fmla="*/ 4799640 h 5883748"/>
              <a:gd name="connsiteX6348" fmla="*/ 6490482 w 8211041"/>
              <a:gd name="connsiteY6348" fmla="*/ 4798390 h 5883748"/>
              <a:gd name="connsiteX6349" fmla="*/ 6479928 w 8211041"/>
              <a:gd name="connsiteY6349" fmla="*/ 4794866 h 5883748"/>
              <a:gd name="connsiteX6350" fmla="*/ 6483733 w 8211041"/>
              <a:gd name="connsiteY6350" fmla="*/ 4800205 h 5883748"/>
              <a:gd name="connsiteX6351" fmla="*/ 6469016 w 8211041"/>
              <a:gd name="connsiteY6351" fmla="*/ 4793445 h 5883748"/>
              <a:gd name="connsiteX6352" fmla="*/ 6466185 w 8211041"/>
              <a:gd name="connsiteY6352" fmla="*/ 4790264 h 5883748"/>
              <a:gd name="connsiteX6353" fmla="*/ 6436753 w 8211041"/>
              <a:gd name="connsiteY6353" fmla="*/ 4780031 h 5883748"/>
              <a:gd name="connsiteX6354" fmla="*/ 6433275 w 8211041"/>
              <a:gd name="connsiteY6354" fmla="*/ 4788602 h 5883748"/>
              <a:gd name="connsiteX6355" fmla="*/ 6497158 w 8211041"/>
              <a:gd name="connsiteY6355" fmla="*/ 4816780 h 5883748"/>
              <a:gd name="connsiteX6356" fmla="*/ 6500106 w 8211041"/>
              <a:gd name="connsiteY6356" fmla="*/ 4827994 h 5883748"/>
              <a:gd name="connsiteX6357" fmla="*/ 6556772 w 8211041"/>
              <a:gd name="connsiteY6357" fmla="*/ 4848827 h 5883748"/>
              <a:gd name="connsiteX6358" fmla="*/ 6609780 w 8211041"/>
              <a:gd name="connsiteY6358" fmla="*/ 4872978 h 5883748"/>
              <a:gd name="connsiteX6359" fmla="*/ 6595248 w 8211041"/>
              <a:gd name="connsiteY6359" fmla="*/ 4872267 h 5883748"/>
              <a:gd name="connsiteX6360" fmla="*/ 6625694 w 8211041"/>
              <a:gd name="connsiteY6360" fmla="*/ 4895492 h 5883748"/>
              <a:gd name="connsiteX6361" fmla="*/ 6625068 w 8211041"/>
              <a:gd name="connsiteY6361" fmla="*/ 4895523 h 5883748"/>
              <a:gd name="connsiteX6362" fmla="*/ 6743109 w 8211041"/>
              <a:gd name="connsiteY6362" fmla="*/ 4949219 h 5883748"/>
              <a:gd name="connsiteX6363" fmla="*/ 6889495 w 8211041"/>
              <a:gd name="connsiteY6363" fmla="*/ 5013467 h 5883748"/>
              <a:gd name="connsiteX6364" fmla="*/ 6997095 w 8211041"/>
              <a:gd name="connsiteY6364" fmla="*/ 5061766 h 5883748"/>
              <a:gd name="connsiteX6365" fmla="*/ 6988318 w 8211041"/>
              <a:gd name="connsiteY6365" fmla="*/ 5071199 h 5883748"/>
              <a:gd name="connsiteX6366" fmla="*/ 6985620 w 8211041"/>
              <a:gd name="connsiteY6366" fmla="*/ 5073783 h 5883748"/>
              <a:gd name="connsiteX6367" fmla="*/ 6811251 w 8211041"/>
              <a:gd name="connsiteY6367" fmla="*/ 5004114 h 5883748"/>
              <a:gd name="connsiteX6368" fmla="*/ 6646674 w 8211041"/>
              <a:gd name="connsiteY6368" fmla="*/ 4937749 h 5883748"/>
              <a:gd name="connsiteX6369" fmla="*/ 6645132 w 8211041"/>
              <a:gd name="connsiteY6369" fmla="*/ 4938656 h 5883748"/>
              <a:gd name="connsiteX6370" fmla="*/ 6662182 w 8211041"/>
              <a:gd name="connsiteY6370" fmla="*/ 4945316 h 5883748"/>
              <a:gd name="connsiteX6371" fmla="*/ 6766673 w 8211041"/>
              <a:gd name="connsiteY6371" fmla="*/ 4989026 h 5883748"/>
              <a:gd name="connsiteX6372" fmla="*/ 6903865 w 8211041"/>
              <a:gd name="connsiteY6372" fmla="*/ 5055165 h 5883748"/>
              <a:gd name="connsiteX6373" fmla="*/ 6923052 w 8211041"/>
              <a:gd name="connsiteY6373" fmla="*/ 5064414 h 5883748"/>
              <a:gd name="connsiteX6374" fmla="*/ 6924020 w 8211041"/>
              <a:gd name="connsiteY6374" fmla="*/ 5068145 h 5883748"/>
              <a:gd name="connsiteX6375" fmla="*/ 6923870 w 8211041"/>
              <a:gd name="connsiteY6375" fmla="*/ 5074425 h 5883748"/>
              <a:gd name="connsiteX6376" fmla="*/ 6886496 w 8211041"/>
              <a:gd name="connsiteY6376" fmla="*/ 5058113 h 5883748"/>
              <a:gd name="connsiteX6377" fmla="*/ 6832964 w 8211041"/>
              <a:gd name="connsiteY6377" fmla="*/ 5039464 h 5883748"/>
              <a:gd name="connsiteX6378" fmla="*/ 6804439 w 8211041"/>
              <a:gd name="connsiteY6378" fmla="*/ 5026998 h 5883748"/>
              <a:gd name="connsiteX6379" fmla="*/ 6804439 w 8211041"/>
              <a:gd name="connsiteY6379" fmla="*/ 5026998 h 5883748"/>
              <a:gd name="connsiteX6380" fmla="*/ 6832964 w 8211041"/>
              <a:gd name="connsiteY6380" fmla="*/ 5039464 h 5883748"/>
              <a:gd name="connsiteX6381" fmla="*/ 6892991 w 8211041"/>
              <a:gd name="connsiteY6381" fmla="*/ 5070512 h 5883748"/>
              <a:gd name="connsiteX6382" fmla="*/ 6915485 w 8211041"/>
              <a:gd name="connsiteY6382" fmla="*/ 5080811 h 5883748"/>
              <a:gd name="connsiteX6383" fmla="*/ 6913242 w 8211041"/>
              <a:gd name="connsiteY6383" fmla="*/ 5086004 h 5883748"/>
              <a:gd name="connsiteX6384" fmla="*/ 6908720 w 8211041"/>
              <a:gd name="connsiteY6384" fmla="*/ 5086906 h 5883748"/>
              <a:gd name="connsiteX6385" fmla="*/ 6725595 w 8211041"/>
              <a:gd name="connsiteY6385" fmla="*/ 5006902 h 5883748"/>
              <a:gd name="connsiteX6386" fmla="*/ 6623005 w 8211041"/>
              <a:gd name="connsiteY6386" fmla="*/ 4965446 h 5883748"/>
              <a:gd name="connsiteX6387" fmla="*/ 6622804 w 8211041"/>
              <a:gd name="connsiteY6387" fmla="*/ 4965741 h 5883748"/>
              <a:gd name="connsiteX6388" fmla="*/ 6609728 w 8211041"/>
              <a:gd name="connsiteY6388" fmla="*/ 4976666 h 5883748"/>
              <a:gd name="connsiteX6389" fmla="*/ 6605152 w 8211041"/>
              <a:gd name="connsiteY6389" fmla="*/ 4977487 h 5883748"/>
              <a:gd name="connsiteX6390" fmla="*/ 6607984 w 8211041"/>
              <a:gd name="connsiteY6390" fmla="*/ 4981270 h 5883748"/>
              <a:gd name="connsiteX6391" fmla="*/ 6682158 w 8211041"/>
              <a:gd name="connsiteY6391" fmla="*/ 5013447 h 5883748"/>
              <a:gd name="connsiteX6392" fmla="*/ 6689004 w 8211041"/>
              <a:gd name="connsiteY6392" fmla="*/ 5028349 h 5883748"/>
              <a:gd name="connsiteX6393" fmla="*/ 6693338 w 8211041"/>
              <a:gd name="connsiteY6393" fmla="*/ 5030600 h 5883748"/>
              <a:gd name="connsiteX6394" fmla="*/ 6698216 w 8211041"/>
              <a:gd name="connsiteY6394" fmla="*/ 5031834 h 5883748"/>
              <a:gd name="connsiteX6395" fmla="*/ 6703507 w 8211041"/>
              <a:gd name="connsiteY6395" fmla="*/ 5034938 h 5883748"/>
              <a:gd name="connsiteX6396" fmla="*/ 6703624 w 8211041"/>
              <a:gd name="connsiteY6396" fmla="*/ 5036201 h 5883748"/>
              <a:gd name="connsiteX6397" fmla="*/ 6706655 w 8211041"/>
              <a:gd name="connsiteY6397" fmla="*/ 5036787 h 5883748"/>
              <a:gd name="connsiteX6398" fmla="*/ 6703507 w 8211041"/>
              <a:gd name="connsiteY6398" fmla="*/ 5034938 h 5883748"/>
              <a:gd name="connsiteX6399" fmla="*/ 6703338 w 8211041"/>
              <a:gd name="connsiteY6399" fmla="*/ 5033128 h 5883748"/>
              <a:gd name="connsiteX6400" fmla="*/ 6720094 w 8211041"/>
              <a:gd name="connsiteY6400" fmla="*/ 5047933 h 5883748"/>
              <a:gd name="connsiteX6401" fmla="*/ 6642432 w 8211041"/>
              <a:gd name="connsiteY6401" fmla="*/ 5015585 h 5883748"/>
              <a:gd name="connsiteX6402" fmla="*/ 6624242 w 8211041"/>
              <a:gd name="connsiteY6402" fmla="*/ 5018192 h 5883748"/>
              <a:gd name="connsiteX6403" fmla="*/ 6549555 w 8211041"/>
              <a:gd name="connsiteY6403" fmla="*/ 4996478 h 5883748"/>
              <a:gd name="connsiteX6404" fmla="*/ 6446687 w 8211041"/>
              <a:gd name="connsiteY6404" fmla="*/ 4955324 h 5883748"/>
              <a:gd name="connsiteX6405" fmla="*/ 6446157 w 8211041"/>
              <a:gd name="connsiteY6405" fmla="*/ 4959650 h 5883748"/>
              <a:gd name="connsiteX6406" fmla="*/ 6446454 w 8211041"/>
              <a:gd name="connsiteY6406" fmla="*/ 4960374 h 5883748"/>
              <a:gd name="connsiteX6407" fmla="*/ 6446465 w 8211041"/>
              <a:gd name="connsiteY6407" fmla="*/ 4960381 h 5883748"/>
              <a:gd name="connsiteX6408" fmla="*/ 6447458 w 8211041"/>
              <a:gd name="connsiteY6408" fmla="*/ 4961722 h 5883748"/>
              <a:gd name="connsiteX6409" fmla="*/ 6448921 w 8211041"/>
              <a:gd name="connsiteY6409" fmla="*/ 4964792 h 5883748"/>
              <a:gd name="connsiteX6410" fmla="*/ 6448141 w 8211041"/>
              <a:gd name="connsiteY6410" fmla="*/ 4964484 h 5883748"/>
              <a:gd name="connsiteX6411" fmla="*/ 6448850 w 8211041"/>
              <a:gd name="connsiteY6411" fmla="*/ 4966209 h 5883748"/>
              <a:gd name="connsiteX6412" fmla="*/ 6456679 w 8211041"/>
              <a:gd name="connsiteY6412" fmla="*/ 4977372 h 5883748"/>
              <a:gd name="connsiteX6413" fmla="*/ 6484452 w 8211041"/>
              <a:gd name="connsiteY6413" fmla="*/ 4993296 h 5883748"/>
              <a:gd name="connsiteX6414" fmla="*/ 6530485 w 8211041"/>
              <a:gd name="connsiteY6414" fmla="*/ 5017105 h 5883748"/>
              <a:gd name="connsiteX6415" fmla="*/ 6593785 w 8211041"/>
              <a:gd name="connsiteY6415" fmla="*/ 5045255 h 5883748"/>
              <a:gd name="connsiteX6416" fmla="*/ 6755204 w 8211041"/>
              <a:gd name="connsiteY6416" fmla="*/ 5117896 h 5883748"/>
              <a:gd name="connsiteX6417" fmla="*/ 6813174 w 8211041"/>
              <a:gd name="connsiteY6417" fmla="*/ 5144059 h 5883748"/>
              <a:gd name="connsiteX6418" fmla="*/ 6808729 w 8211041"/>
              <a:gd name="connsiteY6418" fmla="*/ 5147380 h 5883748"/>
              <a:gd name="connsiteX6419" fmla="*/ 6807356 w 8211041"/>
              <a:gd name="connsiteY6419" fmla="*/ 5148271 h 5883748"/>
              <a:gd name="connsiteX6420" fmla="*/ 6713595 w 8211041"/>
              <a:gd name="connsiteY6420" fmla="*/ 5109379 h 5883748"/>
              <a:gd name="connsiteX6421" fmla="*/ 6625088 w 8211041"/>
              <a:gd name="connsiteY6421" fmla="*/ 5072423 h 5883748"/>
              <a:gd name="connsiteX6422" fmla="*/ 6606358 w 8211041"/>
              <a:gd name="connsiteY6422" fmla="*/ 5086075 h 5883748"/>
              <a:gd name="connsiteX6423" fmla="*/ 6563883 w 8211041"/>
              <a:gd name="connsiteY6423" fmla="*/ 5072928 h 5883748"/>
              <a:gd name="connsiteX6424" fmla="*/ 6520627 w 8211041"/>
              <a:gd name="connsiteY6424" fmla="*/ 5063822 h 5883748"/>
              <a:gd name="connsiteX6425" fmla="*/ 6386156 w 8211041"/>
              <a:gd name="connsiteY6425" fmla="*/ 5013548 h 5883748"/>
              <a:gd name="connsiteX6426" fmla="*/ 6343852 w 8211041"/>
              <a:gd name="connsiteY6426" fmla="*/ 4996913 h 5883748"/>
              <a:gd name="connsiteX6427" fmla="*/ 6364064 w 8211041"/>
              <a:gd name="connsiteY6427" fmla="*/ 5009555 h 5883748"/>
              <a:gd name="connsiteX6428" fmla="*/ 6371845 w 8211041"/>
              <a:gd name="connsiteY6428" fmla="*/ 5012907 h 5883748"/>
              <a:gd name="connsiteX6429" fmla="*/ 6371624 w 8211041"/>
              <a:gd name="connsiteY6429" fmla="*/ 5012838 h 5883748"/>
              <a:gd name="connsiteX6430" fmla="*/ 6373186 w 8211041"/>
              <a:gd name="connsiteY6430" fmla="*/ 5013484 h 5883748"/>
              <a:gd name="connsiteX6431" fmla="*/ 6375602 w 8211041"/>
              <a:gd name="connsiteY6431" fmla="*/ 5014525 h 5883748"/>
              <a:gd name="connsiteX6432" fmla="*/ 6376324 w 8211041"/>
              <a:gd name="connsiteY6432" fmla="*/ 5014784 h 5883748"/>
              <a:gd name="connsiteX6433" fmla="*/ 6373186 w 8211041"/>
              <a:gd name="connsiteY6433" fmla="*/ 5013484 h 5883748"/>
              <a:gd name="connsiteX6434" fmla="*/ 6371845 w 8211041"/>
              <a:gd name="connsiteY6434" fmla="*/ 5012907 h 5883748"/>
              <a:gd name="connsiteX6435" fmla="*/ 6435185 w 8211041"/>
              <a:gd name="connsiteY6435" fmla="*/ 5032697 h 5883748"/>
              <a:gd name="connsiteX6436" fmla="*/ 6485539 w 8211041"/>
              <a:gd name="connsiteY6436" fmla="*/ 5054531 h 5883748"/>
              <a:gd name="connsiteX6437" fmla="*/ 6495291 w 8211041"/>
              <a:gd name="connsiteY6437" fmla="*/ 5069576 h 5883748"/>
              <a:gd name="connsiteX6438" fmla="*/ 6534108 w 8211041"/>
              <a:gd name="connsiteY6438" fmla="*/ 5086040 h 5883748"/>
              <a:gd name="connsiteX6439" fmla="*/ 6558804 w 8211041"/>
              <a:gd name="connsiteY6439" fmla="*/ 5105310 h 5883748"/>
              <a:gd name="connsiteX6440" fmla="*/ 6502309 w 8211041"/>
              <a:gd name="connsiteY6440" fmla="*/ 5080989 h 5883748"/>
              <a:gd name="connsiteX6441" fmla="*/ 6476731 w 8211041"/>
              <a:gd name="connsiteY6441" fmla="*/ 5079740 h 5883748"/>
              <a:gd name="connsiteX6442" fmla="*/ 6455764 w 8211041"/>
              <a:gd name="connsiteY6442" fmla="*/ 5067644 h 5883748"/>
              <a:gd name="connsiteX6443" fmla="*/ 6444574 w 8211041"/>
              <a:gd name="connsiteY6443" fmla="*/ 5067097 h 5883748"/>
              <a:gd name="connsiteX6444" fmla="*/ 6433872 w 8211041"/>
              <a:gd name="connsiteY6444" fmla="*/ 5066573 h 5883748"/>
              <a:gd name="connsiteX6445" fmla="*/ 6518610 w 8211041"/>
              <a:gd name="connsiteY6445" fmla="*/ 5107513 h 5883748"/>
              <a:gd name="connsiteX6446" fmla="*/ 6578023 w 8211041"/>
              <a:gd name="connsiteY6446" fmla="*/ 5139664 h 5883748"/>
              <a:gd name="connsiteX6447" fmla="*/ 6572568 w 8211041"/>
              <a:gd name="connsiteY6447" fmla="*/ 5139231 h 5883748"/>
              <a:gd name="connsiteX6448" fmla="*/ 6585328 w 8211041"/>
              <a:gd name="connsiteY6448" fmla="*/ 5145283 h 5883748"/>
              <a:gd name="connsiteX6449" fmla="*/ 6588672 w 8211041"/>
              <a:gd name="connsiteY6449" fmla="*/ 5149889 h 5883748"/>
              <a:gd name="connsiteX6450" fmla="*/ 6457831 w 8211041"/>
              <a:gd name="connsiteY6450" fmla="*/ 5096879 h 5883748"/>
              <a:gd name="connsiteX6451" fmla="*/ 6448603 w 8211041"/>
              <a:gd name="connsiteY6451" fmla="*/ 5092563 h 5883748"/>
              <a:gd name="connsiteX6452" fmla="*/ 6446073 w 8211041"/>
              <a:gd name="connsiteY6452" fmla="*/ 5091593 h 5883748"/>
              <a:gd name="connsiteX6453" fmla="*/ 6418135 w 8211041"/>
              <a:gd name="connsiteY6453" fmla="*/ 5080697 h 5883748"/>
              <a:gd name="connsiteX6454" fmla="*/ 6410862 w 8211041"/>
              <a:gd name="connsiteY6454" fmla="*/ 5080490 h 5883748"/>
              <a:gd name="connsiteX6455" fmla="*/ 6418502 w 8211041"/>
              <a:gd name="connsiteY6455" fmla="*/ 5090879 h 5883748"/>
              <a:gd name="connsiteX6456" fmla="*/ 6488990 w 8211041"/>
              <a:gd name="connsiteY6456" fmla="*/ 5126955 h 5883748"/>
              <a:gd name="connsiteX6457" fmla="*/ 6716386 w 8211041"/>
              <a:gd name="connsiteY6457" fmla="*/ 5226636 h 5883748"/>
              <a:gd name="connsiteX6458" fmla="*/ 6717122 w 8211041"/>
              <a:gd name="connsiteY6458" fmla="*/ 5226962 h 5883748"/>
              <a:gd name="connsiteX6459" fmla="*/ 6717051 w 8211041"/>
              <a:gd name="connsiteY6459" fmla="*/ 5226967 h 5883748"/>
              <a:gd name="connsiteX6460" fmla="*/ 6634208 w 8211041"/>
              <a:gd name="connsiteY6460" fmla="*/ 5205035 h 5883748"/>
              <a:gd name="connsiteX6461" fmla="*/ 6435805 w 8211041"/>
              <a:gd name="connsiteY6461" fmla="*/ 5116362 h 5883748"/>
              <a:gd name="connsiteX6462" fmla="*/ 6325980 w 8211041"/>
              <a:gd name="connsiteY6462" fmla="*/ 5064717 h 5883748"/>
              <a:gd name="connsiteX6463" fmla="*/ 6297102 w 8211041"/>
              <a:gd name="connsiteY6463" fmla="*/ 5039505 h 5883748"/>
              <a:gd name="connsiteX6464" fmla="*/ 6281576 w 8211041"/>
              <a:gd name="connsiteY6464" fmla="*/ 5031424 h 5883748"/>
              <a:gd name="connsiteX6465" fmla="*/ 6284464 w 8211041"/>
              <a:gd name="connsiteY6465" fmla="*/ 5037414 h 5883748"/>
              <a:gd name="connsiteX6466" fmla="*/ 6298433 w 8211041"/>
              <a:gd name="connsiteY6466" fmla="*/ 5051719 h 5883748"/>
              <a:gd name="connsiteX6467" fmla="*/ 6303174 w 8211041"/>
              <a:gd name="connsiteY6467" fmla="*/ 5063568 h 5883748"/>
              <a:gd name="connsiteX6468" fmla="*/ 6273648 w 8211041"/>
              <a:gd name="connsiteY6468" fmla="*/ 5038578 h 5883748"/>
              <a:gd name="connsiteX6469" fmla="*/ 6249526 w 8211041"/>
              <a:gd name="connsiteY6469" fmla="*/ 5015082 h 5883748"/>
              <a:gd name="connsiteX6470" fmla="*/ 6244242 w 8211041"/>
              <a:gd name="connsiteY6470" fmla="*/ 5014498 h 5883748"/>
              <a:gd name="connsiteX6471" fmla="*/ 6239450 w 8211041"/>
              <a:gd name="connsiteY6471" fmla="*/ 5016385 h 5883748"/>
              <a:gd name="connsiteX6472" fmla="*/ 6239274 w 8211041"/>
              <a:gd name="connsiteY6472" fmla="*/ 5017508 h 5883748"/>
              <a:gd name="connsiteX6473" fmla="*/ 6244793 w 8211041"/>
              <a:gd name="connsiteY6473" fmla="*/ 5023130 h 5883748"/>
              <a:gd name="connsiteX6474" fmla="*/ 6256532 w 8211041"/>
              <a:gd name="connsiteY6474" fmla="*/ 5034846 h 5883748"/>
              <a:gd name="connsiteX6475" fmla="*/ 6256174 w 8211041"/>
              <a:gd name="connsiteY6475" fmla="*/ 5040460 h 5883748"/>
              <a:gd name="connsiteX6476" fmla="*/ 6255438 w 8211041"/>
              <a:gd name="connsiteY6476" fmla="*/ 5043352 h 5883748"/>
              <a:gd name="connsiteX6477" fmla="*/ 6283166 w 8211041"/>
              <a:gd name="connsiteY6477" fmla="*/ 5062531 h 5883748"/>
              <a:gd name="connsiteX6478" fmla="*/ 6382628 w 8211041"/>
              <a:gd name="connsiteY6478" fmla="*/ 5110360 h 5883748"/>
              <a:gd name="connsiteX6479" fmla="*/ 6804997 w 8211041"/>
              <a:gd name="connsiteY6479" fmla="*/ 5292542 h 5883748"/>
              <a:gd name="connsiteX6480" fmla="*/ 6806363 w 8211041"/>
              <a:gd name="connsiteY6480" fmla="*/ 5293140 h 5883748"/>
              <a:gd name="connsiteX6481" fmla="*/ 6806229 w 8211041"/>
              <a:gd name="connsiteY6481" fmla="*/ 5293171 h 5883748"/>
              <a:gd name="connsiteX6482" fmla="*/ 6650937 w 8211041"/>
              <a:gd name="connsiteY6482" fmla="*/ 5262276 h 5883748"/>
              <a:gd name="connsiteX6483" fmla="*/ 6282588 w 8211041"/>
              <a:gd name="connsiteY6483" fmla="*/ 5099129 h 5883748"/>
              <a:gd name="connsiteX6484" fmla="*/ 6121979 w 8211041"/>
              <a:gd name="connsiteY6484" fmla="*/ 5030182 h 5883748"/>
              <a:gd name="connsiteX6485" fmla="*/ 6092450 w 8211041"/>
              <a:gd name="connsiteY6485" fmla="*/ 5011192 h 5883748"/>
              <a:gd name="connsiteX6486" fmla="*/ 6101404 w 8211041"/>
              <a:gd name="connsiteY6486" fmla="*/ 5021397 h 5883748"/>
              <a:gd name="connsiteX6487" fmla="*/ 6097671 w 8211041"/>
              <a:gd name="connsiteY6487" fmla="*/ 5018521 h 5883748"/>
              <a:gd name="connsiteX6488" fmla="*/ 6139087 w 8211041"/>
              <a:gd name="connsiteY6488" fmla="*/ 5059486 h 5883748"/>
              <a:gd name="connsiteX6489" fmla="*/ 6191186 w 8211041"/>
              <a:gd name="connsiteY6489" fmla="*/ 5113280 h 5883748"/>
              <a:gd name="connsiteX6490" fmla="*/ 6127492 w 8211041"/>
              <a:gd name="connsiteY6490" fmla="*/ 5052916 h 5883748"/>
              <a:gd name="connsiteX6491" fmla="*/ 6105423 w 8211041"/>
              <a:gd name="connsiteY6491" fmla="*/ 5033384 h 5883748"/>
              <a:gd name="connsiteX6492" fmla="*/ 6104964 w 8211041"/>
              <a:gd name="connsiteY6492" fmla="*/ 5037353 h 5883748"/>
              <a:gd name="connsiteX6493" fmla="*/ 6105615 w 8211041"/>
              <a:gd name="connsiteY6493" fmla="*/ 5038402 h 5883748"/>
              <a:gd name="connsiteX6494" fmla="*/ 6112320 w 8211041"/>
              <a:gd name="connsiteY6494" fmla="*/ 5044808 h 5883748"/>
              <a:gd name="connsiteX6495" fmla="*/ 6108869 w 8211041"/>
              <a:gd name="connsiteY6495" fmla="*/ 5042876 h 5883748"/>
              <a:gd name="connsiteX6496" fmla="*/ 6108122 w 8211041"/>
              <a:gd name="connsiteY6496" fmla="*/ 5042443 h 5883748"/>
              <a:gd name="connsiteX6497" fmla="*/ 6109274 w 8211041"/>
              <a:gd name="connsiteY6497" fmla="*/ 5044300 h 5883748"/>
              <a:gd name="connsiteX6498" fmla="*/ 6119961 w 8211041"/>
              <a:gd name="connsiteY6498" fmla="*/ 5055929 h 5883748"/>
              <a:gd name="connsiteX6499" fmla="*/ 6228283 w 8211041"/>
              <a:gd name="connsiteY6499" fmla="*/ 5161015 h 5883748"/>
              <a:gd name="connsiteX6500" fmla="*/ 6238843 w 8211041"/>
              <a:gd name="connsiteY6500" fmla="*/ 5172986 h 5883748"/>
              <a:gd name="connsiteX6501" fmla="*/ 6297025 w 8211041"/>
              <a:gd name="connsiteY6501" fmla="*/ 5194719 h 5883748"/>
              <a:gd name="connsiteX6502" fmla="*/ 6372503 w 8211041"/>
              <a:gd name="connsiteY6502" fmla="*/ 5231053 h 5883748"/>
              <a:gd name="connsiteX6503" fmla="*/ 6641876 w 8211041"/>
              <a:gd name="connsiteY6503" fmla="*/ 5363191 h 5883748"/>
              <a:gd name="connsiteX6504" fmla="*/ 6679549 w 8211041"/>
              <a:gd name="connsiteY6504" fmla="*/ 5381672 h 5883748"/>
              <a:gd name="connsiteX6505" fmla="*/ 6681108 w 8211041"/>
              <a:gd name="connsiteY6505" fmla="*/ 5391131 h 5883748"/>
              <a:gd name="connsiteX6506" fmla="*/ 6680150 w 8211041"/>
              <a:gd name="connsiteY6506" fmla="*/ 5407591 h 5883748"/>
              <a:gd name="connsiteX6507" fmla="*/ 6606588 w 8211041"/>
              <a:gd name="connsiteY6507" fmla="*/ 5376051 h 5883748"/>
              <a:gd name="connsiteX6508" fmla="*/ 6500733 w 8211041"/>
              <a:gd name="connsiteY6508" fmla="*/ 5343196 h 5883748"/>
              <a:gd name="connsiteX6509" fmla="*/ 6444591 w 8211041"/>
              <a:gd name="connsiteY6509" fmla="*/ 5319084 h 5883748"/>
              <a:gd name="connsiteX6510" fmla="*/ 6443921 w 8211041"/>
              <a:gd name="connsiteY6510" fmla="*/ 5315085 h 5883748"/>
              <a:gd name="connsiteX6511" fmla="*/ 6443083 w 8211041"/>
              <a:gd name="connsiteY6511" fmla="*/ 5310087 h 5883748"/>
              <a:gd name="connsiteX6512" fmla="*/ 6442580 w 8211041"/>
              <a:gd name="connsiteY6512" fmla="*/ 5307088 h 5883748"/>
              <a:gd name="connsiteX6513" fmla="*/ 6442803 w 8211041"/>
              <a:gd name="connsiteY6513" fmla="*/ 5308421 h 5883748"/>
              <a:gd name="connsiteX6514" fmla="*/ 6443083 w 8211041"/>
              <a:gd name="connsiteY6514" fmla="*/ 5310087 h 5883748"/>
              <a:gd name="connsiteX6515" fmla="*/ 6444591 w 8211041"/>
              <a:gd name="connsiteY6515" fmla="*/ 5319084 h 5883748"/>
              <a:gd name="connsiteX6516" fmla="*/ 6500733 w 8211041"/>
              <a:gd name="connsiteY6516" fmla="*/ 5343196 h 5883748"/>
              <a:gd name="connsiteX6517" fmla="*/ 6618375 w 8211041"/>
              <a:gd name="connsiteY6517" fmla="*/ 5406525 h 5883748"/>
              <a:gd name="connsiteX6518" fmla="*/ 6662596 w 8211041"/>
              <a:gd name="connsiteY6518" fmla="*/ 5426765 h 5883748"/>
              <a:gd name="connsiteX6519" fmla="*/ 6657538 w 8211041"/>
              <a:gd name="connsiteY6519" fmla="*/ 5441002 h 5883748"/>
              <a:gd name="connsiteX6520" fmla="*/ 6648337 w 8211041"/>
              <a:gd name="connsiteY6520" fmla="*/ 5444701 h 5883748"/>
              <a:gd name="connsiteX6521" fmla="*/ 6287911 w 8211041"/>
              <a:gd name="connsiteY6521" fmla="*/ 5289960 h 5883748"/>
              <a:gd name="connsiteX6522" fmla="*/ 6106641 w 8211041"/>
              <a:gd name="connsiteY6522" fmla="*/ 5220149 h 5883748"/>
              <a:gd name="connsiteX6523" fmla="*/ 6110454 w 8211041"/>
              <a:gd name="connsiteY6523" fmla="*/ 5223910 h 5883748"/>
              <a:gd name="connsiteX6524" fmla="*/ 6108658 w 8211041"/>
              <a:gd name="connsiteY6524" fmla="*/ 5241023 h 5883748"/>
              <a:gd name="connsiteX6525" fmla="*/ 6116207 w 8211041"/>
              <a:gd name="connsiteY6525" fmla="*/ 5246586 h 5883748"/>
              <a:gd name="connsiteX6526" fmla="*/ 6231981 w 8211041"/>
              <a:gd name="connsiteY6526" fmla="*/ 5292486 h 5883748"/>
              <a:gd name="connsiteX6527" fmla="*/ 6415970 w 8211041"/>
              <a:gd name="connsiteY6527" fmla="*/ 5375952 h 5883748"/>
              <a:gd name="connsiteX6528" fmla="*/ 6342004 w 8211041"/>
              <a:gd name="connsiteY6528" fmla="*/ 5348258 h 5883748"/>
              <a:gd name="connsiteX6529" fmla="*/ 6310597 w 8211041"/>
              <a:gd name="connsiteY6529" fmla="*/ 5335500 h 5883748"/>
              <a:gd name="connsiteX6530" fmla="*/ 6292007 w 8211041"/>
              <a:gd name="connsiteY6530" fmla="*/ 5326776 h 5883748"/>
              <a:gd name="connsiteX6531" fmla="*/ 6287832 w 8211041"/>
              <a:gd name="connsiteY6531" fmla="*/ 5326252 h 5883748"/>
              <a:gd name="connsiteX6532" fmla="*/ 6259070 w 8211041"/>
              <a:gd name="connsiteY6532" fmla="*/ 5314569 h 5883748"/>
              <a:gd name="connsiteX6533" fmla="*/ 6200217 w 8211041"/>
              <a:gd name="connsiteY6533" fmla="*/ 5292123 h 5883748"/>
              <a:gd name="connsiteX6534" fmla="*/ 6205823 w 8211041"/>
              <a:gd name="connsiteY6534" fmla="*/ 5300127 h 5883748"/>
              <a:gd name="connsiteX6535" fmla="*/ 6197678 w 8211041"/>
              <a:gd name="connsiteY6535" fmla="*/ 5296077 h 5883748"/>
              <a:gd name="connsiteX6536" fmla="*/ 6163505 w 8211041"/>
              <a:gd name="connsiteY6536" fmla="*/ 5278814 h 5883748"/>
              <a:gd name="connsiteX6537" fmla="*/ 6160881 w 8211041"/>
              <a:gd name="connsiteY6537" fmla="*/ 5278046 h 5883748"/>
              <a:gd name="connsiteX6538" fmla="*/ 6066476 w 8211041"/>
              <a:gd name="connsiteY6538" fmla="*/ 5231269 h 5883748"/>
              <a:gd name="connsiteX6539" fmla="*/ 6028418 w 8211041"/>
              <a:gd name="connsiteY6539" fmla="*/ 5211781 h 5883748"/>
              <a:gd name="connsiteX6540" fmla="*/ 6031992 w 8211041"/>
              <a:gd name="connsiteY6540" fmla="*/ 5213198 h 5883748"/>
              <a:gd name="connsiteX6541" fmla="*/ 6027836 w 8211041"/>
              <a:gd name="connsiteY6541" fmla="*/ 5211118 h 5883748"/>
              <a:gd name="connsiteX6542" fmla="*/ 6014692 w 8211041"/>
              <a:gd name="connsiteY6542" fmla="*/ 5203816 h 5883748"/>
              <a:gd name="connsiteX6543" fmla="*/ 5999222 w 8211041"/>
              <a:gd name="connsiteY6543" fmla="*/ 5195695 h 5883748"/>
              <a:gd name="connsiteX6544" fmla="*/ 5995807 w 8211041"/>
              <a:gd name="connsiteY6544" fmla="*/ 5195084 h 5883748"/>
              <a:gd name="connsiteX6545" fmla="*/ 5983175 w 8211041"/>
              <a:gd name="connsiteY6545" fmla="*/ 5188615 h 5883748"/>
              <a:gd name="connsiteX6546" fmla="*/ 5983581 w 8211041"/>
              <a:gd name="connsiteY6546" fmla="*/ 5189712 h 5883748"/>
              <a:gd name="connsiteX6547" fmla="*/ 5990757 w 8211041"/>
              <a:gd name="connsiteY6547" fmla="*/ 5195153 h 5883748"/>
              <a:gd name="connsiteX6548" fmla="*/ 5997933 w 8211041"/>
              <a:gd name="connsiteY6548" fmla="*/ 5200416 h 5883748"/>
              <a:gd name="connsiteX6549" fmla="*/ 5999064 w 8211041"/>
              <a:gd name="connsiteY6549" fmla="*/ 5201671 h 5883748"/>
              <a:gd name="connsiteX6550" fmla="*/ 6007355 w 8211041"/>
              <a:gd name="connsiteY6550" fmla="*/ 5206088 h 5883748"/>
              <a:gd name="connsiteX6551" fmla="*/ 6125125 w 8211041"/>
              <a:gd name="connsiteY6551" fmla="*/ 5267570 h 5883748"/>
              <a:gd name="connsiteX6552" fmla="*/ 6085975 w 8211041"/>
              <a:gd name="connsiteY6552" fmla="*/ 5256101 h 5883748"/>
              <a:gd name="connsiteX6553" fmla="*/ 6066359 w 8211041"/>
              <a:gd name="connsiteY6553" fmla="*/ 5247724 h 5883748"/>
              <a:gd name="connsiteX6554" fmla="*/ 6045693 w 8211041"/>
              <a:gd name="connsiteY6554" fmla="*/ 5239028 h 5883748"/>
              <a:gd name="connsiteX6555" fmla="*/ 6047586 w 8211041"/>
              <a:gd name="connsiteY6555" fmla="*/ 5247386 h 5883748"/>
              <a:gd name="connsiteX6556" fmla="*/ 6048377 w 8211041"/>
              <a:gd name="connsiteY6556" fmla="*/ 5250062 h 5883748"/>
              <a:gd name="connsiteX6557" fmla="*/ 6068218 w 8211041"/>
              <a:gd name="connsiteY6557" fmla="*/ 5264578 h 5883748"/>
              <a:gd name="connsiteX6558" fmla="*/ 6084464 w 8211041"/>
              <a:gd name="connsiteY6558" fmla="*/ 5270747 h 5883748"/>
              <a:gd name="connsiteX6559" fmla="*/ 6199752 w 8211041"/>
              <a:gd name="connsiteY6559" fmla="*/ 5319952 h 5883748"/>
              <a:gd name="connsiteX6560" fmla="*/ 6211983 w 8211041"/>
              <a:gd name="connsiteY6560" fmla="*/ 5356864 h 5883748"/>
              <a:gd name="connsiteX6561" fmla="*/ 6220474 w 8211041"/>
              <a:gd name="connsiteY6561" fmla="*/ 5361462 h 5883748"/>
              <a:gd name="connsiteX6562" fmla="*/ 6230171 w 8211041"/>
              <a:gd name="connsiteY6562" fmla="*/ 5363238 h 5883748"/>
              <a:gd name="connsiteX6563" fmla="*/ 6240500 w 8211041"/>
              <a:gd name="connsiteY6563" fmla="*/ 5369782 h 5883748"/>
              <a:gd name="connsiteX6564" fmla="*/ 6240605 w 8211041"/>
              <a:gd name="connsiteY6564" fmla="*/ 5373047 h 5883748"/>
              <a:gd name="connsiteX6565" fmla="*/ 6246648 w 8211041"/>
              <a:gd name="connsiteY6565" fmla="*/ 5373678 h 5883748"/>
              <a:gd name="connsiteX6566" fmla="*/ 6240500 w 8211041"/>
              <a:gd name="connsiteY6566" fmla="*/ 5369782 h 5883748"/>
              <a:gd name="connsiteX6567" fmla="*/ 6240349 w 8211041"/>
              <a:gd name="connsiteY6567" fmla="*/ 5365102 h 5883748"/>
              <a:gd name="connsiteX6568" fmla="*/ 6272548 w 8211041"/>
              <a:gd name="connsiteY6568" fmla="*/ 5398818 h 5883748"/>
              <a:gd name="connsiteX6569" fmla="*/ 6144292 w 8211041"/>
              <a:gd name="connsiteY6569" fmla="*/ 5342235 h 5883748"/>
              <a:gd name="connsiteX6570" fmla="*/ 6120640 w 8211041"/>
              <a:gd name="connsiteY6570" fmla="*/ 5337547 h 5883748"/>
              <a:gd name="connsiteX6571" fmla="*/ 6187423 w 8211041"/>
              <a:gd name="connsiteY6571" fmla="*/ 5371803 h 5883748"/>
              <a:gd name="connsiteX6572" fmla="*/ 6191414 w 8211041"/>
              <a:gd name="connsiteY6572" fmla="*/ 5377010 h 5883748"/>
              <a:gd name="connsiteX6573" fmla="*/ 6201479 w 8211041"/>
              <a:gd name="connsiteY6573" fmla="*/ 5388637 h 5883748"/>
              <a:gd name="connsiteX6574" fmla="*/ 6174485 w 8211041"/>
              <a:gd name="connsiteY6574" fmla="*/ 5377014 h 5883748"/>
              <a:gd name="connsiteX6575" fmla="*/ 6153164 w 8211041"/>
              <a:gd name="connsiteY6575" fmla="*/ 5366081 h 5883748"/>
              <a:gd name="connsiteX6576" fmla="*/ 6174485 w 8211041"/>
              <a:gd name="connsiteY6576" fmla="*/ 5377014 h 5883748"/>
              <a:gd name="connsiteX6577" fmla="*/ 6198607 w 8211041"/>
              <a:gd name="connsiteY6577" fmla="*/ 5391968 h 5883748"/>
              <a:gd name="connsiteX6578" fmla="*/ 6193878 w 8211041"/>
              <a:gd name="connsiteY6578" fmla="*/ 5396959 h 5883748"/>
              <a:gd name="connsiteX6579" fmla="*/ 6192160 w 8211041"/>
              <a:gd name="connsiteY6579" fmla="*/ 5392666 h 5883748"/>
              <a:gd name="connsiteX6580" fmla="*/ 6193878 w 8211041"/>
              <a:gd name="connsiteY6580" fmla="*/ 5396959 h 5883748"/>
              <a:gd name="connsiteX6581" fmla="*/ 6200863 w 8211041"/>
              <a:gd name="connsiteY6581" fmla="*/ 5403904 h 5883748"/>
              <a:gd name="connsiteX6582" fmla="*/ 6175821 w 8211041"/>
              <a:gd name="connsiteY6582" fmla="*/ 5392258 h 5883748"/>
              <a:gd name="connsiteX6583" fmla="*/ 6168676 w 8211041"/>
              <a:gd name="connsiteY6583" fmla="*/ 5387462 h 5883748"/>
              <a:gd name="connsiteX6584" fmla="*/ 6165866 w 8211041"/>
              <a:gd name="connsiteY6584" fmla="*/ 5384405 h 5883748"/>
              <a:gd name="connsiteX6585" fmla="*/ 6165030 w 8211041"/>
              <a:gd name="connsiteY6585" fmla="*/ 5387240 h 5883748"/>
              <a:gd name="connsiteX6586" fmla="*/ 6131525 w 8211041"/>
              <a:gd name="connsiteY6586" fmla="*/ 5371657 h 5883748"/>
              <a:gd name="connsiteX6587" fmla="*/ 6123300 w 8211041"/>
              <a:gd name="connsiteY6587" fmla="*/ 5364261 h 5883748"/>
              <a:gd name="connsiteX6588" fmla="*/ 6105214 w 8211041"/>
              <a:gd name="connsiteY6588" fmla="*/ 5346586 h 5883748"/>
              <a:gd name="connsiteX6589" fmla="*/ 6101639 w 8211041"/>
              <a:gd name="connsiteY6589" fmla="*/ 5343219 h 5883748"/>
              <a:gd name="connsiteX6590" fmla="*/ 6101075 w 8211041"/>
              <a:gd name="connsiteY6590" fmla="*/ 5343430 h 5883748"/>
              <a:gd name="connsiteX6591" fmla="*/ 6096781 w 8211041"/>
              <a:gd name="connsiteY6591" fmla="*/ 5345046 h 5883748"/>
              <a:gd name="connsiteX6592" fmla="*/ 6100111 w 8211041"/>
              <a:gd name="connsiteY6592" fmla="*/ 5348197 h 5883748"/>
              <a:gd name="connsiteX6593" fmla="*/ 6118165 w 8211041"/>
              <a:gd name="connsiteY6593" fmla="*/ 5365165 h 5883748"/>
              <a:gd name="connsiteX6594" fmla="*/ 6118539 w 8211041"/>
              <a:gd name="connsiteY6594" fmla="*/ 5365618 h 5883748"/>
              <a:gd name="connsiteX6595" fmla="*/ 6109405 w 8211041"/>
              <a:gd name="connsiteY6595" fmla="*/ 5361370 h 5883748"/>
              <a:gd name="connsiteX6596" fmla="*/ 6084266 w 8211041"/>
              <a:gd name="connsiteY6596" fmla="*/ 5349095 h 5883748"/>
              <a:gd name="connsiteX6597" fmla="*/ 6082624 w 8211041"/>
              <a:gd name="connsiteY6597" fmla="*/ 5349536 h 5883748"/>
              <a:gd name="connsiteX6598" fmla="*/ 6013544 w 8211041"/>
              <a:gd name="connsiteY6598" fmla="*/ 5335239 h 5883748"/>
              <a:gd name="connsiteX6599" fmla="*/ 5958448 w 8211041"/>
              <a:gd name="connsiteY6599" fmla="*/ 5321102 h 5883748"/>
              <a:gd name="connsiteX6600" fmla="*/ 5957783 w 8211041"/>
              <a:gd name="connsiteY6600" fmla="*/ 5322830 h 5883748"/>
              <a:gd name="connsiteX6601" fmla="*/ 5949164 w 8211041"/>
              <a:gd name="connsiteY6601" fmla="*/ 5321823 h 5883748"/>
              <a:gd name="connsiteX6602" fmla="*/ 5938564 w 8211041"/>
              <a:gd name="connsiteY6602" fmla="*/ 5315999 h 5883748"/>
              <a:gd name="connsiteX6603" fmla="*/ 5934486 w 8211041"/>
              <a:gd name="connsiteY6603" fmla="*/ 5314952 h 5883748"/>
              <a:gd name="connsiteX6604" fmla="*/ 5862707 w 8211041"/>
              <a:gd name="connsiteY6604" fmla="*/ 5287217 h 5883748"/>
              <a:gd name="connsiteX6605" fmla="*/ 5861777 w 8211041"/>
              <a:gd name="connsiteY6605" fmla="*/ 5286853 h 5883748"/>
              <a:gd name="connsiteX6606" fmla="*/ 5861185 w 8211041"/>
              <a:gd name="connsiteY6606" fmla="*/ 5288429 h 5883748"/>
              <a:gd name="connsiteX6607" fmla="*/ 5858750 w 8211041"/>
              <a:gd name="connsiteY6607" fmla="*/ 5290830 h 5883748"/>
              <a:gd name="connsiteX6608" fmla="*/ 5862767 w 8211041"/>
              <a:gd name="connsiteY6608" fmla="*/ 5293042 h 5883748"/>
              <a:gd name="connsiteX6609" fmla="*/ 5875711 w 8211041"/>
              <a:gd name="connsiteY6609" fmla="*/ 5298148 h 5883748"/>
              <a:gd name="connsiteX6610" fmla="*/ 5926375 w 8211041"/>
              <a:gd name="connsiteY6610" fmla="*/ 5313128 h 5883748"/>
              <a:gd name="connsiteX6611" fmla="*/ 5936708 w 8211041"/>
              <a:gd name="connsiteY6611" fmla="*/ 5329067 h 5883748"/>
              <a:gd name="connsiteX6612" fmla="*/ 6000671 w 8211041"/>
              <a:gd name="connsiteY6612" fmla="*/ 5359358 h 5883748"/>
              <a:gd name="connsiteX6613" fmla="*/ 6139304 w 8211041"/>
              <a:gd name="connsiteY6613" fmla="*/ 5415527 h 5883748"/>
              <a:gd name="connsiteX6614" fmla="*/ 5988426 w 8211041"/>
              <a:gd name="connsiteY6614" fmla="*/ 5369873 h 5883748"/>
              <a:gd name="connsiteX6615" fmla="*/ 5975464 w 8211041"/>
              <a:gd name="connsiteY6615" fmla="*/ 5367394 h 5883748"/>
              <a:gd name="connsiteX6616" fmla="*/ 5993704 w 8211041"/>
              <a:gd name="connsiteY6616" fmla="*/ 5380563 h 5883748"/>
              <a:gd name="connsiteX6617" fmla="*/ 5968884 w 8211041"/>
              <a:gd name="connsiteY6617" fmla="*/ 5369092 h 5883748"/>
              <a:gd name="connsiteX6618" fmla="*/ 5950107 w 8211041"/>
              <a:gd name="connsiteY6618" fmla="*/ 5358268 h 5883748"/>
              <a:gd name="connsiteX6619" fmla="*/ 5913167 w 8211041"/>
              <a:gd name="connsiteY6619" fmla="*/ 5343351 h 5883748"/>
              <a:gd name="connsiteX6620" fmla="*/ 5852553 w 8211041"/>
              <a:gd name="connsiteY6620" fmla="*/ 5332980 h 5883748"/>
              <a:gd name="connsiteX6621" fmla="*/ 5920241 w 8211041"/>
              <a:gd name="connsiteY6621" fmla="*/ 5362837 h 5883748"/>
              <a:gd name="connsiteX6622" fmla="*/ 5923364 w 8211041"/>
              <a:gd name="connsiteY6622" fmla="*/ 5374719 h 5883748"/>
              <a:gd name="connsiteX6623" fmla="*/ 5983406 w 8211041"/>
              <a:gd name="connsiteY6623" fmla="*/ 5396793 h 5883748"/>
              <a:gd name="connsiteX6624" fmla="*/ 6039571 w 8211041"/>
              <a:gd name="connsiteY6624" fmla="*/ 5422382 h 5883748"/>
              <a:gd name="connsiteX6625" fmla="*/ 6024173 w 8211041"/>
              <a:gd name="connsiteY6625" fmla="*/ 5421629 h 5883748"/>
              <a:gd name="connsiteX6626" fmla="*/ 6056432 w 8211041"/>
              <a:gd name="connsiteY6626" fmla="*/ 5446237 h 5883748"/>
              <a:gd name="connsiteX6627" fmla="*/ 6055770 w 8211041"/>
              <a:gd name="connsiteY6627" fmla="*/ 5446270 h 5883748"/>
              <a:gd name="connsiteX6628" fmla="*/ 6180842 w 8211041"/>
              <a:gd name="connsiteY6628" fmla="*/ 5503164 h 5883748"/>
              <a:gd name="connsiteX6629" fmla="*/ 6335946 w 8211041"/>
              <a:gd name="connsiteY6629" fmla="*/ 5571239 h 5883748"/>
              <a:gd name="connsiteX6630" fmla="*/ 6449955 w 8211041"/>
              <a:gd name="connsiteY6630" fmla="*/ 5622415 h 5883748"/>
              <a:gd name="connsiteX6631" fmla="*/ 6440656 w 8211041"/>
              <a:gd name="connsiteY6631" fmla="*/ 5632410 h 5883748"/>
              <a:gd name="connsiteX6632" fmla="*/ 6437797 w 8211041"/>
              <a:gd name="connsiteY6632" fmla="*/ 5635147 h 5883748"/>
              <a:gd name="connsiteX6633" fmla="*/ 6253041 w 8211041"/>
              <a:gd name="connsiteY6633" fmla="*/ 5561329 h 5883748"/>
              <a:gd name="connsiteX6634" fmla="*/ 6078662 w 8211041"/>
              <a:gd name="connsiteY6634" fmla="*/ 5491011 h 5883748"/>
              <a:gd name="connsiteX6635" fmla="*/ 6077028 w 8211041"/>
              <a:gd name="connsiteY6635" fmla="*/ 5491972 h 5883748"/>
              <a:gd name="connsiteX6636" fmla="*/ 6095094 w 8211041"/>
              <a:gd name="connsiteY6636" fmla="*/ 5499029 h 5883748"/>
              <a:gd name="connsiteX6637" fmla="*/ 6205809 w 8211041"/>
              <a:gd name="connsiteY6637" fmla="*/ 5545342 h 5883748"/>
              <a:gd name="connsiteX6638" fmla="*/ 6351172 w 8211041"/>
              <a:gd name="connsiteY6638" fmla="*/ 5615421 h 5883748"/>
              <a:gd name="connsiteX6639" fmla="*/ 6371502 w 8211041"/>
              <a:gd name="connsiteY6639" fmla="*/ 5625221 h 5883748"/>
              <a:gd name="connsiteX6640" fmla="*/ 6372528 w 8211041"/>
              <a:gd name="connsiteY6640" fmla="*/ 5629174 h 5883748"/>
              <a:gd name="connsiteX6641" fmla="*/ 6372369 w 8211041"/>
              <a:gd name="connsiteY6641" fmla="*/ 5635828 h 5883748"/>
              <a:gd name="connsiteX6642" fmla="*/ 6332769 w 8211041"/>
              <a:gd name="connsiteY6642" fmla="*/ 5618544 h 5883748"/>
              <a:gd name="connsiteX6643" fmla="*/ 6276048 w 8211041"/>
              <a:gd name="connsiteY6643" fmla="*/ 5598785 h 5883748"/>
              <a:gd name="connsiteX6644" fmla="*/ 6245824 w 8211041"/>
              <a:gd name="connsiteY6644" fmla="*/ 5585576 h 5883748"/>
              <a:gd name="connsiteX6645" fmla="*/ 6245824 w 8211041"/>
              <a:gd name="connsiteY6645" fmla="*/ 5585576 h 5883748"/>
              <a:gd name="connsiteX6646" fmla="*/ 6276048 w 8211041"/>
              <a:gd name="connsiteY6646" fmla="*/ 5598785 h 5883748"/>
              <a:gd name="connsiteX6647" fmla="*/ 6339650 w 8211041"/>
              <a:gd name="connsiteY6647" fmla="*/ 5631682 h 5883748"/>
              <a:gd name="connsiteX6648" fmla="*/ 6363484 w 8211041"/>
              <a:gd name="connsiteY6648" fmla="*/ 5642594 h 5883748"/>
              <a:gd name="connsiteX6649" fmla="*/ 6361107 w 8211041"/>
              <a:gd name="connsiteY6649" fmla="*/ 5648096 h 5883748"/>
              <a:gd name="connsiteX6650" fmla="*/ 6356316 w 8211041"/>
              <a:gd name="connsiteY6650" fmla="*/ 5649052 h 5883748"/>
              <a:gd name="connsiteX6651" fmla="*/ 6162284 w 8211041"/>
              <a:gd name="connsiteY6651" fmla="*/ 5564283 h 5883748"/>
              <a:gd name="connsiteX6652" fmla="*/ 6053584 w 8211041"/>
              <a:gd name="connsiteY6652" fmla="*/ 5520358 h 5883748"/>
              <a:gd name="connsiteX6653" fmla="*/ 6053371 w 8211041"/>
              <a:gd name="connsiteY6653" fmla="*/ 5520670 h 5883748"/>
              <a:gd name="connsiteX6654" fmla="*/ 6039516 w 8211041"/>
              <a:gd name="connsiteY6654" fmla="*/ 5532246 h 5883748"/>
              <a:gd name="connsiteX6655" fmla="*/ 6034667 w 8211041"/>
              <a:gd name="connsiteY6655" fmla="*/ 5533116 h 5883748"/>
              <a:gd name="connsiteX6656" fmla="*/ 6037668 w 8211041"/>
              <a:gd name="connsiteY6656" fmla="*/ 5537124 h 5883748"/>
              <a:gd name="connsiteX6657" fmla="*/ 6116260 w 8211041"/>
              <a:gd name="connsiteY6657" fmla="*/ 5571218 h 5883748"/>
              <a:gd name="connsiteX6658" fmla="*/ 6123514 w 8211041"/>
              <a:gd name="connsiteY6658" fmla="*/ 5587007 h 5883748"/>
              <a:gd name="connsiteX6659" fmla="*/ 6128106 w 8211041"/>
              <a:gd name="connsiteY6659" fmla="*/ 5589392 h 5883748"/>
              <a:gd name="connsiteX6660" fmla="*/ 6133275 w 8211041"/>
              <a:gd name="connsiteY6660" fmla="*/ 5590700 h 5883748"/>
              <a:gd name="connsiteX6661" fmla="*/ 6138880 w 8211041"/>
              <a:gd name="connsiteY6661" fmla="*/ 5593989 h 5883748"/>
              <a:gd name="connsiteX6662" fmla="*/ 6139005 w 8211041"/>
              <a:gd name="connsiteY6662" fmla="*/ 5595327 h 5883748"/>
              <a:gd name="connsiteX6663" fmla="*/ 6142216 w 8211041"/>
              <a:gd name="connsiteY6663" fmla="*/ 5595948 h 5883748"/>
              <a:gd name="connsiteX6664" fmla="*/ 6138880 w 8211041"/>
              <a:gd name="connsiteY6664" fmla="*/ 5593989 h 5883748"/>
              <a:gd name="connsiteX6665" fmla="*/ 6138702 w 8211041"/>
              <a:gd name="connsiteY6665" fmla="*/ 5592071 h 5883748"/>
              <a:gd name="connsiteX6666" fmla="*/ 6156455 w 8211041"/>
              <a:gd name="connsiteY6666" fmla="*/ 5607757 h 5883748"/>
              <a:gd name="connsiteX6667" fmla="*/ 6074167 w 8211041"/>
              <a:gd name="connsiteY6667" fmla="*/ 5573483 h 5883748"/>
              <a:gd name="connsiteX6668" fmla="*/ 6054895 w 8211041"/>
              <a:gd name="connsiteY6668" fmla="*/ 5576245 h 5883748"/>
              <a:gd name="connsiteX6669" fmla="*/ 5975759 w 8211041"/>
              <a:gd name="connsiteY6669" fmla="*/ 5553238 h 5883748"/>
              <a:gd name="connsiteX6670" fmla="*/ 5866763 w 8211041"/>
              <a:gd name="connsiteY6670" fmla="*/ 5509632 h 5883748"/>
              <a:gd name="connsiteX6671" fmla="*/ 5866202 w 8211041"/>
              <a:gd name="connsiteY6671" fmla="*/ 5514217 h 5883748"/>
              <a:gd name="connsiteX6672" fmla="*/ 5866517 w 8211041"/>
              <a:gd name="connsiteY6672" fmla="*/ 5514984 h 5883748"/>
              <a:gd name="connsiteX6673" fmla="*/ 5866528 w 8211041"/>
              <a:gd name="connsiteY6673" fmla="*/ 5514991 h 5883748"/>
              <a:gd name="connsiteX6674" fmla="*/ 5867581 w 8211041"/>
              <a:gd name="connsiteY6674" fmla="*/ 5516412 h 5883748"/>
              <a:gd name="connsiteX6675" fmla="*/ 5869130 w 8211041"/>
              <a:gd name="connsiteY6675" fmla="*/ 5519665 h 5883748"/>
              <a:gd name="connsiteX6676" fmla="*/ 5868304 w 8211041"/>
              <a:gd name="connsiteY6676" fmla="*/ 5519338 h 5883748"/>
              <a:gd name="connsiteX6677" fmla="*/ 5869055 w 8211041"/>
              <a:gd name="connsiteY6677" fmla="*/ 5521167 h 5883748"/>
              <a:gd name="connsiteX6678" fmla="*/ 5877351 w 8211041"/>
              <a:gd name="connsiteY6678" fmla="*/ 5532994 h 5883748"/>
              <a:gd name="connsiteX6679" fmla="*/ 5906778 w 8211041"/>
              <a:gd name="connsiteY6679" fmla="*/ 5549867 h 5883748"/>
              <a:gd name="connsiteX6680" fmla="*/ 5955553 w 8211041"/>
              <a:gd name="connsiteY6680" fmla="*/ 5575094 h 5883748"/>
              <a:gd name="connsiteX6681" fmla="*/ 6022624 w 8211041"/>
              <a:gd name="connsiteY6681" fmla="*/ 5604921 h 5883748"/>
              <a:gd name="connsiteX6682" fmla="*/ 6193657 w 8211041"/>
              <a:gd name="connsiteY6682" fmla="*/ 5681888 h 5883748"/>
              <a:gd name="connsiteX6683" fmla="*/ 6255079 w 8211041"/>
              <a:gd name="connsiteY6683" fmla="*/ 5709610 h 5883748"/>
              <a:gd name="connsiteX6684" fmla="*/ 6250369 w 8211041"/>
              <a:gd name="connsiteY6684" fmla="*/ 5713128 h 5883748"/>
              <a:gd name="connsiteX6685" fmla="*/ 6248915 w 8211041"/>
              <a:gd name="connsiteY6685" fmla="*/ 5714072 h 5883748"/>
              <a:gd name="connsiteX6686" fmla="*/ 6149569 w 8211041"/>
              <a:gd name="connsiteY6686" fmla="*/ 5672864 h 5883748"/>
              <a:gd name="connsiteX6687" fmla="*/ 6055791 w 8211041"/>
              <a:gd name="connsiteY6687" fmla="*/ 5633707 h 5883748"/>
              <a:gd name="connsiteX6688" fmla="*/ 6035945 w 8211041"/>
              <a:gd name="connsiteY6688" fmla="*/ 5648171 h 5883748"/>
              <a:gd name="connsiteX6689" fmla="*/ 5990940 w 8211041"/>
              <a:gd name="connsiteY6689" fmla="*/ 5634241 h 5883748"/>
              <a:gd name="connsiteX6690" fmla="*/ 5945108 w 8211041"/>
              <a:gd name="connsiteY6690" fmla="*/ 5624593 h 5883748"/>
              <a:gd name="connsiteX6691" fmla="*/ 5802628 w 8211041"/>
              <a:gd name="connsiteY6691" fmla="*/ 5571325 h 5883748"/>
              <a:gd name="connsiteX6692" fmla="*/ 5757804 w 8211041"/>
              <a:gd name="connsiteY6692" fmla="*/ 5553699 h 5883748"/>
              <a:gd name="connsiteX6693" fmla="*/ 5779220 w 8211041"/>
              <a:gd name="connsiteY6693" fmla="*/ 5567094 h 5883748"/>
              <a:gd name="connsiteX6694" fmla="*/ 5787465 w 8211041"/>
              <a:gd name="connsiteY6694" fmla="*/ 5570646 h 5883748"/>
              <a:gd name="connsiteX6695" fmla="*/ 5787230 w 8211041"/>
              <a:gd name="connsiteY6695" fmla="*/ 5570573 h 5883748"/>
              <a:gd name="connsiteX6696" fmla="*/ 5788885 w 8211041"/>
              <a:gd name="connsiteY6696" fmla="*/ 5571257 h 5883748"/>
              <a:gd name="connsiteX6697" fmla="*/ 5791445 w 8211041"/>
              <a:gd name="connsiteY6697" fmla="*/ 5572360 h 5883748"/>
              <a:gd name="connsiteX6698" fmla="*/ 5792210 w 8211041"/>
              <a:gd name="connsiteY6698" fmla="*/ 5572634 h 5883748"/>
              <a:gd name="connsiteX6699" fmla="*/ 5788885 w 8211041"/>
              <a:gd name="connsiteY6699" fmla="*/ 5571257 h 5883748"/>
              <a:gd name="connsiteX6700" fmla="*/ 5787465 w 8211041"/>
              <a:gd name="connsiteY6700" fmla="*/ 5570646 h 5883748"/>
              <a:gd name="connsiteX6701" fmla="*/ 5854577 w 8211041"/>
              <a:gd name="connsiteY6701" fmla="*/ 5591614 h 5883748"/>
              <a:gd name="connsiteX6702" fmla="*/ 5907930 w 8211041"/>
              <a:gd name="connsiteY6702" fmla="*/ 5614749 h 5883748"/>
              <a:gd name="connsiteX6703" fmla="*/ 5918263 w 8211041"/>
              <a:gd name="connsiteY6703" fmla="*/ 5630690 h 5883748"/>
              <a:gd name="connsiteX6704" fmla="*/ 5959392 w 8211041"/>
              <a:gd name="connsiteY6704" fmla="*/ 5648134 h 5883748"/>
              <a:gd name="connsiteX6705" fmla="*/ 5985558 w 8211041"/>
              <a:gd name="connsiteY6705" fmla="*/ 5668552 h 5883748"/>
              <a:gd name="connsiteX6706" fmla="*/ 5925699 w 8211041"/>
              <a:gd name="connsiteY6706" fmla="*/ 5642783 h 5883748"/>
              <a:gd name="connsiteX6707" fmla="*/ 5898598 w 8211041"/>
              <a:gd name="connsiteY6707" fmla="*/ 5641459 h 5883748"/>
              <a:gd name="connsiteX6708" fmla="*/ 5876381 w 8211041"/>
              <a:gd name="connsiteY6708" fmla="*/ 5628642 h 5883748"/>
              <a:gd name="connsiteX6709" fmla="*/ 5864525 w 8211041"/>
              <a:gd name="connsiteY6709" fmla="*/ 5628064 h 5883748"/>
              <a:gd name="connsiteX6710" fmla="*/ 5853185 w 8211041"/>
              <a:gd name="connsiteY6710" fmla="*/ 5627508 h 5883748"/>
              <a:gd name="connsiteX6711" fmla="*/ 5942970 w 8211041"/>
              <a:gd name="connsiteY6711" fmla="*/ 5670887 h 5883748"/>
              <a:gd name="connsiteX6712" fmla="*/ 6005922 w 8211041"/>
              <a:gd name="connsiteY6712" fmla="*/ 5704952 h 5883748"/>
              <a:gd name="connsiteX6713" fmla="*/ 6000142 w 8211041"/>
              <a:gd name="connsiteY6713" fmla="*/ 5704494 h 5883748"/>
              <a:gd name="connsiteX6714" fmla="*/ 6013663 w 8211041"/>
              <a:gd name="connsiteY6714" fmla="*/ 5710906 h 5883748"/>
              <a:gd name="connsiteX6715" fmla="*/ 6017205 w 8211041"/>
              <a:gd name="connsiteY6715" fmla="*/ 5715787 h 5883748"/>
              <a:gd name="connsiteX6716" fmla="*/ 5878571 w 8211041"/>
              <a:gd name="connsiteY6716" fmla="*/ 5659619 h 5883748"/>
              <a:gd name="connsiteX6717" fmla="*/ 5868794 w 8211041"/>
              <a:gd name="connsiteY6717" fmla="*/ 5655046 h 5883748"/>
              <a:gd name="connsiteX6718" fmla="*/ 5866114 w 8211041"/>
              <a:gd name="connsiteY6718" fmla="*/ 5654019 h 5883748"/>
              <a:gd name="connsiteX6719" fmla="*/ 5836511 w 8211041"/>
              <a:gd name="connsiteY6719" fmla="*/ 5642473 h 5883748"/>
              <a:gd name="connsiteX6720" fmla="*/ 5828805 w 8211041"/>
              <a:gd name="connsiteY6720" fmla="*/ 5642254 h 5883748"/>
              <a:gd name="connsiteX6721" fmla="*/ 5836900 w 8211041"/>
              <a:gd name="connsiteY6721" fmla="*/ 5653261 h 5883748"/>
              <a:gd name="connsiteX6722" fmla="*/ 5911587 w 8211041"/>
              <a:gd name="connsiteY6722" fmla="*/ 5691486 h 5883748"/>
              <a:gd name="connsiteX6723" fmla="*/ 6152527 w 8211041"/>
              <a:gd name="connsiteY6723" fmla="*/ 5797105 h 5883748"/>
              <a:gd name="connsiteX6724" fmla="*/ 6153306 w 8211041"/>
              <a:gd name="connsiteY6724" fmla="*/ 5797451 h 5883748"/>
              <a:gd name="connsiteX6725" fmla="*/ 6153231 w 8211041"/>
              <a:gd name="connsiteY6725" fmla="*/ 5797455 h 5883748"/>
              <a:gd name="connsiteX6726" fmla="*/ 6065454 w 8211041"/>
              <a:gd name="connsiteY6726" fmla="*/ 5774217 h 5883748"/>
              <a:gd name="connsiteX6727" fmla="*/ 5855234 w 8211041"/>
              <a:gd name="connsiteY6727" fmla="*/ 5680262 h 5883748"/>
              <a:gd name="connsiteX6728" fmla="*/ 5738867 w 8211041"/>
              <a:gd name="connsiteY6728" fmla="*/ 5625542 h 5883748"/>
              <a:gd name="connsiteX6729" fmla="*/ 5708269 w 8211041"/>
              <a:gd name="connsiteY6729" fmla="*/ 5598827 h 5883748"/>
              <a:gd name="connsiteX6730" fmla="*/ 5691818 w 8211041"/>
              <a:gd name="connsiteY6730" fmla="*/ 5590266 h 5883748"/>
              <a:gd name="connsiteX6731" fmla="*/ 5694879 w 8211041"/>
              <a:gd name="connsiteY6731" fmla="*/ 5596613 h 5883748"/>
              <a:gd name="connsiteX6732" fmla="*/ 5709680 w 8211041"/>
              <a:gd name="connsiteY6732" fmla="*/ 5611770 h 5883748"/>
              <a:gd name="connsiteX6733" fmla="*/ 5714703 w 8211041"/>
              <a:gd name="connsiteY6733" fmla="*/ 5624324 h 5883748"/>
              <a:gd name="connsiteX6734" fmla="*/ 5683418 w 8211041"/>
              <a:gd name="connsiteY6734" fmla="*/ 5597845 h 5883748"/>
              <a:gd name="connsiteX6735" fmla="*/ 5657860 w 8211041"/>
              <a:gd name="connsiteY6735" fmla="*/ 5572950 h 5883748"/>
              <a:gd name="connsiteX6736" fmla="*/ 5652260 w 8211041"/>
              <a:gd name="connsiteY6736" fmla="*/ 5572332 h 5883748"/>
              <a:gd name="connsiteX6737" fmla="*/ 5647183 w 8211041"/>
              <a:gd name="connsiteY6737" fmla="*/ 5574331 h 5883748"/>
              <a:gd name="connsiteX6738" fmla="*/ 5646997 w 8211041"/>
              <a:gd name="connsiteY6738" fmla="*/ 5575520 h 5883748"/>
              <a:gd name="connsiteX6739" fmla="*/ 5652844 w 8211041"/>
              <a:gd name="connsiteY6739" fmla="*/ 5581478 h 5883748"/>
              <a:gd name="connsiteX6740" fmla="*/ 5665283 w 8211041"/>
              <a:gd name="connsiteY6740" fmla="*/ 5593892 h 5883748"/>
              <a:gd name="connsiteX6741" fmla="*/ 5664904 w 8211041"/>
              <a:gd name="connsiteY6741" fmla="*/ 5599840 h 5883748"/>
              <a:gd name="connsiteX6742" fmla="*/ 5664124 w 8211041"/>
              <a:gd name="connsiteY6742" fmla="*/ 5602904 h 5883748"/>
              <a:gd name="connsiteX6743" fmla="*/ 5693503 w 8211041"/>
              <a:gd name="connsiteY6743" fmla="*/ 5623225 h 5883748"/>
              <a:gd name="connsiteX6744" fmla="*/ 5798890 w 8211041"/>
              <a:gd name="connsiteY6744" fmla="*/ 5673903 h 5883748"/>
              <a:gd name="connsiteX6745" fmla="*/ 6246416 w 8211041"/>
              <a:gd name="connsiteY6745" fmla="*/ 5866936 h 5883748"/>
              <a:gd name="connsiteX6746" fmla="*/ 6247863 w 8211041"/>
              <a:gd name="connsiteY6746" fmla="*/ 5867570 h 5883748"/>
              <a:gd name="connsiteX6747" fmla="*/ 6247720 w 8211041"/>
              <a:gd name="connsiteY6747" fmla="*/ 5867603 h 5883748"/>
              <a:gd name="connsiteX6748" fmla="*/ 6083179 w 8211041"/>
              <a:gd name="connsiteY6748" fmla="*/ 5834868 h 5883748"/>
              <a:gd name="connsiteX6749" fmla="*/ 5692890 w 8211041"/>
              <a:gd name="connsiteY6749" fmla="*/ 5662003 h 5883748"/>
              <a:gd name="connsiteX6750" fmla="*/ 5477116 w 8211041"/>
              <a:gd name="connsiteY6750" fmla="*/ 5559624 h 5883748"/>
              <a:gd name="connsiteX6751" fmla="*/ 5421593 w 8211041"/>
              <a:gd name="connsiteY6751" fmla="*/ 5502302 h 5883748"/>
              <a:gd name="connsiteX6752" fmla="*/ 5225896 w 8211041"/>
              <a:gd name="connsiteY6752" fmla="*/ 5398805 h 5883748"/>
              <a:gd name="connsiteX6753" fmla="*/ 5034093 w 8211041"/>
              <a:gd name="connsiteY6753" fmla="*/ 5294992 h 5883748"/>
              <a:gd name="connsiteX6754" fmla="*/ 4908329 w 8211041"/>
              <a:gd name="connsiteY6754" fmla="*/ 5222795 h 5883748"/>
              <a:gd name="connsiteX6755" fmla="*/ 4569879 w 8211041"/>
              <a:gd name="connsiteY6755" fmla="*/ 4941018 h 5883748"/>
              <a:gd name="connsiteX6756" fmla="*/ 4492926 w 8211041"/>
              <a:gd name="connsiteY6756" fmla="*/ 4911669 h 5883748"/>
              <a:gd name="connsiteX6757" fmla="*/ 4501305 w 8211041"/>
              <a:gd name="connsiteY6757" fmla="*/ 4923631 h 5883748"/>
              <a:gd name="connsiteX6758" fmla="*/ 4489131 w 8211041"/>
              <a:gd name="connsiteY6758" fmla="*/ 4917578 h 5883748"/>
              <a:gd name="connsiteX6759" fmla="*/ 4438056 w 8211041"/>
              <a:gd name="connsiteY6759" fmla="*/ 4891777 h 5883748"/>
              <a:gd name="connsiteX6760" fmla="*/ 4434134 w 8211041"/>
              <a:gd name="connsiteY6760" fmla="*/ 4890628 h 5883748"/>
              <a:gd name="connsiteX6761" fmla="*/ 4293035 w 8211041"/>
              <a:gd name="connsiteY6761" fmla="*/ 4820715 h 5883748"/>
              <a:gd name="connsiteX6762" fmla="*/ 4236153 w 8211041"/>
              <a:gd name="connsiteY6762" fmla="*/ 4791588 h 5883748"/>
              <a:gd name="connsiteX6763" fmla="*/ 4241495 w 8211041"/>
              <a:gd name="connsiteY6763" fmla="*/ 4793706 h 5883748"/>
              <a:gd name="connsiteX6764" fmla="*/ 4235283 w 8211041"/>
              <a:gd name="connsiteY6764" fmla="*/ 4790597 h 5883748"/>
              <a:gd name="connsiteX6765" fmla="*/ 4215637 w 8211041"/>
              <a:gd name="connsiteY6765" fmla="*/ 4779683 h 5883748"/>
              <a:gd name="connsiteX6766" fmla="*/ 4192516 w 8211041"/>
              <a:gd name="connsiteY6766" fmla="*/ 4767545 h 5883748"/>
              <a:gd name="connsiteX6767" fmla="*/ 4187411 w 8211041"/>
              <a:gd name="connsiteY6767" fmla="*/ 4766632 h 5883748"/>
              <a:gd name="connsiteX6768" fmla="*/ 4168532 w 8211041"/>
              <a:gd name="connsiteY6768" fmla="*/ 4756964 h 5883748"/>
              <a:gd name="connsiteX6769" fmla="*/ 4169138 w 8211041"/>
              <a:gd name="connsiteY6769" fmla="*/ 4758604 h 5883748"/>
              <a:gd name="connsiteX6770" fmla="*/ 4179864 w 8211041"/>
              <a:gd name="connsiteY6770" fmla="*/ 4766736 h 5883748"/>
              <a:gd name="connsiteX6771" fmla="*/ 4190589 w 8211041"/>
              <a:gd name="connsiteY6771" fmla="*/ 4774602 h 5883748"/>
              <a:gd name="connsiteX6772" fmla="*/ 4192279 w 8211041"/>
              <a:gd name="connsiteY6772" fmla="*/ 4776477 h 5883748"/>
              <a:gd name="connsiteX6773" fmla="*/ 4204672 w 8211041"/>
              <a:gd name="connsiteY6773" fmla="*/ 4783079 h 5883748"/>
              <a:gd name="connsiteX6774" fmla="*/ 4380692 w 8211041"/>
              <a:gd name="connsiteY6774" fmla="*/ 4874971 h 5883748"/>
              <a:gd name="connsiteX6775" fmla="*/ 4322178 w 8211041"/>
              <a:gd name="connsiteY6775" fmla="*/ 4857829 h 5883748"/>
              <a:gd name="connsiteX6776" fmla="*/ 4292859 w 8211041"/>
              <a:gd name="connsiteY6776" fmla="*/ 4845309 h 5883748"/>
              <a:gd name="connsiteX6777" fmla="*/ 4261972 w 8211041"/>
              <a:gd name="connsiteY6777" fmla="*/ 4832312 h 5883748"/>
              <a:gd name="connsiteX6778" fmla="*/ 4264802 w 8211041"/>
              <a:gd name="connsiteY6778" fmla="*/ 4844804 h 5883748"/>
              <a:gd name="connsiteX6779" fmla="*/ 4265983 w 8211041"/>
              <a:gd name="connsiteY6779" fmla="*/ 4848803 h 5883748"/>
              <a:gd name="connsiteX6780" fmla="*/ 4295638 w 8211041"/>
              <a:gd name="connsiteY6780" fmla="*/ 4870499 h 5883748"/>
              <a:gd name="connsiteX6781" fmla="*/ 4319919 w 8211041"/>
              <a:gd name="connsiteY6781" fmla="*/ 4879719 h 5883748"/>
              <a:gd name="connsiteX6782" fmla="*/ 4492231 w 8211041"/>
              <a:gd name="connsiteY6782" fmla="*/ 4953262 h 5883748"/>
              <a:gd name="connsiteX6783" fmla="*/ 4510512 w 8211041"/>
              <a:gd name="connsiteY6783" fmla="*/ 5008431 h 5883748"/>
              <a:gd name="connsiteX6784" fmla="*/ 4523202 w 8211041"/>
              <a:gd name="connsiteY6784" fmla="*/ 5015303 h 5883748"/>
              <a:gd name="connsiteX6785" fmla="*/ 4537696 w 8211041"/>
              <a:gd name="connsiteY6785" fmla="*/ 5017958 h 5883748"/>
              <a:gd name="connsiteX6786" fmla="*/ 4553133 w 8211041"/>
              <a:gd name="connsiteY6786" fmla="*/ 5027739 h 5883748"/>
              <a:gd name="connsiteX6787" fmla="*/ 4553290 w 8211041"/>
              <a:gd name="connsiteY6787" fmla="*/ 5032619 h 5883748"/>
              <a:gd name="connsiteX6788" fmla="*/ 4562322 w 8211041"/>
              <a:gd name="connsiteY6788" fmla="*/ 5033562 h 5883748"/>
              <a:gd name="connsiteX6789" fmla="*/ 4553133 w 8211041"/>
              <a:gd name="connsiteY6789" fmla="*/ 5027739 h 5883748"/>
              <a:gd name="connsiteX6790" fmla="*/ 4552908 w 8211041"/>
              <a:gd name="connsiteY6790" fmla="*/ 5020744 h 5883748"/>
              <a:gd name="connsiteX6791" fmla="*/ 4601032 w 8211041"/>
              <a:gd name="connsiteY6791" fmla="*/ 5071136 h 5883748"/>
              <a:gd name="connsiteX6792" fmla="*/ 4409340 w 8211041"/>
              <a:gd name="connsiteY6792" fmla="*/ 4986566 h 5883748"/>
              <a:gd name="connsiteX6793" fmla="*/ 4373989 w 8211041"/>
              <a:gd name="connsiteY6793" fmla="*/ 4979559 h 5883748"/>
              <a:gd name="connsiteX6794" fmla="*/ 4473804 w 8211041"/>
              <a:gd name="connsiteY6794" fmla="*/ 5030759 h 5883748"/>
              <a:gd name="connsiteX6795" fmla="*/ 4479768 w 8211041"/>
              <a:gd name="connsiteY6795" fmla="*/ 5038542 h 5883748"/>
              <a:gd name="connsiteX6796" fmla="*/ 4494812 w 8211041"/>
              <a:gd name="connsiteY6796" fmla="*/ 5055919 h 5883748"/>
              <a:gd name="connsiteX6797" fmla="*/ 4454466 w 8211041"/>
              <a:gd name="connsiteY6797" fmla="*/ 5038548 h 5883748"/>
              <a:gd name="connsiteX6798" fmla="*/ 4422599 w 8211041"/>
              <a:gd name="connsiteY6798" fmla="*/ 5022207 h 5883748"/>
              <a:gd name="connsiteX6799" fmla="*/ 4422599 w 8211041"/>
              <a:gd name="connsiteY6799" fmla="*/ 5022207 h 5883748"/>
              <a:gd name="connsiteX6800" fmla="*/ 4454466 w 8211041"/>
              <a:gd name="connsiteY6800" fmla="*/ 5038548 h 5883748"/>
              <a:gd name="connsiteX6801" fmla="*/ 4490519 w 8211041"/>
              <a:gd name="connsiteY6801" fmla="*/ 5060898 h 5883748"/>
              <a:gd name="connsiteX6802" fmla="*/ 4483451 w 8211041"/>
              <a:gd name="connsiteY6802" fmla="*/ 5068358 h 5883748"/>
              <a:gd name="connsiteX6803" fmla="*/ 4480884 w 8211041"/>
              <a:gd name="connsiteY6803" fmla="*/ 5061941 h 5883748"/>
              <a:gd name="connsiteX6804" fmla="*/ 4483451 w 8211041"/>
              <a:gd name="connsiteY6804" fmla="*/ 5068358 h 5883748"/>
              <a:gd name="connsiteX6805" fmla="*/ 4493891 w 8211041"/>
              <a:gd name="connsiteY6805" fmla="*/ 5078738 h 5883748"/>
              <a:gd name="connsiteX6806" fmla="*/ 4456463 w 8211041"/>
              <a:gd name="connsiteY6806" fmla="*/ 5061331 h 5883748"/>
              <a:gd name="connsiteX6807" fmla="*/ 4445784 w 8211041"/>
              <a:gd name="connsiteY6807" fmla="*/ 5054163 h 5883748"/>
              <a:gd name="connsiteX6808" fmla="*/ 4441584 w 8211041"/>
              <a:gd name="connsiteY6808" fmla="*/ 5049595 h 5883748"/>
              <a:gd name="connsiteX6809" fmla="*/ 4440335 w 8211041"/>
              <a:gd name="connsiteY6809" fmla="*/ 5053831 h 5883748"/>
              <a:gd name="connsiteX6810" fmla="*/ 4390258 w 8211041"/>
              <a:gd name="connsiteY6810" fmla="*/ 5030541 h 5883748"/>
              <a:gd name="connsiteX6811" fmla="*/ 4377965 w 8211041"/>
              <a:gd name="connsiteY6811" fmla="*/ 5019487 h 5883748"/>
              <a:gd name="connsiteX6812" fmla="*/ 4350933 w 8211041"/>
              <a:gd name="connsiteY6812" fmla="*/ 4993069 h 5883748"/>
              <a:gd name="connsiteX6813" fmla="*/ 4345589 w 8211041"/>
              <a:gd name="connsiteY6813" fmla="*/ 4988037 h 5883748"/>
              <a:gd name="connsiteX6814" fmla="*/ 4344746 w 8211041"/>
              <a:gd name="connsiteY6814" fmla="*/ 4988353 h 5883748"/>
              <a:gd name="connsiteX6815" fmla="*/ 4338329 w 8211041"/>
              <a:gd name="connsiteY6815" fmla="*/ 4990768 h 5883748"/>
              <a:gd name="connsiteX6816" fmla="*/ 4343306 w 8211041"/>
              <a:gd name="connsiteY6816" fmla="*/ 4995477 h 5883748"/>
              <a:gd name="connsiteX6817" fmla="*/ 4370290 w 8211041"/>
              <a:gd name="connsiteY6817" fmla="*/ 5020838 h 5883748"/>
              <a:gd name="connsiteX6818" fmla="*/ 4370849 w 8211041"/>
              <a:gd name="connsiteY6818" fmla="*/ 5021515 h 5883748"/>
              <a:gd name="connsiteX6819" fmla="*/ 4357197 w 8211041"/>
              <a:gd name="connsiteY6819" fmla="*/ 5015166 h 5883748"/>
              <a:gd name="connsiteX6820" fmla="*/ 4319623 w 8211041"/>
              <a:gd name="connsiteY6820" fmla="*/ 4996820 h 5883748"/>
              <a:gd name="connsiteX6821" fmla="*/ 4317169 w 8211041"/>
              <a:gd name="connsiteY6821" fmla="*/ 4997478 h 5883748"/>
              <a:gd name="connsiteX6822" fmla="*/ 4213921 w 8211041"/>
              <a:gd name="connsiteY6822" fmla="*/ 4976110 h 5883748"/>
              <a:gd name="connsiteX6823" fmla="*/ 4131574 w 8211041"/>
              <a:gd name="connsiteY6823" fmla="*/ 4954980 h 5883748"/>
              <a:gd name="connsiteX6824" fmla="*/ 4130581 w 8211041"/>
              <a:gd name="connsiteY6824" fmla="*/ 4957564 h 5883748"/>
              <a:gd name="connsiteX6825" fmla="*/ 4117699 w 8211041"/>
              <a:gd name="connsiteY6825" fmla="*/ 4956059 h 5883748"/>
              <a:gd name="connsiteX6826" fmla="*/ 4101855 w 8211041"/>
              <a:gd name="connsiteY6826" fmla="*/ 4947353 h 5883748"/>
              <a:gd name="connsiteX6827" fmla="*/ 4095760 w 8211041"/>
              <a:gd name="connsiteY6827" fmla="*/ 4945789 h 5883748"/>
              <a:gd name="connsiteX6828" fmla="*/ 3988479 w 8211041"/>
              <a:gd name="connsiteY6828" fmla="*/ 4904335 h 5883748"/>
              <a:gd name="connsiteX6829" fmla="*/ 3987089 w 8211041"/>
              <a:gd name="connsiteY6829" fmla="*/ 4903791 h 5883748"/>
              <a:gd name="connsiteX6830" fmla="*/ 3986204 w 8211041"/>
              <a:gd name="connsiteY6830" fmla="*/ 4906147 h 5883748"/>
              <a:gd name="connsiteX6831" fmla="*/ 3982565 w 8211041"/>
              <a:gd name="connsiteY6831" fmla="*/ 4909736 h 5883748"/>
              <a:gd name="connsiteX6832" fmla="*/ 3988568 w 8211041"/>
              <a:gd name="connsiteY6832" fmla="*/ 4913042 h 5883748"/>
              <a:gd name="connsiteX6833" fmla="*/ 4007914 w 8211041"/>
              <a:gd name="connsiteY6833" fmla="*/ 4920674 h 5883748"/>
              <a:gd name="connsiteX6834" fmla="*/ 4083637 w 8211041"/>
              <a:gd name="connsiteY6834" fmla="*/ 4943062 h 5883748"/>
              <a:gd name="connsiteX6835" fmla="*/ 4099081 w 8211041"/>
              <a:gd name="connsiteY6835" fmla="*/ 4966885 h 5883748"/>
              <a:gd name="connsiteX6836" fmla="*/ 4194681 w 8211041"/>
              <a:gd name="connsiteY6836" fmla="*/ 5012159 h 5883748"/>
              <a:gd name="connsiteX6837" fmla="*/ 4401885 w 8211041"/>
              <a:gd name="connsiteY6837" fmla="*/ 5096109 h 5883748"/>
              <a:gd name="connsiteX6838" fmla="*/ 4176380 w 8211041"/>
              <a:gd name="connsiteY6838" fmla="*/ 5027875 h 5883748"/>
              <a:gd name="connsiteX6839" fmla="*/ 4157007 w 8211041"/>
              <a:gd name="connsiteY6839" fmla="*/ 5024170 h 5883748"/>
              <a:gd name="connsiteX6840" fmla="*/ 4184268 w 8211041"/>
              <a:gd name="connsiteY6840" fmla="*/ 5043852 h 5883748"/>
              <a:gd name="connsiteX6841" fmla="*/ 4147172 w 8211041"/>
              <a:gd name="connsiteY6841" fmla="*/ 5026707 h 5883748"/>
              <a:gd name="connsiteX6842" fmla="*/ 4119108 w 8211041"/>
              <a:gd name="connsiteY6842" fmla="*/ 5010529 h 5883748"/>
              <a:gd name="connsiteX6843" fmla="*/ 4063897 w 8211041"/>
              <a:gd name="connsiteY6843" fmla="*/ 4988235 h 5883748"/>
              <a:gd name="connsiteX6844" fmla="*/ 3973302 w 8211041"/>
              <a:gd name="connsiteY6844" fmla="*/ 4972734 h 5883748"/>
              <a:gd name="connsiteX6845" fmla="*/ 4074469 w 8211041"/>
              <a:gd name="connsiteY6845" fmla="*/ 5017358 h 5883748"/>
              <a:gd name="connsiteX6846" fmla="*/ 4079138 w 8211041"/>
              <a:gd name="connsiteY6846" fmla="*/ 5035118 h 5883748"/>
              <a:gd name="connsiteX6847" fmla="*/ 4168877 w 8211041"/>
              <a:gd name="connsiteY6847" fmla="*/ 5068109 h 5883748"/>
              <a:gd name="connsiteX6848" fmla="*/ 4252822 w 8211041"/>
              <a:gd name="connsiteY6848" fmla="*/ 5106355 h 5883748"/>
              <a:gd name="connsiteX6849" fmla="*/ 4229808 w 8211041"/>
              <a:gd name="connsiteY6849" fmla="*/ 5105230 h 5883748"/>
              <a:gd name="connsiteX6850" fmla="*/ 4278023 w 8211041"/>
              <a:gd name="connsiteY6850" fmla="*/ 5142010 h 5883748"/>
              <a:gd name="connsiteX6851" fmla="*/ 4277033 w 8211041"/>
              <a:gd name="connsiteY6851" fmla="*/ 5142059 h 5883748"/>
              <a:gd name="connsiteX6852" fmla="*/ 4463967 w 8211041"/>
              <a:gd name="connsiteY6852" fmla="*/ 5227093 h 5883748"/>
              <a:gd name="connsiteX6853" fmla="*/ 4695788 w 8211041"/>
              <a:gd name="connsiteY6853" fmla="*/ 5328839 h 5883748"/>
              <a:gd name="connsiteX6854" fmla="*/ 4866188 w 8211041"/>
              <a:gd name="connsiteY6854" fmla="*/ 5405327 h 5883748"/>
              <a:gd name="connsiteX6855" fmla="*/ 4852289 w 8211041"/>
              <a:gd name="connsiteY6855" fmla="*/ 5420266 h 5883748"/>
              <a:gd name="connsiteX6856" fmla="*/ 4848016 w 8211041"/>
              <a:gd name="connsiteY6856" fmla="*/ 5424357 h 5883748"/>
              <a:gd name="connsiteX6857" fmla="*/ 4571878 w 8211041"/>
              <a:gd name="connsiteY6857" fmla="*/ 5314027 h 5883748"/>
              <a:gd name="connsiteX6858" fmla="*/ 4311248 w 8211041"/>
              <a:gd name="connsiteY6858" fmla="*/ 5208929 h 5883748"/>
              <a:gd name="connsiteX6859" fmla="*/ 4308806 w 8211041"/>
              <a:gd name="connsiteY6859" fmla="*/ 5210365 h 5883748"/>
              <a:gd name="connsiteX6860" fmla="*/ 4335807 w 8211041"/>
              <a:gd name="connsiteY6860" fmla="*/ 5220913 h 5883748"/>
              <a:gd name="connsiteX6861" fmla="*/ 4501284 w 8211041"/>
              <a:gd name="connsiteY6861" fmla="*/ 5290133 h 5883748"/>
              <a:gd name="connsiteX6862" fmla="*/ 4718546 w 8211041"/>
              <a:gd name="connsiteY6862" fmla="*/ 5394874 h 5883748"/>
              <a:gd name="connsiteX6863" fmla="*/ 4748931 w 8211041"/>
              <a:gd name="connsiteY6863" fmla="*/ 5409521 h 5883748"/>
              <a:gd name="connsiteX6864" fmla="*/ 4750464 w 8211041"/>
              <a:gd name="connsiteY6864" fmla="*/ 5415429 h 5883748"/>
              <a:gd name="connsiteX6865" fmla="*/ 4750226 w 8211041"/>
              <a:gd name="connsiteY6865" fmla="*/ 5425375 h 5883748"/>
              <a:gd name="connsiteX6866" fmla="*/ 4691040 w 8211041"/>
              <a:gd name="connsiteY6866" fmla="*/ 5399542 h 5883748"/>
              <a:gd name="connsiteX6867" fmla="*/ 4606264 w 8211041"/>
              <a:gd name="connsiteY6867" fmla="*/ 5370009 h 5883748"/>
              <a:gd name="connsiteX6868" fmla="*/ 4561091 w 8211041"/>
              <a:gd name="connsiteY6868" fmla="*/ 5350268 h 5883748"/>
              <a:gd name="connsiteX6869" fmla="*/ 4561091 w 8211041"/>
              <a:gd name="connsiteY6869" fmla="*/ 5350268 h 5883748"/>
              <a:gd name="connsiteX6870" fmla="*/ 4606264 w 8211041"/>
              <a:gd name="connsiteY6870" fmla="*/ 5370009 h 5883748"/>
              <a:gd name="connsiteX6871" fmla="*/ 4701325 w 8211041"/>
              <a:gd name="connsiteY6871" fmla="*/ 5419178 h 5883748"/>
              <a:gd name="connsiteX6872" fmla="*/ 4736947 w 8211041"/>
              <a:gd name="connsiteY6872" fmla="*/ 5435487 h 5883748"/>
              <a:gd name="connsiteX6873" fmla="*/ 4733395 w 8211041"/>
              <a:gd name="connsiteY6873" fmla="*/ 5443711 h 5883748"/>
              <a:gd name="connsiteX6874" fmla="*/ 4726234 w 8211041"/>
              <a:gd name="connsiteY6874" fmla="*/ 5445139 h 5883748"/>
              <a:gd name="connsiteX6875" fmla="*/ 4436231 w 8211041"/>
              <a:gd name="connsiteY6875" fmla="*/ 5318443 h 5883748"/>
              <a:gd name="connsiteX6876" fmla="*/ 4273766 w 8211041"/>
              <a:gd name="connsiteY6876" fmla="*/ 5252792 h 5883748"/>
              <a:gd name="connsiteX6877" fmla="*/ 4273447 w 8211041"/>
              <a:gd name="connsiteY6877" fmla="*/ 5253258 h 5883748"/>
              <a:gd name="connsiteX6878" fmla="*/ 4252740 w 8211041"/>
              <a:gd name="connsiteY6878" fmla="*/ 5270559 h 5883748"/>
              <a:gd name="connsiteX6879" fmla="*/ 4245493 w 8211041"/>
              <a:gd name="connsiteY6879" fmla="*/ 5271860 h 5883748"/>
              <a:gd name="connsiteX6880" fmla="*/ 4249977 w 8211041"/>
              <a:gd name="connsiteY6880" fmla="*/ 5277850 h 5883748"/>
              <a:gd name="connsiteX6881" fmla="*/ 4367442 w 8211041"/>
              <a:gd name="connsiteY6881" fmla="*/ 5328808 h 5883748"/>
              <a:gd name="connsiteX6882" fmla="*/ 4378284 w 8211041"/>
              <a:gd name="connsiteY6882" fmla="*/ 5352406 h 5883748"/>
              <a:gd name="connsiteX6883" fmla="*/ 4385147 w 8211041"/>
              <a:gd name="connsiteY6883" fmla="*/ 5355971 h 5883748"/>
              <a:gd name="connsiteX6884" fmla="*/ 4392873 w 8211041"/>
              <a:gd name="connsiteY6884" fmla="*/ 5357925 h 5883748"/>
              <a:gd name="connsiteX6885" fmla="*/ 4401251 w 8211041"/>
              <a:gd name="connsiteY6885" fmla="*/ 5362842 h 5883748"/>
              <a:gd name="connsiteX6886" fmla="*/ 4401437 w 8211041"/>
              <a:gd name="connsiteY6886" fmla="*/ 5364842 h 5883748"/>
              <a:gd name="connsiteX6887" fmla="*/ 4406237 w 8211041"/>
              <a:gd name="connsiteY6887" fmla="*/ 5365769 h 5883748"/>
              <a:gd name="connsiteX6888" fmla="*/ 4401251 w 8211041"/>
              <a:gd name="connsiteY6888" fmla="*/ 5362842 h 5883748"/>
              <a:gd name="connsiteX6889" fmla="*/ 4400984 w 8211041"/>
              <a:gd name="connsiteY6889" fmla="*/ 5359975 h 5883748"/>
              <a:gd name="connsiteX6890" fmla="*/ 4427519 w 8211041"/>
              <a:gd name="connsiteY6890" fmla="*/ 5383420 h 5883748"/>
              <a:gd name="connsiteX6891" fmla="*/ 4304530 w 8211041"/>
              <a:gd name="connsiteY6891" fmla="*/ 5332193 h 5883748"/>
              <a:gd name="connsiteX6892" fmla="*/ 4275725 w 8211041"/>
              <a:gd name="connsiteY6892" fmla="*/ 5336321 h 5883748"/>
              <a:gd name="connsiteX6893" fmla="*/ 4157448 w 8211041"/>
              <a:gd name="connsiteY6893" fmla="*/ 5301935 h 5883748"/>
              <a:gd name="connsiteX6894" fmla="*/ 3994541 w 8211041"/>
              <a:gd name="connsiteY6894" fmla="*/ 5236761 h 5883748"/>
              <a:gd name="connsiteX6895" fmla="*/ 3993702 w 8211041"/>
              <a:gd name="connsiteY6895" fmla="*/ 5243613 h 5883748"/>
              <a:gd name="connsiteX6896" fmla="*/ 3994173 w 8211041"/>
              <a:gd name="connsiteY6896" fmla="*/ 5244759 h 5883748"/>
              <a:gd name="connsiteX6897" fmla="*/ 3994190 w 8211041"/>
              <a:gd name="connsiteY6897" fmla="*/ 5244770 h 5883748"/>
              <a:gd name="connsiteX6898" fmla="*/ 3995763 w 8211041"/>
              <a:gd name="connsiteY6898" fmla="*/ 5246894 h 5883748"/>
              <a:gd name="connsiteX6899" fmla="*/ 3998079 w 8211041"/>
              <a:gd name="connsiteY6899" fmla="*/ 5251756 h 5883748"/>
              <a:gd name="connsiteX6900" fmla="*/ 3996844 w 8211041"/>
              <a:gd name="connsiteY6900" fmla="*/ 5251267 h 5883748"/>
              <a:gd name="connsiteX6901" fmla="*/ 3997967 w 8211041"/>
              <a:gd name="connsiteY6901" fmla="*/ 5254000 h 5883748"/>
              <a:gd name="connsiteX6902" fmla="*/ 4010366 w 8211041"/>
              <a:gd name="connsiteY6902" fmla="*/ 5271678 h 5883748"/>
              <a:gd name="connsiteX6903" fmla="*/ 4054347 w 8211041"/>
              <a:gd name="connsiteY6903" fmla="*/ 5296896 h 5883748"/>
              <a:gd name="connsiteX6904" fmla="*/ 4127248 w 8211041"/>
              <a:gd name="connsiteY6904" fmla="*/ 5334601 h 5883748"/>
              <a:gd name="connsiteX6905" fmla="*/ 4227492 w 8211041"/>
              <a:gd name="connsiteY6905" fmla="*/ 5379180 h 5883748"/>
              <a:gd name="connsiteX6906" fmla="*/ 4483121 w 8211041"/>
              <a:gd name="connsiteY6906" fmla="*/ 5494216 h 5883748"/>
              <a:gd name="connsiteX6907" fmla="*/ 4574924 w 8211041"/>
              <a:gd name="connsiteY6907" fmla="*/ 5535650 h 5883748"/>
              <a:gd name="connsiteX6908" fmla="*/ 4567884 w 8211041"/>
              <a:gd name="connsiteY6908" fmla="*/ 5540908 h 5883748"/>
              <a:gd name="connsiteX6909" fmla="*/ 4565710 w 8211041"/>
              <a:gd name="connsiteY6909" fmla="*/ 5542320 h 5883748"/>
              <a:gd name="connsiteX6910" fmla="*/ 4417227 w 8211041"/>
              <a:gd name="connsiteY6910" fmla="*/ 5480729 h 5883748"/>
              <a:gd name="connsiteX6911" fmla="*/ 4277064 w 8211041"/>
              <a:gd name="connsiteY6911" fmla="*/ 5422204 h 5883748"/>
              <a:gd name="connsiteX6912" fmla="*/ 4247403 w 8211041"/>
              <a:gd name="connsiteY6912" fmla="*/ 5443823 h 5883748"/>
              <a:gd name="connsiteX6913" fmla="*/ 4180137 w 8211041"/>
              <a:gd name="connsiteY6913" fmla="*/ 5423003 h 5883748"/>
              <a:gd name="connsiteX6914" fmla="*/ 4111636 w 8211041"/>
              <a:gd name="connsiteY6914" fmla="*/ 5408583 h 5883748"/>
              <a:gd name="connsiteX6915" fmla="*/ 3898683 w 8211041"/>
              <a:gd name="connsiteY6915" fmla="*/ 5328968 h 5883748"/>
              <a:gd name="connsiteX6916" fmla="*/ 3831689 w 8211041"/>
              <a:gd name="connsiteY6916" fmla="*/ 5302624 h 5883748"/>
              <a:gd name="connsiteX6917" fmla="*/ 3863697 w 8211041"/>
              <a:gd name="connsiteY6917" fmla="*/ 5322644 h 5883748"/>
              <a:gd name="connsiteX6918" fmla="*/ 3876020 w 8211041"/>
              <a:gd name="connsiteY6918" fmla="*/ 5327952 h 5883748"/>
              <a:gd name="connsiteX6919" fmla="*/ 3875670 w 8211041"/>
              <a:gd name="connsiteY6919" fmla="*/ 5327843 h 5883748"/>
              <a:gd name="connsiteX6920" fmla="*/ 3878143 w 8211041"/>
              <a:gd name="connsiteY6920" fmla="*/ 5328866 h 5883748"/>
              <a:gd name="connsiteX6921" fmla="*/ 3881969 w 8211041"/>
              <a:gd name="connsiteY6921" fmla="*/ 5330514 h 5883748"/>
              <a:gd name="connsiteX6922" fmla="*/ 3883113 w 8211041"/>
              <a:gd name="connsiteY6922" fmla="*/ 5330924 h 5883748"/>
              <a:gd name="connsiteX6923" fmla="*/ 3878143 w 8211041"/>
              <a:gd name="connsiteY6923" fmla="*/ 5328866 h 5883748"/>
              <a:gd name="connsiteX6924" fmla="*/ 3876020 w 8211041"/>
              <a:gd name="connsiteY6924" fmla="*/ 5327952 h 5883748"/>
              <a:gd name="connsiteX6925" fmla="*/ 3976327 w 8211041"/>
              <a:gd name="connsiteY6925" fmla="*/ 5359292 h 5883748"/>
              <a:gd name="connsiteX6926" fmla="*/ 4056069 w 8211041"/>
              <a:gd name="connsiteY6926" fmla="*/ 5393870 h 5883748"/>
              <a:gd name="connsiteX6927" fmla="*/ 4071513 w 8211041"/>
              <a:gd name="connsiteY6927" fmla="*/ 5417695 h 5883748"/>
              <a:gd name="connsiteX6928" fmla="*/ 4132985 w 8211041"/>
              <a:gd name="connsiteY6928" fmla="*/ 5443768 h 5883748"/>
              <a:gd name="connsiteX6929" fmla="*/ 4172094 w 8211041"/>
              <a:gd name="connsiteY6929" fmla="*/ 5474285 h 5883748"/>
              <a:gd name="connsiteX6930" fmla="*/ 4082627 w 8211041"/>
              <a:gd name="connsiteY6930" fmla="*/ 5435770 h 5883748"/>
              <a:gd name="connsiteX6931" fmla="*/ 4042121 w 8211041"/>
              <a:gd name="connsiteY6931" fmla="*/ 5433791 h 5883748"/>
              <a:gd name="connsiteX6932" fmla="*/ 4008916 w 8211041"/>
              <a:gd name="connsiteY6932" fmla="*/ 5414635 h 5883748"/>
              <a:gd name="connsiteX6933" fmla="*/ 3991195 w 8211041"/>
              <a:gd name="connsiteY6933" fmla="*/ 5413770 h 5883748"/>
              <a:gd name="connsiteX6934" fmla="*/ 3974247 w 8211041"/>
              <a:gd name="connsiteY6934" fmla="*/ 5412940 h 5883748"/>
              <a:gd name="connsiteX6935" fmla="*/ 4108441 w 8211041"/>
              <a:gd name="connsiteY6935" fmla="*/ 5477774 h 5883748"/>
              <a:gd name="connsiteX6936" fmla="*/ 4202530 w 8211041"/>
              <a:gd name="connsiteY6936" fmla="*/ 5528689 h 5883748"/>
              <a:gd name="connsiteX6937" fmla="*/ 4193891 w 8211041"/>
              <a:gd name="connsiteY6937" fmla="*/ 5528004 h 5883748"/>
              <a:gd name="connsiteX6938" fmla="*/ 4214099 w 8211041"/>
              <a:gd name="connsiteY6938" fmla="*/ 5537587 h 5883748"/>
              <a:gd name="connsiteX6939" fmla="*/ 4219394 w 8211041"/>
              <a:gd name="connsiteY6939" fmla="*/ 5544882 h 5883748"/>
              <a:gd name="connsiteX6940" fmla="*/ 4012189 w 8211041"/>
              <a:gd name="connsiteY6940" fmla="*/ 5460933 h 5883748"/>
              <a:gd name="connsiteX6941" fmla="*/ 3997576 w 8211041"/>
              <a:gd name="connsiteY6941" fmla="*/ 5454098 h 5883748"/>
              <a:gd name="connsiteX6942" fmla="*/ 3993570 w 8211041"/>
              <a:gd name="connsiteY6942" fmla="*/ 5452563 h 5883748"/>
              <a:gd name="connsiteX6943" fmla="*/ 3949326 w 8211041"/>
              <a:gd name="connsiteY6943" fmla="*/ 5435307 h 5883748"/>
              <a:gd name="connsiteX6944" fmla="*/ 3937808 w 8211041"/>
              <a:gd name="connsiteY6944" fmla="*/ 5434979 h 5883748"/>
              <a:gd name="connsiteX6945" fmla="*/ 3949907 w 8211041"/>
              <a:gd name="connsiteY6945" fmla="*/ 5451431 h 5883748"/>
              <a:gd name="connsiteX6946" fmla="*/ 4061535 w 8211041"/>
              <a:gd name="connsiteY6946" fmla="*/ 5508562 h 5883748"/>
              <a:gd name="connsiteX6947" fmla="*/ 4421647 w 8211041"/>
              <a:gd name="connsiteY6947" fmla="*/ 5666421 h 5883748"/>
              <a:gd name="connsiteX6948" fmla="*/ 4422812 w 8211041"/>
              <a:gd name="connsiteY6948" fmla="*/ 5666938 h 5883748"/>
              <a:gd name="connsiteX6949" fmla="*/ 4422700 w 8211041"/>
              <a:gd name="connsiteY6949" fmla="*/ 5666945 h 5883748"/>
              <a:gd name="connsiteX6950" fmla="*/ 4291507 w 8211041"/>
              <a:gd name="connsiteY6950" fmla="*/ 5632213 h 5883748"/>
              <a:gd name="connsiteX6951" fmla="*/ 3977309 w 8211041"/>
              <a:gd name="connsiteY6951" fmla="*/ 5491787 h 5883748"/>
              <a:gd name="connsiteX6952" fmla="*/ 3803386 w 8211041"/>
              <a:gd name="connsiteY6952" fmla="*/ 5410001 h 5883748"/>
              <a:gd name="connsiteX6953" fmla="*/ 3757654 w 8211041"/>
              <a:gd name="connsiteY6953" fmla="*/ 5370073 h 5883748"/>
              <a:gd name="connsiteX6954" fmla="*/ 3733066 w 8211041"/>
              <a:gd name="connsiteY6954" fmla="*/ 5357277 h 5883748"/>
              <a:gd name="connsiteX6955" fmla="*/ 3737640 w 8211041"/>
              <a:gd name="connsiteY6955" fmla="*/ 5366763 h 5883748"/>
              <a:gd name="connsiteX6956" fmla="*/ 3759762 w 8211041"/>
              <a:gd name="connsiteY6956" fmla="*/ 5389417 h 5883748"/>
              <a:gd name="connsiteX6957" fmla="*/ 3767269 w 8211041"/>
              <a:gd name="connsiteY6957" fmla="*/ 5408181 h 5883748"/>
              <a:gd name="connsiteX6958" fmla="*/ 3720511 w 8211041"/>
              <a:gd name="connsiteY6958" fmla="*/ 5368605 h 5883748"/>
              <a:gd name="connsiteX6959" fmla="*/ 3682311 w 8211041"/>
              <a:gd name="connsiteY6959" fmla="*/ 5331397 h 5883748"/>
              <a:gd name="connsiteX6960" fmla="*/ 3673942 w 8211041"/>
              <a:gd name="connsiteY6960" fmla="*/ 5330472 h 5883748"/>
              <a:gd name="connsiteX6961" fmla="*/ 3666353 w 8211041"/>
              <a:gd name="connsiteY6961" fmla="*/ 5333460 h 5883748"/>
              <a:gd name="connsiteX6962" fmla="*/ 3666075 w 8211041"/>
              <a:gd name="connsiteY6962" fmla="*/ 5335238 h 5883748"/>
              <a:gd name="connsiteX6963" fmla="*/ 3674815 w 8211041"/>
              <a:gd name="connsiteY6963" fmla="*/ 5344142 h 5883748"/>
              <a:gd name="connsiteX6964" fmla="*/ 3693406 w 8211041"/>
              <a:gd name="connsiteY6964" fmla="*/ 5362696 h 5883748"/>
              <a:gd name="connsiteX6965" fmla="*/ 3692839 w 8211041"/>
              <a:gd name="connsiteY6965" fmla="*/ 5371586 h 5883748"/>
              <a:gd name="connsiteX6966" fmla="*/ 3691673 w 8211041"/>
              <a:gd name="connsiteY6966" fmla="*/ 5376166 h 5883748"/>
              <a:gd name="connsiteX6967" fmla="*/ 3735584 w 8211041"/>
              <a:gd name="connsiteY6967" fmla="*/ 5406538 h 5883748"/>
              <a:gd name="connsiteX6968" fmla="*/ 3893096 w 8211041"/>
              <a:gd name="connsiteY6968" fmla="*/ 5482282 h 5883748"/>
              <a:gd name="connsiteX6969" fmla="*/ 4561975 w 8211041"/>
              <a:gd name="connsiteY6969" fmla="*/ 5770792 h 5883748"/>
              <a:gd name="connsiteX6970" fmla="*/ 4564138 w 8211041"/>
              <a:gd name="connsiteY6970" fmla="*/ 5771740 h 5883748"/>
              <a:gd name="connsiteX6971" fmla="*/ 4563925 w 8211041"/>
              <a:gd name="connsiteY6971" fmla="*/ 5771789 h 5883748"/>
              <a:gd name="connsiteX6972" fmla="*/ 4317999 w 8211041"/>
              <a:gd name="connsiteY6972" fmla="*/ 5722862 h 5883748"/>
              <a:gd name="connsiteX6973" fmla="*/ 3734668 w 8211041"/>
              <a:gd name="connsiteY6973" fmla="*/ 5464496 h 5883748"/>
              <a:gd name="connsiteX6974" fmla="*/ 3412168 w 8211041"/>
              <a:gd name="connsiteY6974" fmla="*/ 5311479 h 5883748"/>
              <a:gd name="connsiteX6975" fmla="*/ 3329183 w 8211041"/>
              <a:gd name="connsiteY6975" fmla="*/ 5225805 h 5883748"/>
              <a:gd name="connsiteX6976" fmla="*/ 3036692 w 8211041"/>
              <a:gd name="connsiteY6976" fmla="*/ 5071116 h 5883748"/>
              <a:gd name="connsiteX6977" fmla="*/ 2750020 w 8211041"/>
              <a:gd name="connsiteY6977" fmla="*/ 4915957 h 5883748"/>
              <a:gd name="connsiteX6978" fmla="*/ 2562052 w 8211041"/>
              <a:gd name="connsiteY6978" fmla="*/ 4808050 h 5883748"/>
              <a:gd name="connsiteX6979" fmla="*/ 1657262 w 8211041"/>
              <a:gd name="connsiteY6979" fmla="*/ 4054767 h 5883748"/>
              <a:gd name="connsiteX6980" fmla="*/ 1178057 w 8211041"/>
              <a:gd name="connsiteY6980" fmla="*/ 3629218 h 5883748"/>
              <a:gd name="connsiteX6981" fmla="*/ 963595 w 8211041"/>
              <a:gd name="connsiteY6981" fmla="*/ 3444613 h 5883748"/>
              <a:gd name="connsiteX6982" fmla="*/ 801234 w 8211041"/>
              <a:gd name="connsiteY6982" fmla="*/ 3353508 h 5883748"/>
              <a:gd name="connsiteX6983" fmla="*/ 906287 w 8211041"/>
              <a:gd name="connsiteY6983" fmla="*/ 3408654 h 5883748"/>
              <a:gd name="connsiteX6984" fmla="*/ 939967 w 8211041"/>
              <a:gd name="connsiteY6984" fmla="*/ 3424276 h 5883748"/>
              <a:gd name="connsiteX6985" fmla="*/ 860178 w 8211041"/>
              <a:gd name="connsiteY6985" fmla="*/ 3355595 h 5883748"/>
              <a:gd name="connsiteX6986" fmla="*/ 807833 w 8211041"/>
              <a:gd name="connsiteY6986" fmla="*/ 3327873 h 5883748"/>
              <a:gd name="connsiteX6987" fmla="*/ 726625 w 8211041"/>
              <a:gd name="connsiteY6987" fmla="*/ 3280156 h 5883748"/>
              <a:gd name="connsiteX6988" fmla="*/ 670363 w 8211041"/>
              <a:gd name="connsiteY6988" fmla="*/ 3244589 h 5883748"/>
              <a:gd name="connsiteX6989" fmla="*/ 676254 w 8211041"/>
              <a:gd name="connsiteY6989" fmla="*/ 3246852 h 5883748"/>
              <a:gd name="connsiteX6990" fmla="*/ 721806 w 8211041"/>
              <a:gd name="connsiteY6990" fmla="*/ 3268729 h 5883748"/>
              <a:gd name="connsiteX6991" fmla="*/ 726373 w 8211041"/>
              <a:gd name="connsiteY6991" fmla="*/ 3270534 h 5883748"/>
              <a:gd name="connsiteX6992" fmla="*/ 749130 w 8211041"/>
              <a:gd name="connsiteY6992" fmla="*/ 3284902 h 5883748"/>
              <a:gd name="connsiteX6993" fmla="*/ 824621 w 8211041"/>
              <a:gd name="connsiteY6993" fmla="*/ 3328094 h 5883748"/>
              <a:gd name="connsiteX6994" fmla="*/ 832919 w 8211041"/>
              <a:gd name="connsiteY6994" fmla="*/ 3332131 h 5883748"/>
              <a:gd name="connsiteX6995" fmla="*/ 762652 w 8211041"/>
              <a:gd name="connsiteY6995" fmla="*/ 3271648 h 5883748"/>
              <a:gd name="connsiteX6996" fmla="*/ 692404 w 8211041"/>
              <a:gd name="connsiteY6996" fmla="*/ 3212369 h 5883748"/>
              <a:gd name="connsiteX6997" fmla="*/ 720443 w 8211041"/>
              <a:gd name="connsiteY6997" fmla="*/ 3225609 h 5883748"/>
              <a:gd name="connsiteX6998" fmla="*/ 608417 w 8211041"/>
              <a:gd name="connsiteY6998" fmla="*/ 3158514 h 5883748"/>
              <a:gd name="connsiteX6999" fmla="*/ 548133 w 8211041"/>
              <a:gd name="connsiteY6999" fmla="*/ 3114869 h 5883748"/>
              <a:gd name="connsiteX7000" fmla="*/ 529803 w 8211041"/>
              <a:gd name="connsiteY7000" fmla="*/ 3106981 h 5883748"/>
              <a:gd name="connsiteX7001" fmla="*/ 529804 w 8211041"/>
              <a:gd name="connsiteY7001" fmla="*/ 3105967 h 5883748"/>
              <a:gd name="connsiteX7002" fmla="*/ 526577 w 8211041"/>
              <a:gd name="connsiteY7002" fmla="*/ 3105592 h 5883748"/>
              <a:gd name="connsiteX7003" fmla="*/ 529803 w 8211041"/>
              <a:gd name="connsiteY7003" fmla="*/ 3106981 h 5883748"/>
              <a:gd name="connsiteX7004" fmla="*/ 529798 w 8211041"/>
              <a:gd name="connsiteY7004" fmla="*/ 3110828 h 5883748"/>
              <a:gd name="connsiteX7005" fmla="*/ 470603 w 8211041"/>
              <a:gd name="connsiteY7005" fmla="*/ 3081728 h 5883748"/>
              <a:gd name="connsiteX7006" fmla="*/ 481182 w 8211041"/>
              <a:gd name="connsiteY7006" fmla="*/ 3092431 h 5883748"/>
              <a:gd name="connsiteX7007" fmla="*/ 481578 w 8211041"/>
              <a:gd name="connsiteY7007" fmla="*/ 3106067 h 5883748"/>
              <a:gd name="connsiteX7008" fmla="*/ 525470 w 8211041"/>
              <a:gd name="connsiteY7008" fmla="*/ 3137362 h 5883748"/>
              <a:gd name="connsiteX7009" fmla="*/ 597468 w 8211041"/>
              <a:gd name="connsiteY7009" fmla="*/ 3186448 h 5883748"/>
              <a:gd name="connsiteX7010" fmla="*/ 660325 w 8211041"/>
              <a:gd name="connsiteY7010" fmla="*/ 3228389 h 5883748"/>
              <a:gd name="connsiteX7011" fmla="*/ 643672 w 8211041"/>
              <a:gd name="connsiteY7011" fmla="*/ 3219495 h 5883748"/>
              <a:gd name="connsiteX7012" fmla="*/ 562483 w 8211041"/>
              <a:gd name="connsiteY7012" fmla="*/ 3164924 h 5883748"/>
              <a:gd name="connsiteX7013" fmla="*/ 392200 w 8211041"/>
              <a:gd name="connsiteY7013" fmla="*/ 3055925 h 5883748"/>
              <a:gd name="connsiteX7014" fmla="*/ 304123 w 8211041"/>
              <a:gd name="connsiteY7014" fmla="*/ 2994487 h 5883748"/>
              <a:gd name="connsiteX7015" fmla="*/ 223740 w 8211041"/>
              <a:gd name="connsiteY7015" fmla="*/ 2935811 h 5883748"/>
              <a:gd name="connsiteX7016" fmla="*/ 320794 w 8211041"/>
              <a:gd name="connsiteY7016" fmla="*/ 3000472 h 5883748"/>
              <a:gd name="connsiteX7017" fmla="*/ 354106 w 8211041"/>
              <a:gd name="connsiteY7017" fmla="*/ 3021065 h 5883748"/>
              <a:gd name="connsiteX7018" fmla="*/ 329974 w 8211041"/>
              <a:gd name="connsiteY7018" fmla="*/ 2994825 h 5883748"/>
              <a:gd name="connsiteX7019" fmla="*/ 117138 w 8211041"/>
              <a:gd name="connsiteY7019" fmla="*/ 2843714 h 5883748"/>
              <a:gd name="connsiteX7020" fmla="*/ 319072 w 8211041"/>
              <a:gd name="connsiteY7020" fmla="*/ 2977102 h 5883748"/>
              <a:gd name="connsiteX7021" fmla="*/ 335935 w 8211041"/>
              <a:gd name="connsiteY7021" fmla="*/ 2983942 h 5883748"/>
              <a:gd name="connsiteX7022" fmla="*/ 321972 w 8211041"/>
              <a:gd name="connsiteY7022" fmla="*/ 2975320 h 5883748"/>
              <a:gd name="connsiteX7023" fmla="*/ 213003 w 8211041"/>
              <a:gd name="connsiteY7023" fmla="*/ 2897240 h 5883748"/>
              <a:gd name="connsiteX7024" fmla="*/ 144284 w 8211041"/>
              <a:gd name="connsiteY7024" fmla="*/ 2845584 h 5883748"/>
              <a:gd name="connsiteX7025" fmla="*/ 155853 w 8211041"/>
              <a:gd name="connsiteY7025" fmla="*/ 2849844 h 5883748"/>
              <a:gd name="connsiteX7026" fmla="*/ 156379 w 8211041"/>
              <a:gd name="connsiteY7026" fmla="*/ 2849979 h 5883748"/>
              <a:gd name="connsiteX7027" fmla="*/ 159559 w 8211041"/>
              <a:gd name="connsiteY7027" fmla="*/ 2852043 h 5883748"/>
              <a:gd name="connsiteX7028" fmla="*/ 209323 w 8211041"/>
              <a:gd name="connsiteY7028" fmla="*/ 2886386 h 5883748"/>
              <a:gd name="connsiteX7029" fmla="*/ 179320 w 8211041"/>
              <a:gd name="connsiteY7029" fmla="*/ 2857098 h 5883748"/>
              <a:gd name="connsiteX7030" fmla="*/ 175712 w 8211041"/>
              <a:gd name="connsiteY7030" fmla="*/ 2854715 h 5883748"/>
              <a:gd name="connsiteX7031" fmla="*/ 181438 w 8211041"/>
              <a:gd name="connsiteY7031" fmla="*/ 2851904 h 5883748"/>
              <a:gd name="connsiteX7032" fmla="*/ 168682 w 8211041"/>
              <a:gd name="connsiteY7032" fmla="*/ 2844966 h 5883748"/>
              <a:gd name="connsiteX7033" fmla="*/ 152402 w 8211041"/>
              <a:gd name="connsiteY7033" fmla="*/ 2838604 h 5883748"/>
              <a:gd name="connsiteX7034" fmla="*/ 142786 w 8211041"/>
              <a:gd name="connsiteY7034" fmla="*/ 2831271 h 5883748"/>
              <a:gd name="connsiteX7035" fmla="*/ 177760 w 8211041"/>
              <a:gd name="connsiteY7035" fmla="*/ 2848064 h 5883748"/>
              <a:gd name="connsiteX7036" fmla="*/ 365806 w 8211041"/>
              <a:gd name="connsiteY7036" fmla="*/ 2979447 h 5883748"/>
              <a:gd name="connsiteX7037" fmla="*/ 443421 w 8211041"/>
              <a:gd name="connsiteY7037" fmla="*/ 3024419 h 5883748"/>
              <a:gd name="connsiteX7038" fmla="*/ 433846 w 8211041"/>
              <a:gd name="connsiteY7038" fmla="*/ 3016430 h 5883748"/>
              <a:gd name="connsiteX7039" fmla="*/ 280598 w 8211041"/>
              <a:gd name="connsiteY7039" fmla="*/ 2908056 h 5883748"/>
              <a:gd name="connsiteX7040" fmla="*/ 222495 w 8211041"/>
              <a:gd name="connsiteY7040" fmla="*/ 2867736 h 5883748"/>
              <a:gd name="connsiteX7041" fmla="*/ 259440 w 8211041"/>
              <a:gd name="connsiteY7041" fmla="*/ 2886651 h 5883748"/>
              <a:gd name="connsiteX7042" fmla="*/ 434182 w 8211041"/>
              <a:gd name="connsiteY7042" fmla="*/ 3002900 h 5883748"/>
              <a:gd name="connsiteX7043" fmla="*/ 505441 w 8211041"/>
              <a:gd name="connsiteY7043" fmla="*/ 3045119 h 5883748"/>
              <a:gd name="connsiteX7044" fmla="*/ 456432 w 8211041"/>
              <a:gd name="connsiteY7044" fmla="*/ 3013086 h 5883748"/>
              <a:gd name="connsiteX7045" fmla="*/ 409318 w 8211041"/>
              <a:gd name="connsiteY7045" fmla="*/ 2976555 h 5883748"/>
              <a:gd name="connsiteX7046" fmla="*/ 497761 w 8211041"/>
              <a:gd name="connsiteY7046" fmla="*/ 3032632 h 5883748"/>
              <a:gd name="connsiteX7047" fmla="*/ 529514 w 8211041"/>
              <a:gd name="connsiteY7047" fmla="*/ 3044190 h 5883748"/>
              <a:gd name="connsiteX7048" fmla="*/ 552498 w 8211041"/>
              <a:gd name="connsiteY7048" fmla="*/ 3057043 h 5883748"/>
              <a:gd name="connsiteX7049" fmla="*/ 550568 w 8211041"/>
              <a:gd name="connsiteY7049" fmla="*/ 3049150 h 5883748"/>
              <a:gd name="connsiteX7050" fmla="*/ 554394 w 8211041"/>
              <a:gd name="connsiteY7050" fmla="*/ 3046976 h 5883748"/>
              <a:gd name="connsiteX7051" fmla="*/ 515370 w 8211041"/>
              <a:gd name="connsiteY7051" fmla="*/ 3022009 h 5883748"/>
              <a:gd name="connsiteX7052" fmla="*/ 439914 w 8211041"/>
              <a:gd name="connsiteY7052" fmla="*/ 2968611 h 5883748"/>
              <a:gd name="connsiteX7053" fmla="*/ 396590 w 8211041"/>
              <a:gd name="connsiteY7053" fmla="*/ 2953933 h 5883748"/>
              <a:gd name="connsiteX7054" fmla="*/ 374451 w 8211041"/>
              <a:gd name="connsiteY7054" fmla="*/ 2944068 h 5883748"/>
              <a:gd name="connsiteX7055" fmla="*/ 362343 w 8211041"/>
              <a:gd name="connsiteY7055" fmla="*/ 2933851 h 5883748"/>
              <a:gd name="connsiteX7056" fmla="*/ 312500 w 8211041"/>
              <a:gd name="connsiteY7056" fmla="*/ 2896204 h 5883748"/>
              <a:gd name="connsiteX7057" fmla="*/ 342330 w 8211041"/>
              <a:gd name="connsiteY7057" fmla="*/ 2904215 h 5883748"/>
              <a:gd name="connsiteX7058" fmla="*/ 340758 w 8211041"/>
              <a:gd name="connsiteY7058" fmla="*/ 2903560 h 5883748"/>
              <a:gd name="connsiteX7059" fmla="*/ 336191 w 8211041"/>
              <a:gd name="connsiteY7059" fmla="*/ 2897733 h 5883748"/>
              <a:gd name="connsiteX7060" fmla="*/ 348667 w 8211041"/>
              <a:gd name="connsiteY7060" fmla="*/ 2903938 h 5883748"/>
              <a:gd name="connsiteX7061" fmla="*/ 348556 w 8211041"/>
              <a:gd name="connsiteY7061" fmla="*/ 2905887 h 5883748"/>
              <a:gd name="connsiteX7062" fmla="*/ 352570 w 8211041"/>
              <a:gd name="connsiteY7062" fmla="*/ 2906965 h 5883748"/>
              <a:gd name="connsiteX7063" fmla="*/ 394213 w 8211041"/>
              <a:gd name="connsiteY7063" fmla="*/ 2935286 h 5883748"/>
              <a:gd name="connsiteX7064" fmla="*/ 427437 w 8211041"/>
              <a:gd name="connsiteY7064" fmla="*/ 2957880 h 5883748"/>
              <a:gd name="connsiteX7065" fmla="*/ 462191 w 8211041"/>
              <a:gd name="connsiteY7065" fmla="*/ 2977682 h 5883748"/>
              <a:gd name="connsiteX7066" fmla="*/ 546819 w 8211041"/>
              <a:gd name="connsiteY7066" fmla="*/ 3035880 h 5883748"/>
              <a:gd name="connsiteX7067" fmla="*/ 562402 w 8211041"/>
              <a:gd name="connsiteY7067" fmla="*/ 3044519 h 5883748"/>
              <a:gd name="connsiteX7068" fmla="*/ 577428 w 8211041"/>
              <a:gd name="connsiteY7068" fmla="*/ 3046181 h 5883748"/>
              <a:gd name="connsiteX7069" fmla="*/ 606061 w 8211041"/>
              <a:gd name="connsiteY7069" fmla="*/ 3056145 h 5883748"/>
              <a:gd name="connsiteX7070" fmla="*/ 513561 w 8211041"/>
              <a:gd name="connsiteY7070" fmla="*/ 2996058 h 5883748"/>
              <a:gd name="connsiteX7071" fmla="*/ 505354 w 8211041"/>
              <a:gd name="connsiteY7071" fmla="*/ 2990472 h 5883748"/>
              <a:gd name="connsiteX7072" fmla="*/ 493796 w 8211041"/>
              <a:gd name="connsiteY7072" fmla="*/ 2986868 h 5883748"/>
              <a:gd name="connsiteX7073" fmla="*/ 473219 w 8211041"/>
              <a:gd name="connsiteY7073" fmla="*/ 2979895 h 5883748"/>
              <a:gd name="connsiteX7074" fmla="*/ 462249 w 8211041"/>
              <a:gd name="connsiteY7074" fmla="*/ 2968552 h 5883748"/>
              <a:gd name="connsiteX7075" fmla="*/ 420871 w 8211041"/>
              <a:gd name="connsiteY7075" fmla="*/ 2932975 h 5883748"/>
              <a:gd name="connsiteX7076" fmla="*/ 412173 w 8211041"/>
              <a:gd name="connsiteY7076" fmla="*/ 2927055 h 5883748"/>
              <a:gd name="connsiteX7077" fmla="*/ 399786 w 8211041"/>
              <a:gd name="connsiteY7077" fmla="*/ 2906916 h 5883748"/>
              <a:gd name="connsiteX7078" fmla="*/ 445236 w 8211041"/>
              <a:gd name="connsiteY7078" fmla="*/ 2933598 h 5883748"/>
              <a:gd name="connsiteX7079" fmla="*/ 478840 w 8211041"/>
              <a:gd name="connsiteY7079" fmla="*/ 2943153 h 5883748"/>
              <a:gd name="connsiteX7080" fmla="*/ 453555 w 8211041"/>
              <a:gd name="connsiteY7080" fmla="*/ 2926790 h 5883748"/>
              <a:gd name="connsiteX7081" fmla="*/ 405792 w 8211041"/>
              <a:gd name="connsiteY7081" fmla="*/ 2895933 h 5883748"/>
              <a:gd name="connsiteX7082" fmla="*/ 431238 w 8211041"/>
              <a:gd name="connsiteY7082" fmla="*/ 2901225 h 5883748"/>
              <a:gd name="connsiteX7083" fmla="*/ 398781 w 8211041"/>
              <a:gd name="connsiteY7083" fmla="*/ 2879635 h 5883748"/>
              <a:gd name="connsiteX7084" fmla="*/ 363410 w 8211041"/>
              <a:gd name="connsiteY7084" fmla="*/ 2867560 h 5883748"/>
              <a:gd name="connsiteX7085" fmla="*/ 342018 w 8211041"/>
              <a:gd name="connsiteY7085" fmla="*/ 2853065 h 5883748"/>
              <a:gd name="connsiteX7086" fmla="*/ 339432 w 8211041"/>
              <a:gd name="connsiteY7086" fmla="*/ 2851327 h 5883748"/>
              <a:gd name="connsiteX7087" fmla="*/ 353877 w 8211041"/>
              <a:gd name="connsiteY7087" fmla="*/ 2855309 h 5883748"/>
              <a:gd name="connsiteX7088" fmla="*/ 410305 w 8211041"/>
              <a:gd name="connsiteY7088" fmla="*/ 2873081 h 5883748"/>
              <a:gd name="connsiteX7089" fmla="*/ 540794 w 8211041"/>
              <a:gd name="connsiteY7089" fmla="*/ 2920398 h 5883748"/>
              <a:gd name="connsiteX7090" fmla="*/ 553603 w 8211041"/>
              <a:gd name="connsiteY7090" fmla="*/ 2923654 h 5883748"/>
              <a:gd name="connsiteX7091" fmla="*/ 555234 w 8211041"/>
              <a:gd name="connsiteY7091" fmla="*/ 2923780 h 5883748"/>
              <a:gd name="connsiteX7092" fmla="*/ 549956 w 8211041"/>
              <a:gd name="connsiteY7092" fmla="*/ 2920851 h 5883748"/>
              <a:gd name="connsiteX7093" fmla="*/ 549752 w 8211041"/>
              <a:gd name="connsiteY7093" fmla="*/ 2919029 h 5883748"/>
              <a:gd name="connsiteX7094" fmla="*/ 548673 w 8211041"/>
              <a:gd name="connsiteY7094" fmla="*/ 2918384 h 5883748"/>
              <a:gd name="connsiteX7095" fmla="*/ 503409 w 8211041"/>
              <a:gd name="connsiteY7095" fmla="*/ 2898918 h 5883748"/>
              <a:gd name="connsiteX7096" fmla="*/ 443350 w 8211041"/>
              <a:gd name="connsiteY7096" fmla="*/ 2874507 h 5883748"/>
              <a:gd name="connsiteX7097" fmla="*/ 424911 w 8211041"/>
              <a:gd name="connsiteY7097" fmla="*/ 2858817 h 5883748"/>
              <a:gd name="connsiteX7098" fmla="*/ 400093 w 8211041"/>
              <a:gd name="connsiteY7098" fmla="*/ 2854059 h 5883748"/>
              <a:gd name="connsiteX7099" fmla="*/ 381227 w 8211041"/>
              <a:gd name="connsiteY7099" fmla="*/ 2838004 h 5883748"/>
              <a:gd name="connsiteX7100" fmla="*/ 321342 w 8211041"/>
              <a:gd name="connsiteY7100" fmla="*/ 2818906 h 5883748"/>
              <a:gd name="connsiteX7101" fmla="*/ 354815 w 8211041"/>
              <a:gd name="connsiteY7101" fmla="*/ 2820696 h 5883748"/>
              <a:gd name="connsiteX7102" fmla="*/ 395753 w 8211041"/>
              <a:gd name="connsiteY7102" fmla="*/ 2834005 h 5883748"/>
              <a:gd name="connsiteX7103" fmla="*/ 415249 w 8211041"/>
              <a:gd name="connsiteY7103" fmla="*/ 2829068 h 5883748"/>
              <a:gd name="connsiteX7104" fmla="*/ 468757 w 8211041"/>
              <a:gd name="connsiteY7104" fmla="*/ 2845968 h 5883748"/>
              <a:gd name="connsiteX7105" fmla="*/ 529581 w 8211041"/>
              <a:gd name="connsiteY7105" fmla="*/ 2873056 h 5883748"/>
              <a:gd name="connsiteX7106" fmla="*/ 528192 w 8211041"/>
              <a:gd name="connsiteY7106" fmla="*/ 2872613 h 5883748"/>
              <a:gd name="connsiteX7107" fmla="*/ 524876 w 8211041"/>
              <a:gd name="connsiteY7107" fmla="*/ 2871502 h 5883748"/>
              <a:gd name="connsiteX7108" fmla="*/ 525598 w 8211041"/>
              <a:gd name="connsiteY7108" fmla="*/ 2871786 h 5883748"/>
              <a:gd name="connsiteX7109" fmla="*/ 528192 w 8211041"/>
              <a:gd name="connsiteY7109" fmla="*/ 2872613 h 5883748"/>
              <a:gd name="connsiteX7110" fmla="*/ 529794 w 8211041"/>
              <a:gd name="connsiteY7110" fmla="*/ 2873149 h 5883748"/>
              <a:gd name="connsiteX7111" fmla="*/ 529581 w 8211041"/>
              <a:gd name="connsiteY7111" fmla="*/ 2873056 h 5883748"/>
              <a:gd name="connsiteX7112" fmla="*/ 537830 w 8211041"/>
              <a:gd name="connsiteY7112" fmla="*/ 2875684 h 5883748"/>
              <a:gd name="connsiteX7113" fmla="*/ 562584 w 8211041"/>
              <a:gd name="connsiteY7113" fmla="*/ 2879525 h 5883748"/>
              <a:gd name="connsiteX7114" fmla="*/ 519073 w 8211041"/>
              <a:gd name="connsiteY7114" fmla="*/ 2864027 h 5883748"/>
              <a:gd name="connsiteX7115" fmla="*/ 382967 w 8211041"/>
              <a:gd name="connsiteY7115" fmla="*/ 2812793 h 5883748"/>
              <a:gd name="connsiteX7116" fmla="*/ 345153 w 8211041"/>
              <a:gd name="connsiteY7116" fmla="*/ 2790948 h 5883748"/>
              <a:gd name="connsiteX7117" fmla="*/ 304469 w 8211041"/>
              <a:gd name="connsiteY7117" fmla="*/ 2772690 h 5883748"/>
              <a:gd name="connsiteX7118" fmla="*/ 302956 w 8211041"/>
              <a:gd name="connsiteY7118" fmla="*/ 2749874 h 5883748"/>
              <a:gd name="connsiteX7119" fmla="*/ 210106 w 8211041"/>
              <a:gd name="connsiteY7119" fmla="*/ 2719086 h 5883748"/>
              <a:gd name="connsiteX7120" fmla="*/ 174412 w 8211041"/>
              <a:gd name="connsiteY7120" fmla="*/ 2707154 h 5883748"/>
              <a:gd name="connsiteX7121" fmla="*/ 171529 w 8211041"/>
              <a:gd name="connsiteY7121" fmla="*/ 2703666 h 5883748"/>
              <a:gd name="connsiteX7122" fmla="*/ 162354 w 8211041"/>
              <a:gd name="connsiteY7122" fmla="*/ 2694425 h 5883748"/>
              <a:gd name="connsiteX7123" fmla="*/ 173937 w 8211041"/>
              <a:gd name="connsiteY7123" fmla="*/ 2697888 h 5883748"/>
              <a:gd name="connsiteX7124" fmla="*/ 347699 w 8211041"/>
              <a:gd name="connsiteY7124" fmla="*/ 2750060 h 5883748"/>
              <a:gd name="connsiteX7125" fmla="*/ 362531 w 8211041"/>
              <a:gd name="connsiteY7125" fmla="*/ 2754666 h 5883748"/>
              <a:gd name="connsiteX7126" fmla="*/ 361922 w 8211041"/>
              <a:gd name="connsiteY7126" fmla="*/ 2752420 h 5883748"/>
              <a:gd name="connsiteX7127" fmla="*/ 468936 w 8211041"/>
              <a:gd name="connsiteY7127" fmla="*/ 2787437 h 5883748"/>
              <a:gd name="connsiteX7128" fmla="*/ 471291 w 8211041"/>
              <a:gd name="connsiteY7128" fmla="*/ 2788910 h 5883748"/>
              <a:gd name="connsiteX7129" fmla="*/ 473118 w 8211041"/>
              <a:gd name="connsiteY7129" fmla="*/ 2789426 h 5883748"/>
              <a:gd name="connsiteX7130" fmla="*/ 467721 w 8211041"/>
              <a:gd name="connsiteY7130" fmla="*/ 2783305 h 5883748"/>
              <a:gd name="connsiteX7131" fmla="*/ 500512 w 8211041"/>
              <a:gd name="connsiteY7131" fmla="*/ 2789681 h 5883748"/>
              <a:gd name="connsiteX7132" fmla="*/ 526091 w 8211041"/>
              <a:gd name="connsiteY7132" fmla="*/ 2779588 h 5883748"/>
              <a:gd name="connsiteX7133" fmla="*/ 419695 w 8211041"/>
              <a:gd name="connsiteY7133" fmla="*/ 2742438 h 5883748"/>
              <a:gd name="connsiteX7134" fmla="*/ 349345 w 8211041"/>
              <a:gd name="connsiteY7134" fmla="*/ 2709269 h 5883748"/>
              <a:gd name="connsiteX7135" fmla="*/ 338879 w 8211041"/>
              <a:gd name="connsiteY7135" fmla="*/ 2695197 h 5883748"/>
              <a:gd name="connsiteX7136" fmla="*/ 257475 w 8211041"/>
              <a:gd name="connsiteY7136" fmla="*/ 2668120 h 5883748"/>
              <a:gd name="connsiteX7137" fmla="*/ 281647 w 8211041"/>
              <a:gd name="connsiteY7137" fmla="*/ 2668023 h 5883748"/>
              <a:gd name="connsiteX7138" fmla="*/ 279945 w 8211041"/>
              <a:gd name="connsiteY7138" fmla="*/ 2669327 h 5883748"/>
              <a:gd name="connsiteX7139" fmla="*/ 276247 w 8211041"/>
              <a:gd name="connsiteY7139" fmla="*/ 2668595 h 5883748"/>
              <a:gd name="connsiteX7140" fmla="*/ 278852 w 8211041"/>
              <a:gd name="connsiteY7140" fmla="*/ 2670165 h 5883748"/>
              <a:gd name="connsiteX7141" fmla="*/ 279945 w 8211041"/>
              <a:gd name="connsiteY7141" fmla="*/ 2669327 h 5883748"/>
              <a:gd name="connsiteX7142" fmla="*/ 286745 w 8211041"/>
              <a:gd name="connsiteY7142" fmla="*/ 2670673 h 5883748"/>
              <a:gd name="connsiteX7143" fmla="*/ 290746 w 8211041"/>
              <a:gd name="connsiteY7143" fmla="*/ 2672752 h 5883748"/>
              <a:gd name="connsiteX7144" fmla="*/ 295666 w 8211041"/>
              <a:gd name="connsiteY7144" fmla="*/ 2673924 h 5883748"/>
              <a:gd name="connsiteX7145" fmla="*/ 301015 w 8211041"/>
              <a:gd name="connsiteY7145" fmla="*/ 2669973 h 5883748"/>
              <a:gd name="connsiteX7146" fmla="*/ 308209 w 8211041"/>
              <a:gd name="connsiteY7146" fmla="*/ 2668288 h 5883748"/>
              <a:gd name="connsiteX7147" fmla="*/ 249228 w 8211041"/>
              <a:gd name="connsiteY7147" fmla="*/ 2640022 h 5883748"/>
              <a:gd name="connsiteX7148" fmla="*/ 302016 w 8211041"/>
              <a:gd name="connsiteY7148" fmla="*/ 2658521 h 5883748"/>
              <a:gd name="connsiteX7149" fmla="*/ 346907 w 8211041"/>
              <a:gd name="connsiteY7149" fmla="*/ 2676312 h 5883748"/>
              <a:gd name="connsiteX7150" fmla="*/ 353493 w 8211041"/>
              <a:gd name="connsiteY7150" fmla="*/ 2678572 h 5883748"/>
              <a:gd name="connsiteX7151" fmla="*/ 391849 w 8211041"/>
              <a:gd name="connsiteY7151" fmla="*/ 2692050 h 5883748"/>
              <a:gd name="connsiteX7152" fmla="*/ 405947 w 8211041"/>
              <a:gd name="connsiteY7152" fmla="*/ 2687685 h 5883748"/>
              <a:gd name="connsiteX7153" fmla="*/ 498796 w 8211041"/>
              <a:gd name="connsiteY7153" fmla="*/ 2718474 h 5883748"/>
              <a:gd name="connsiteX7154" fmla="*/ 590919 w 8211041"/>
              <a:gd name="connsiteY7154" fmla="*/ 2754672 h 5883748"/>
              <a:gd name="connsiteX7155" fmla="*/ 602619 w 8211041"/>
              <a:gd name="connsiteY7155" fmla="*/ 2753434 h 5883748"/>
              <a:gd name="connsiteX7156" fmla="*/ 563166 w 8211041"/>
              <a:gd name="connsiteY7156" fmla="*/ 2732993 h 5883748"/>
              <a:gd name="connsiteX7157" fmla="*/ 550505 w 8211041"/>
              <a:gd name="connsiteY7157" fmla="*/ 2728914 h 5883748"/>
              <a:gd name="connsiteX7158" fmla="*/ 554165 w 8211041"/>
              <a:gd name="connsiteY7158" fmla="*/ 2731357 h 5883748"/>
              <a:gd name="connsiteX7159" fmla="*/ 548203 w 8211041"/>
              <a:gd name="connsiteY7159" fmla="*/ 2728172 h 5883748"/>
              <a:gd name="connsiteX7160" fmla="*/ 534413 w 8211041"/>
              <a:gd name="connsiteY7160" fmla="*/ 2723729 h 5883748"/>
              <a:gd name="connsiteX7161" fmla="*/ 515424 w 8211041"/>
              <a:gd name="connsiteY7161" fmla="*/ 2717124 h 5883748"/>
              <a:gd name="connsiteX7162" fmla="*/ 288294 w 8211041"/>
              <a:gd name="connsiteY7162" fmla="*/ 2633317 h 5883748"/>
              <a:gd name="connsiteX7163" fmla="*/ 170257 w 8211041"/>
              <a:gd name="connsiteY7163" fmla="*/ 2596402 h 5883748"/>
              <a:gd name="connsiteX7164" fmla="*/ 163853 w 8211041"/>
              <a:gd name="connsiteY7164" fmla="*/ 2590484 h 5883748"/>
              <a:gd name="connsiteX7165" fmla="*/ 148045 w 8211041"/>
              <a:gd name="connsiteY7165" fmla="*/ 2577533 h 5883748"/>
              <a:gd name="connsiteX7166" fmla="*/ 186023 w 8211041"/>
              <a:gd name="connsiteY7166" fmla="*/ 2586655 h 5883748"/>
              <a:gd name="connsiteX7167" fmla="*/ 216416 w 8211041"/>
              <a:gd name="connsiteY7167" fmla="*/ 2596155 h 5883748"/>
              <a:gd name="connsiteX7168" fmla="*/ 186023 w 8211041"/>
              <a:gd name="connsiteY7168" fmla="*/ 2586655 h 5883748"/>
              <a:gd name="connsiteX7169" fmla="*/ 151054 w 8211041"/>
              <a:gd name="connsiteY7169" fmla="*/ 2572521 h 5883748"/>
              <a:gd name="connsiteX7170" fmla="*/ 156119 w 8211041"/>
              <a:gd name="connsiteY7170" fmla="*/ 2564916 h 5883748"/>
              <a:gd name="connsiteX7171" fmla="*/ 159338 w 8211041"/>
              <a:gd name="connsiteY7171" fmla="*/ 2570150 h 5883748"/>
              <a:gd name="connsiteX7172" fmla="*/ 156119 w 8211041"/>
              <a:gd name="connsiteY7172" fmla="*/ 2564916 h 5883748"/>
              <a:gd name="connsiteX7173" fmla="*/ 145403 w 8211041"/>
              <a:gd name="connsiteY7173" fmla="*/ 2557399 h 5883748"/>
              <a:gd name="connsiteX7174" fmla="*/ 180829 w 8211041"/>
              <a:gd name="connsiteY7174" fmla="*/ 2566993 h 5883748"/>
              <a:gd name="connsiteX7175" fmla="*/ 191270 w 8211041"/>
              <a:gd name="connsiteY7175" fmla="*/ 2571660 h 5883748"/>
              <a:gd name="connsiteX7176" fmla="*/ 195640 w 8211041"/>
              <a:gd name="connsiteY7176" fmla="*/ 2575026 h 5883748"/>
              <a:gd name="connsiteX7177" fmla="*/ 196094 w 8211041"/>
              <a:gd name="connsiteY7177" fmla="*/ 2571126 h 5883748"/>
              <a:gd name="connsiteX7178" fmla="*/ 243493 w 8211041"/>
              <a:gd name="connsiteY7178" fmla="*/ 2583964 h 5883748"/>
              <a:gd name="connsiteX7179" fmla="*/ 255936 w 8211041"/>
              <a:gd name="connsiteY7179" fmla="*/ 2591790 h 5883748"/>
              <a:gd name="connsiteX7180" fmla="*/ 283614 w 8211041"/>
              <a:gd name="connsiteY7180" fmla="*/ 2610851 h 5883748"/>
              <a:gd name="connsiteX7181" fmla="*/ 319827 w 8211041"/>
              <a:gd name="connsiteY7181" fmla="*/ 2629660 h 5883748"/>
              <a:gd name="connsiteX7182" fmla="*/ 262455 w 8211041"/>
              <a:gd name="connsiteY7182" fmla="*/ 2589446 h 5883748"/>
              <a:gd name="connsiteX7183" fmla="*/ 261863 w 8211041"/>
              <a:gd name="connsiteY7183" fmla="*/ 2588937 h 5883748"/>
              <a:gd name="connsiteX7184" fmla="*/ 274785 w 8211041"/>
              <a:gd name="connsiteY7184" fmla="*/ 2592437 h 5883748"/>
              <a:gd name="connsiteX7185" fmla="*/ 384470 w 8211041"/>
              <a:gd name="connsiteY7185" fmla="*/ 2628725 h 5883748"/>
              <a:gd name="connsiteX7186" fmla="*/ 410599 w 8211041"/>
              <a:gd name="connsiteY7186" fmla="*/ 2638101 h 5883748"/>
              <a:gd name="connsiteX7187" fmla="*/ 373100 w 8211041"/>
              <a:gd name="connsiteY7187" fmla="*/ 2613670 h 5883748"/>
              <a:gd name="connsiteX7188" fmla="*/ 286040 w 8211041"/>
              <a:gd name="connsiteY7188" fmla="*/ 2558893 h 5883748"/>
              <a:gd name="connsiteX7189" fmla="*/ 197964 w 8211041"/>
              <a:gd name="connsiteY7189" fmla="*/ 2497454 h 5883748"/>
              <a:gd name="connsiteX7190" fmla="*/ 117580 w 8211041"/>
              <a:gd name="connsiteY7190" fmla="*/ 2438779 h 5883748"/>
              <a:gd name="connsiteX7191" fmla="*/ 214633 w 8211041"/>
              <a:gd name="connsiteY7191" fmla="*/ 2503440 h 5883748"/>
              <a:gd name="connsiteX7192" fmla="*/ 247946 w 8211041"/>
              <a:gd name="connsiteY7192" fmla="*/ 2524032 h 5883748"/>
              <a:gd name="connsiteX7193" fmla="*/ 223814 w 8211041"/>
              <a:gd name="connsiteY7193" fmla="*/ 2497793 h 5883748"/>
              <a:gd name="connsiteX7194" fmla="*/ 10978 w 8211041"/>
              <a:gd name="connsiteY7194" fmla="*/ 2346682 h 5883748"/>
              <a:gd name="connsiteX7195" fmla="*/ 212913 w 8211041"/>
              <a:gd name="connsiteY7195" fmla="*/ 2480071 h 5883748"/>
              <a:gd name="connsiteX7196" fmla="*/ 229775 w 8211041"/>
              <a:gd name="connsiteY7196" fmla="*/ 2486909 h 5883748"/>
              <a:gd name="connsiteX7197" fmla="*/ 215812 w 8211041"/>
              <a:gd name="connsiteY7197" fmla="*/ 2478288 h 5883748"/>
              <a:gd name="connsiteX7198" fmla="*/ 106842 w 8211041"/>
              <a:gd name="connsiteY7198" fmla="*/ 2400208 h 5883748"/>
              <a:gd name="connsiteX7199" fmla="*/ 38124 w 8211041"/>
              <a:gd name="connsiteY7199" fmla="*/ 2348552 h 5883748"/>
              <a:gd name="connsiteX7200" fmla="*/ 49693 w 8211041"/>
              <a:gd name="connsiteY7200" fmla="*/ 2352811 h 5883748"/>
              <a:gd name="connsiteX7201" fmla="*/ 50219 w 8211041"/>
              <a:gd name="connsiteY7201" fmla="*/ 2352947 h 5883748"/>
              <a:gd name="connsiteX7202" fmla="*/ 53399 w 8211041"/>
              <a:gd name="connsiteY7202" fmla="*/ 2355010 h 5883748"/>
              <a:gd name="connsiteX7203" fmla="*/ 103163 w 8211041"/>
              <a:gd name="connsiteY7203" fmla="*/ 2389354 h 5883748"/>
              <a:gd name="connsiteX7204" fmla="*/ 73160 w 8211041"/>
              <a:gd name="connsiteY7204" fmla="*/ 2360065 h 5883748"/>
              <a:gd name="connsiteX7205" fmla="*/ 69552 w 8211041"/>
              <a:gd name="connsiteY7205" fmla="*/ 2357682 h 5883748"/>
              <a:gd name="connsiteX7206" fmla="*/ 75278 w 8211041"/>
              <a:gd name="connsiteY7206" fmla="*/ 2354872 h 5883748"/>
              <a:gd name="connsiteX7207" fmla="*/ 62522 w 8211041"/>
              <a:gd name="connsiteY7207" fmla="*/ 2347933 h 5883748"/>
              <a:gd name="connsiteX7208" fmla="*/ 46242 w 8211041"/>
              <a:gd name="connsiteY7208" fmla="*/ 2341572 h 5883748"/>
              <a:gd name="connsiteX7209" fmla="*/ 36625 w 8211041"/>
              <a:gd name="connsiteY7209" fmla="*/ 2334238 h 5883748"/>
              <a:gd name="connsiteX7210" fmla="*/ 71600 w 8211041"/>
              <a:gd name="connsiteY7210" fmla="*/ 2351031 h 5883748"/>
              <a:gd name="connsiteX7211" fmla="*/ 259646 w 8211041"/>
              <a:gd name="connsiteY7211" fmla="*/ 2482415 h 5883748"/>
              <a:gd name="connsiteX7212" fmla="*/ 337261 w 8211041"/>
              <a:gd name="connsiteY7212" fmla="*/ 2527386 h 5883748"/>
              <a:gd name="connsiteX7213" fmla="*/ 327685 w 8211041"/>
              <a:gd name="connsiteY7213" fmla="*/ 2519398 h 5883748"/>
              <a:gd name="connsiteX7214" fmla="*/ 174438 w 8211041"/>
              <a:gd name="connsiteY7214" fmla="*/ 2411024 h 5883748"/>
              <a:gd name="connsiteX7215" fmla="*/ 116335 w 8211041"/>
              <a:gd name="connsiteY7215" fmla="*/ 2370703 h 5883748"/>
              <a:gd name="connsiteX7216" fmla="*/ 153280 w 8211041"/>
              <a:gd name="connsiteY7216" fmla="*/ 2389618 h 5883748"/>
              <a:gd name="connsiteX7217" fmla="*/ 328022 w 8211041"/>
              <a:gd name="connsiteY7217" fmla="*/ 2505867 h 5883748"/>
              <a:gd name="connsiteX7218" fmla="*/ 399281 w 8211041"/>
              <a:gd name="connsiteY7218" fmla="*/ 2548086 h 5883748"/>
              <a:gd name="connsiteX7219" fmla="*/ 350272 w 8211041"/>
              <a:gd name="connsiteY7219" fmla="*/ 2516053 h 5883748"/>
              <a:gd name="connsiteX7220" fmla="*/ 303159 w 8211041"/>
              <a:gd name="connsiteY7220" fmla="*/ 2479523 h 5883748"/>
              <a:gd name="connsiteX7221" fmla="*/ 391601 w 8211041"/>
              <a:gd name="connsiteY7221" fmla="*/ 2535600 h 5883748"/>
              <a:gd name="connsiteX7222" fmla="*/ 423354 w 8211041"/>
              <a:gd name="connsiteY7222" fmla="*/ 2547159 h 5883748"/>
              <a:gd name="connsiteX7223" fmla="*/ 526441 w 8211041"/>
              <a:gd name="connsiteY7223" fmla="*/ 2607552 h 5883748"/>
              <a:gd name="connsiteX7224" fmla="*/ 543302 w 8211041"/>
              <a:gd name="connsiteY7224" fmla="*/ 2614392 h 5883748"/>
              <a:gd name="connsiteX7225" fmla="*/ 518762 w 8211041"/>
              <a:gd name="connsiteY7225" fmla="*/ 2595066 h 5883748"/>
              <a:gd name="connsiteX7226" fmla="*/ 466793 w 8211041"/>
              <a:gd name="connsiteY7226" fmla="*/ 2561816 h 5883748"/>
              <a:gd name="connsiteX7227" fmla="*/ 421969 w 8211041"/>
              <a:gd name="connsiteY7227" fmla="*/ 2541160 h 5883748"/>
              <a:gd name="connsiteX7228" fmla="*/ 446760 w 8211041"/>
              <a:gd name="connsiteY7228" fmla="*/ 2549000 h 5883748"/>
              <a:gd name="connsiteX7229" fmla="*/ 409210 w 8211041"/>
              <a:gd name="connsiteY7229" fmla="*/ 2524976 h 5883748"/>
              <a:gd name="connsiteX7230" fmla="*/ 307485 w 8211041"/>
              <a:gd name="connsiteY7230" fmla="*/ 2452989 h 5883748"/>
              <a:gd name="connsiteX7231" fmla="*/ 440659 w 8211041"/>
              <a:gd name="connsiteY7231" fmla="*/ 2538848 h 5883748"/>
              <a:gd name="connsiteX7232" fmla="*/ 475188 w 8211041"/>
              <a:gd name="connsiteY7232" fmla="*/ 2557990 h 5883748"/>
              <a:gd name="connsiteX7233" fmla="*/ 490010 w 8211041"/>
              <a:gd name="connsiteY7233" fmla="*/ 2562678 h 5883748"/>
              <a:gd name="connsiteX7234" fmla="*/ 520280 w 8211041"/>
              <a:gd name="connsiteY7234" fmla="*/ 2573933 h 5883748"/>
              <a:gd name="connsiteX7235" fmla="*/ 520445 w 8211041"/>
              <a:gd name="connsiteY7235" fmla="*/ 2573357 h 5883748"/>
              <a:gd name="connsiteX7236" fmla="*/ 515553 w 8211041"/>
              <a:gd name="connsiteY7236" fmla="*/ 2569280 h 5883748"/>
              <a:gd name="connsiteX7237" fmla="*/ 306013 w 8211041"/>
              <a:gd name="connsiteY7237" fmla="*/ 2430022 h 5883748"/>
              <a:gd name="connsiteX7238" fmla="*/ 293626 w 8211041"/>
              <a:gd name="connsiteY7238" fmla="*/ 2409883 h 5883748"/>
              <a:gd name="connsiteX7239" fmla="*/ 437631 w 8211041"/>
              <a:gd name="connsiteY7239" fmla="*/ 2496738 h 5883748"/>
              <a:gd name="connsiteX7240" fmla="*/ 465000 w 8211041"/>
              <a:gd name="connsiteY7240" fmla="*/ 2507662 h 5883748"/>
              <a:gd name="connsiteX7241" fmla="*/ 347395 w 8211041"/>
              <a:gd name="connsiteY7241" fmla="*/ 2429759 h 5883748"/>
              <a:gd name="connsiteX7242" fmla="*/ 299632 w 8211041"/>
              <a:gd name="connsiteY7242" fmla="*/ 2398900 h 5883748"/>
              <a:gd name="connsiteX7243" fmla="*/ 325078 w 8211041"/>
              <a:gd name="connsiteY7243" fmla="*/ 2404192 h 5883748"/>
              <a:gd name="connsiteX7244" fmla="*/ 292621 w 8211041"/>
              <a:gd name="connsiteY7244" fmla="*/ 2382603 h 5883748"/>
              <a:gd name="connsiteX7245" fmla="*/ 257250 w 8211041"/>
              <a:gd name="connsiteY7245" fmla="*/ 2370527 h 5883748"/>
              <a:gd name="connsiteX7246" fmla="*/ 235859 w 8211041"/>
              <a:gd name="connsiteY7246" fmla="*/ 2356033 h 5883748"/>
              <a:gd name="connsiteX7247" fmla="*/ 233272 w 8211041"/>
              <a:gd name="connsiteY7247" fmla="*/ 2354294 h 5883748"/>
              <a:gd name="connsiteX7248" fmla="*/ 247717 w 8211041"/>
              <a:gd name="connsiteY7248" fmla="*/ 2358277 h 5883748"/>
              <a:gd name="connsiteX7249" fmla="*/ 304145 w 8211041"/>
              <a:gd name="connsiteY7249" fmla="*/ 2376048 h 5883748"/>
              <a:gd name="connsiteX7250" fmla="*/ 434634 w 8211041"/>
              <a:gd name="connsiteY7250" fmla="*/ 2423366 h 5883748"/>
              <a:gd name="connsiteX7251" fmla="*/ 397249 w 8211041"/>
              <a:gd name="connsiteY7251" fmla="*/ 2401887 h 5883748"/>
              <a:gd name="connsiteX7252" fmla="*/ 337190 w 8211041"/>
              <a:gd name="connsiteY7252" fmla="*/ 2377475 h 5883748"/>
              <a:gd name="connsiteX7253" fmla="*/ 318751 w 8211041"/>
              <a:gd name="connsiteY7253" fmla="*/ 2361784 h 5883748"/>
              <a:gd name="connsiteX7254" fmla="*/ 293933 w 8211041"/>
              <a:gd name="connsiteY7254" fmla="*/ 2357026 h 5883748"/>
              <a:gd name="connsiteX7255" fmla="*/ 275067 w 8211041"/>
              <a:gd name="connsiteY7255" fmla="*/ 2340971 h 5883748"/>
              <a:gd name="connsiteX7256" fmla="*/ 215182 w 8211041"/>
              <a:gd name="connsiteY7256" fmla="*/ 2321873 h 5883748"/>
              <a:gd name="connsiteX7257" fmla="*/ 248655 w 8211041"/>
              <a:gd name="connsiteY7257" fmla="*/ 2323664 h 5883748"/>
              <a:gd name="connsiteX7258" fmla="*/ 289593 w 8211041"/>
              <a:gd name="connsiteY7258" fmla="*/ 2336972 h 5883748"/>
              <a:gd name="connsiteX7259" fmla="*/ 309089 w 8211041"/>
              <a:gd name="connsiteY7259" fmla="*/ 2332035 h 5883748"/>
              <a:gd name="connsiteX7260" fmla="*/ 362598 w 8211041"/>
              <a:gd name="connsiteY7260" fmla="*/ 2348936 h 5883748"/>
              <a:gd name="connsiteX7261" fmla="*/ 423421 w 8211041"/>
              <a:gd name="connsiteY7261" fmla="*/ 2376023 h 5883748"/>
              <a:gd name="connsiteX7262" fmla="*/ 422032 w 8211041"/>
              <a:gd name="connsiteY7262" fmla="*/ 2375581 h 5883748"/>
              <a:gd name="connsiteX7263" fmla="*/ 418716 w 8211041"/>
              <a:gd name="connsiteY7263" fmla="*/ 2374470 h 5883748"/>
              <a:gd name="connsiteX7264" fmla="*/ 419438 w 8211041"/>
              <a:gd name="connsiteY7264" fmla="*/ 2374753 h 5883748"/>
              <a:gd name="connsiteX7265" fmla="*/ 422032 w 8211041"/>
              <a:gd name="connsiteY7265" fmla="*/ 2375581 h 5883748"/>
              <a:gd name="connsiteX7266" fmla="*/ 423634 w 8211041"/>
              <a:gd name="connsiteY7266" fmla="*/ 2376117 h 5883748"/>
              <a:gd name="connsiteX7267" fmla="*/ 423421 w 8211041"/>
              <a:gd name="connsiteY7267" fmla="*/ 2376023 h 5883748"/>
              <a:gd name="connsiteX7268" fmla="*/ 431670 w 8211041"/>
              <a:gd name="connsiteY7268" fmla="*/ 2378652 h 5883748"/>
              <a:gd name="connsiteX7269" fmla="*/ 456424 w 8211041"/>
              <a:gd name="connsiteY7269" fmla="*/ 2382493 h 5883748"/>
              <a:gd name="connsiteX7270" fmla="*/ 412914 w 8211041"/>
              <a:gd name="connsiteY7270" fmla="*/ 2366995 h 5883748"/>
              <a:gd name="connsiteX7271" fmla="*/ 276808 w 8211041"/>
              <a:gd name="connsiteY7271" fmla="*/ 2315760 h 5883748"/>
              <a:gd name="connsiteX7272" fmla="*/ 238993 w 8211041"/>
              <a:gd name="connsiteY7272" fmla="*/ 2293915 h 5883748"/>
              <a:gd name="connsiteX7273" fmla="*/ 198310 w 8211041"/>
              <a:gd name="connsiteY7273" fmla="*/ 2275657 h 5883748"/>
              <a:gd name="connsiteX7274" fmla="*/ 196795 w 8211041"/>
              <a:gd name="connsiteY7274" fmla="*/ 2252841 h 5883748"/>
              <a:gd name="connsiteX7275" fmla="*/ 103947 w 8211041"/>
              <a:gd name="connsiteY7275" fmla="*/ 2222053 h 5883748"/>
              <a:gd name="connsiteX7276" fmla="*/ 68252 w 8211041"/>
              <a:gd name="connsiteY7276" fmla="*/ 2210121 h 5883748"/>
              <a:gd name="connsiteX7277" fmla="*/ 65369 w 8211041"/>
              <a:gd name="connsiteY7277" fmla="*/ 2206633 h 5883748"/>
              <a:gd name="connsiteX7278" fmla="*/ 56194 w 8211041"/>
              <a:gd name="connsiteY7278" fmla="*/ 2197392 h 5883748"/>
              <a:gd name="connsiteX7279" fmla="*/ 67777 w 8211041"/>
              <a:gd name="connsiteY7279" fmla="*/ 2200855 h 5883748"/>
              <a:gd name="connsiteX7280" fmla="*/ 241539 w 8211041"/>
              <a:gd name="connsiteY7280" fmla="*/ 2253027 h 5883748"/>
              <a:gd name="connsiteX7281" fmla="*/ 309396 w 8211041"/>
              <a:gd name="connsiteY7281" fmla="*/ 2273744 h 5883748"/>
              <a:gd name="connsiteX7282" fmla="*/ 366959 w 8211041"/>
              <a:gd name="connsiteY7282" fmla="*/ 2292394 h 5883748"/>
              <a:gd name="connsiteX7283" fmla="*/ 367689 w 8211041"/>
              <a:gd name="connsiteY7283" fmla="*/ 2292527 h 5883748"/>
              <a:gd name="connsiteX7284" fmla="*/ 346076 w 8211041"/>
              <a:gd name="connsiteY7284" fmla="*/ 2282107 h 5883748"/>
              <a:gd name="connsiteX7285" fmla="*/ 315691 w 8211041"/>
              <a:gd name="connsiteY7285" fmla="*/ 2267460 h 5883748"/>
              <a:gd name="connsiteX7286" fmla="*/ 314159 w 8211041"/>
              <a:gd name="connsiteY7286" fmla="*/ 2261552 h 5883748"/>
              <a:gd name="connsiteX7287" fmla="*/ 314396 w 8211041"/>
              <a:gd name="connsiteY7287" fmla="*/ 2251604 h 5883748"/>
              <a:gd name="connsiteX7288" fmla="*/ 373583 w 8211041"/>
              <a:gd name="connsiteY7288" fmla="*/ 2277438 h 5883748"/>
              <a:gd name="connsiteX7289" fmla="*/ 408393 w 8211041"/>
              <a:gd name="connsiteY7289" fmla="*/ 2289565 h 5883748"/>
              <a:gd name="connsiteX7290" fmla="*/ 409232 w 8211041"/>
              <a:gd name="connsiteY7290" fmla="*/ 2289381 h 5883748"/>
              <a:gd name="connsiteX7291" fmla="*/ 416647 w 8211041"/>
              <a:gd name="connsiteY7291" fmla="*/ 2286192 h 5883748"/>
              <a:gd name="connsiteX7292" fmla="*/ 417136 w 8211041"/>
              <a:gd name="connsiteY7292" fmla="*/ 2285650 h 5883748"/>
              <a:gd name="connsiteX7293" fmla="*/ 390288 w 8211041"/>
              <a:gd name="connsiteY7293" fmla="*/ 2271764 h 5883748"/>
              <a:gd name="connsiteX7294" fmla="*/ 369884 w 8211041"/>
              <a:gd name="connsiteY7294" fmla="*/ 2264723 h 5883748"/>
              <a:gd name="connsiteX7295" fmla="*/ 313535 w 8211041"/>
              <a:gd name="connsiteY7295" fmla="*/ 2245404 h 5883748"/>
              <a:gd name="connsiteX7296" fmla="*/ 243185 w 8211041"/>
              <a:gd name="connsiteY7296" fmla="*/ 2212236 h 5883748"/>
              <a:gd name="connsiteX7297" fmla="*/ 232719 w 8211041"/>
              <a:gd name="connsiteY7297" fmla="*/ 2198164 h 5883748"/>
              <a:gd name="connsiteX7298" fmla="*/ 151315 w 8211041"/>
              <a:gd name="connsiteY7298" fmla="*/ 2171087 h 5883748"/>
              <a:gd name="connsiteX7299" fmla="*/ 175487 w 8211041"/>
              <a:gd name="connsiteY7299" fmla="*/ 2170991 h 5883748"/>
              <a:gd name="connsiteX7300" fmla="*/ 173785 w 8211041"/>
              <a:gd name="connsiteY7300" fmla="*/ 2172293 h 5883748"/>
              <a:gd name="connsiteX7301" fmla="*/ 170088 w 8211041"/>
              <a:gd name="connsiteY7301" fmla="*/ 2171561 h 5883748"/>
              <a:gd name="connsiteX7302" fmla="*/ 172692 w 8211041"/>
              <a:gd name="connsiteY7302" fmla="*/ 2173132 h 5883748"/>
              <a:gd name="connsiteX7303" fmla="*/ 173785 w 8211041"/>
              <a:gd name="connsiteY7303" fmla="*/ 2172293 h 5883748"/>
              <a:gd name="connsiteX7304" fmla="*/ 180585 w 8211041"/>
              <a:gd name="connsiteY7304" fmla="*/ 2173639 h 5883748"/>
              <a:gd name="connsiteX7305" fmla="*/ 184586 w 8211041"/>
              <a:gd name="connsiteY7305" fmla="*/ 2175720 h 5883748"/>
              <a:gd name="connsiteX7306" fmla="*/ 189506 w 8211041"/>
              <a:gd name="connsiteY7306" fmla="*/ 2176891 h 5883748"/>
              <a:gd name="connsiteX7307" fmla="*/ 206858 w 8211041"/>
              <a:gd name="connsiteY7307" fmla="*/ 2170131 h 5883748"/>
              <a:gd name="connsiteX7308" fmla="*/ 285689 w 8211041"/>
              <a:gd name="connsiteY7308" fmla="*/ 2195016 h 5883748"/>
              <a:gd name="connsiteX7309" fmla="*/ 299788 w 8211041"/>
              <a:gd name="connsiteY7309" fmla="*/ 2190652 h 5883748"/>
              <a:gd name="connsiteX7310" fmla="*/ 392636 w 8211041"/>
              <a:gd name="connsiteY7310" fmla="*/ 2221440 h 5883748"/>
              <a:gd name="connsiteX7311" fmla="*/ 484759 w 8211041"/>
              <a:gd name="connsiteY7311" fmla="*/ 2257640 h 5883748"/>
              <a:gd name="connsiteX7312" fmla="*/ 496459 w 8211041"/>
              <a:gd name="connsiteY7312" fmla="*/ 2256402 h 5883748"/>
              <a:gd name="connsiteX7313" fmla="*/ 409264 w 8211041"/>
              <a:gd name="connsiteY7313" fmla="*/ 2220091 h 5883748"/>
              <a:gd name="connsiteX7314" fmla="*/ 182135 w 8211041"/>
              <a:gd name="connsiteY7314" fmla="*/ 2136284 h 5883748"/>
              <a:gd name="connsiteX7315" fmla="*/ 64097 w 8211041"/>
              <a:gd name="connsiteY7315" fmla="*/ 2099369 h 5883748"/>
              <a:gd name="connsiteX7316" fmla="*/ 57693 w 8211041"/>
              <a:gd name="connsiteY7316" fmla="*/ 2093450 h 5883748"/>
              <a:gd name="connsiteX7317" fmla="*/ 41885 w 8211041"/>
              <a:gd name="connsiteY7317" fmla="*/ 2080499 h 5883748"/>
              <a:gd name="connsiteX7318" fmla="*/ 79863 w 8211041"/>
              <a:gd name="connsiteY7318" fmla="*/ 2089622 h 5883748"/>
              <a:gd name="connsiteX7319" fmla="*/ 110256 w 8211041"/>
              <a:gd name="connsiteY7319" fmla="*/ 2099122 h 5883748"/>
              <a:gd name="connsiteX7320" fmla="*/ 79863 w 8211041"/>
              <a:gd name="connsiteY7320" fmla="*/ 2089622 h 5883748"/>
              <a:gd name="connsiteX7321" fmla="*/ 44894 w 8211041"/>
              <a:gd name="connsiteY7321" fmla="*/ 2075487 h 5883748"/>
              <a:gd name="connsiteX7322" fmla="*/ 49959 w 8211041"/>
              <a:gd name="connsiteY7322" fmla="*/ 2067883 h 5883748"/>
              <a:gd name="connsiteX7323" fmla="*/ 53179 w 8211041"/>
              <a:gd name="connsiteY7323" fmla="*/ 2073117 h 5883748"/>
              <a:gd name="connsiteX7324" fmla="*/ 49959 w 8211041"/>
              <a:gd name="connsiteY7324" fmla="*/ 2067883 h 5883748"/>
              <a:gd name="connsiteX7325" fmla="*/ 39243 w 8211041"/>
              <a:gd name="connsiteY7325" fmla="*/ 2060367 h 5883748"/>
              <a:gd name="connsiteX7326" fmla="*/ 74669 w 8211041"/>
              <a:gd name="connsiteY7326" fmla="*/ 2069960 h 5883748"/>
              <a:gd name="connsiteX7327" fmla="*/ 85110 w 8211041"/>
              <a:gd name="connsiteY7327" fmla="*/ 2074626 h 5883748"/>
              <a:gd name="connsiteX7328" fmla="*/ 89481 w 8211041"/>
              <a:gd name="connsiteY7328" fmla="*/ 2077993 h 5883748"/>
              <a:gd name="connsiteX7329" fmla="*/ 89934 w 8211041"/>
              <a:gd name="connsiteY7329" fmla="*/ 2074093 h 5883748"/>
              <a:gd name="connsiteX7330" fmla="*/ 137333 w 8211041"/>
              <a:gd name="connsiteY7330" fmla="*/ 2086930 h 5883748"/>
              <a:gd name="connsiteX7331" fmla="*/ 149776 w 8211041"/>
              <a:gd name="connsiteY7331" fmla="*/ 2094757 h 5883748"/>
              <a:gd name="connsiteX7332" fmla="*/ 177454 w 8211041"/>
              <a:gd name="connsiteY7332" fmla="*/ 2113818 h 5883748"/>
              <a:gd name="connsiteX7333" fmla="*/ 213667 w 8211041"/>
              <a:gd name="connsiteY7333" fmla="*/ 2132626 h 5883748"/>
              <a:gd name="connsiteX7334" fmla="*/ 156295 w 8211041"/>
              <a:gd name="connsiteY7334" fmla="*/ 2092413 h 5883748"/>
              <a:gd name="connsiteX7335" fmla="*/ 155704 w 8211041"/>
              <a:gd name="connsiteY7335" fmla="*/ 2091904 h 5883748"/>
              <a:gd name="connsiteX7336" fmla="*/ 168625 w 8211041"/>
              <a:gd name="connsiteY7336" fmla="*/ 2095403 h 5883748"/>
              <a:gd name="connsiteX7337" fmla="*/ 390115 w 8211041"/>
              <a:gd name="connsiteY7337" fmla="*/ 2165909 h 5883748"/>
              <a:gd name="connsiteX7338" fmla="*/ 365011 w 8211041"/>
              <a:gd name="connsiteY7338" fmla="*/ 2152297 h 5883748"/>
              <a:gd name="connsiteX7339" fmla="*/ 378178 w 8211041"/>
              <a:gd name="connsiteY7339" fmla="*/ 2151883 h 5883748"/>
              <a:gd name="connsiteX7340" fmla="*/ 439075 w 8211041"/>
              <a:gd name="connsiteY7340" fmla="*/ 2189396 h 5883748"/>
              <a:gd name="connsiteX7341" fmla="*/ 396215 w 8211041"/>
              <a:gd name="connsiteY7341" fmla="*/ 2156601 h 5883748"/>
              <a:gd name="connsiteX7342" fmla="*/ 399544 w 8211041"/>
              <a:gd name="connsiteY7342" fmla="*/ 2157558 h 5883748"/>
              <a:gd name="connsiteX7343" fmla="*/ 478153 w 8211041"/>
              <a:gd name="connsiteY7343" fmla="*/ 2177102 h 5883748"/>
              <a:gd name="connsiteX7344" fmla="*/ 372264 w 8211041"/>
              <a:gd name="connsiteY7344" fmla="*/ 2130053 h 5883748"/>
              <a:gd name="connsiteX7345" fmla="*/ 386616 w 8211041"/>
              <a:gd name="connsiteY7345" fmla="*/ 2120738 h 5883748"/>
              <a:gd name="connsiteX7346" fmla="*/ 375896 w 8211041"/>
              <a:gd name="connsiteY7346" fmla="*/ 2111617 h 5883748"/>
              <a:gd name="connsiteX7347" fmla="*/ 433207 w 8211041"/>
              <a:gd name="connsiteY7347" fmla="*/ 2128524 h 5883748"/>
              <a:gd name="connsiteX7348" fmla="*/ 490264 w 8211041"/>
              <a:gd name="connsiteY7348" fmla="*/ 2150383 h 5883748"/>
              <a:gd name="connsiteX7349" fmla="*/ 494002 w 8211041"/>
              <a:gd name="connsiteY7349" fmla="*/ 2147321 h 5883748"/>
              <a:gd name="connsiteX7350" fmla="*/ 498501 w 8211041"/>
              <a:gd name="connsiteY7350" fmla="*/ 2145304 h 5883748"/>
              <a:gd name="connsiteX7351" fmla="*/ 489698 w 8211041"/>
              <a:gd name="connsiteY7351" fmla="*/ 2141330 h 5883748"/>
              <a:gd name="connsiteX7352" fmla="*/ 496737 w 8211041"/>
              <a:gd name="connsiteY7352" fmla="*/ 2136073 h 5883748"/>
              <a:gd name="connsiteX7353" fmla="*/ 498912 w 8211041"/>
              <a:gd name="connsiteY7353" fmla="*/ 2134660 h 5883748"/>
              <a:gd name="connsiteX7354" fmla="*/ 572365 w 8211041"/>
              <a:gd name="connsiteY7354" fmla="*/ 2165129 h 5883748"/>
              <a:gd name="connsiteX7355" fmla="*/ 586143 w 8211041"/>
              <a:gd name="connsiteY7355" fmla="*/ 2166453 h 5883748"/>
              <a:gd name="connsiteX7356" fmla="*/ 521969 w 8211041"/>
              <a:gd name="connsiteY7356" fmla="*/ 2134309 h 5883748"/>
              <a:gd name="connsiteX7357" fmla="*/ 451365 w 8211041"/>
              <a:gd name="connsiteY7357" fmla="*/ 2106088 h 5883748"/>
              <a:gd name="connsiteX7358" fmla="*/ 315810 w 8211041"/>
              <a:gd name="connsiteY7358" fmla="*/ 2044127 h 5883748"/>
              <a:gd name="connsiteX7359" fmla="*/ 451698 w 8211041"/>
              <a:gd name="connsiteY7359" fmla="*/ 2090874 h 5883748"/>
              <a:gd name="connsiteX7360" fmla="*/ 517882 w 8211041"/>
              <a:gd name="connsiteY7360" fmla="*/ 2109303 h 5883748"/>
              <a:gd name="connsiteX7361" fmla="*/ 537379 w 8211041"/>
              <a:gd name="connsiteY7361" fmla="*/ 2104367 h 5883748"/>
              <a:gd name="connsiteX7362" fmla="*/ 567495 w 8211041"/>
              <a:gd name="connsiteY7362" fmla="*/ 2117077 h 5883748"/>
              <a:gd name="connsiteX7363" fmla="*/ 583240 w 8211041"/>
              <a:gd name="connsiteY7363" fmla="*/ 2124129 h 5883748"/>
              <a:gd name="connsiteX7364" fmla="*/ 592781 w 8211041"/>
              <a:gd name="connsiteY7364" fmla="*/ 2123846 h 5883748"/>
              <a:gd name="connsiteX7365" fmla="*/ 591080 w 8211041"/>
              <a:gd name="connsiteY7365" fmla="*/ 2125152 h 5883748"/>
              <a:gd name="connsiteX7366" fmla="*/ 587382 w 8211041"/>
              <a:gd name="connsiteY7366" fmla="*/ 2124420 h 5883748"/>
              <a:gd name="connsiteX7367" fmla="*/ 589985 w 8211041"/>
              <a:gd name="connsiteY7367" fmla="*/ 2125988 h 5883748"/>
              <a:gd name="connsiteX7368" fmla="*/ 591080 w 8211041"/>
              <a:gd name="connsiteY7368" fmla="*/ 2125152 h 5883748"/>
              <a:gd name="connsiteX7369" fmla="*/ 597879 w 8211041"/>
              <a:gd name="connsiteY7369" fmla="*/ 2126496 h 5883748"/>
              <a:gd name="connsiteX7370" fmla="*/ 599923 w 8211041"/>
              <a:gd name="connsiteY7370" fmla="*/ 2127558 h 5883748"/>
              <a:gd name="connsiteX7371" fmla="*/ 600264 w 8211041"/>
              <a:gd name="connsiteY7371" fmla="*/ 2126969 h 5883748"/>
              <a:gd name="connsiteX7372" fmla="*/ 597879 w 8211041"/>
              <a:gd name="connsiteY7372" fmla="*/ 2126496 h 5883748"/>
              <a:gd name="connsiteX7373" fmla="*/ 592781 w 8211041"/>
              <a:gd name="connsiteY7373" fmla="*/ 2123846 h 5883748"/>
              <a:gd name="connsiteX7374" fmla="*/ 600316 w 8211041"/>
              <a:gd name="connsiteY7374" fmla="*/ 2126224 h 5883748"/>
              <a:gd name="connsiteX7375" fmla="*/ 600632 w 8211041"/>
              <a:gd name="connsiteY7375" fmla="*/ 2126332 h 5883748"/>
              <a:gd name="connsiteX7376" fmla="*/ 603466 w 8211041"/>
              <a:gd name="connsiteY7376" fmla="*/ 2121424 h 5883748"/>
              <a:gd name="connsiteX7377" fmla="*/ 611573 w 8211041"/>
              <a:gd name="connsiteY7377" fmla="*/ 2114975 h 5883748"/>
              <a:gd name="connsiteX7378" fmla="*/ 627898 w 8211041"/>
              <a:gd name="connsiteY7378" fmla="*/ 2118991 h 5883748"/>
              <a:gd name="connsiteX7379" fmla="*/ 643795 w 8211041"/>
              <a:gd name="connsiteY7379" fmla="*/ 2127249 h 5883748"/>
              <a:gd name="connsiteX7380" fmla="*/ 664627 w 8211041"/>
              <a:gd name="connsiteY7380" fmla="*/ 2134395 h 5883748"/>
              <a:gd name="connsiteX7381" fmla="*/ 684246 w 8211041"/>
              <a:gd name="connsiteY7381" fmla="*/ 2141755 h 5883748"/>
              <a:gd name="connsiteX7382" fmla="*/ 693447 w 8211041"/>
              <a:gd name="connsiteY7382" fmla="*/ 2141591 h 5883748"/>
              <a:gd name="connsiteX7383" fmla="*/ 694310 w 8211041"/>
              <a:gd name="connsiteY7383" fmla="*/ 2140750 h 5883748"/>
              <a:gd name="connsiteX7384" fmla="*/ 695386 w 8211041"/>
              <a:gd name="connsiteY7384" fmla="*/ 2139700 h 5883748"/>
              <a:gd name="connsiteX7385" fmla="*/ 696032 w 8211041"/>
              <a:gd name="connsiteY7385" fmla="*/ 2139067 h 5883748"/>
              <a:gd name="connsiteX7386" fmla="*/ 695745 w 8211041"/>
              <a:gd name="connsiteY7386" fmla="*/ 2139348 h 5883748"/>
              <a:gd name="connsiteX7387" fmla="*/ 695386 w 8211041"/>
              <a:gd name="connsiteY7387" fmla="*/ 2139700 h 5883748"/>
              <a:gd name="connsiteX7388" fmla="*/ 693447 w 8211041"/>
              <a:gd name="connsiteY7388" fmla="*/ 2141591 h 5883748"/>
              <a:gd name="connsiteX7389" fmla="*/ 628243 w 8211041"/>
              <a:gd name="connsiteY7389" fmla="*/ 2112801 h 5883748"/>
              <a:gd name="connsiteX7390" fmla="*/ 582379 w 8211041"/>
              <a:gd name="connsiteY7390" fmla="*/ 2086475 h 5883748"/>
              <a:gd name="connsiteX7391" fmla="*/ 552433 w 8211041"/>
              <a:gd name="connsiteY7391" fmla="*/ 2074444 h 5883748"/>
              <a:gd name="connsiteX7392" fmla="*/ 481390 w 8211041"/>
              <a:gd name="connsiteY7392" fmla="*/ 2052227 h 5883748"/>
              <a:gd name="connsiteX7393" fmla="*/ 474987 w 8211041"/>
              <a:gd name="connsiteY7393" fmla="*/ 2046307 h 5883748"/>
              <a:gd name="connsiteX7394" fmla="*/ 459179 w 8211041"/>
              <a:gd name="connsiteY7394" fmla="*/ 2033357 h 5883748"/>
              <a:gd name="connsiteX7395" fmla="*/ 497157 w 8211041"/>
              <a:gd name="connsiteY7395" fmla="*/ 2042480 h 5883748"/>
              <a:gd name="connsiteX7396" fmla="*/ 527549 w 8211041"/>
              <a:gd name="connsiteY7396" fmla="*/ 2051979 h 5883748"/>
              <a:gd name="connsiteX7397" fmla="*/ 497157 w 8211041"/>
              <a:gd name="connsiteY7397" fmla="*/ 2042480 h 5883748"/>
              <a:gd name="connsiteX7398" fmla="*/ 462188 w 8211041"/>
              <a:gd name="connsiteY7398" fmla="*/ 2028346 h 5883748"/>
              <a:gd name="connsiteX7399" fmla="*/ 467253 w 8211041"/>
              <a:gd name="connsiteY7399" fmla="*/ 2020741 h 5883748"/>
              <a:gd name="connsiteX7400" fmla="*/ 470473 w 8211041"/>
              <a:gd name="connsiteY7400" fmla="*/ 2025976 h 5883748"/>
              <a:gd name="connsiteX7401" fmla="*/ 467253 w 8211041"/>
              <a:gd name="connsiteY7401" fmla="*/ 2020741 h 5883748"/>
              <a:gd name="connsiteX7402" fmla="*/ 456536 w 8211041"/>
              <a:gd name="connsiteY7402" fmla="*/ 2013223 h 5883748"/>
              <a:gd name="connsiteX7403" fmla="*/ 491962 w 8211041"/>
              <a:gd name="connsiteY7403" fmla="*/ 2022817 h 5883748"/>
              <a:gd name="connsiteX7404" fmla="*/ 502404 w 8211041"/>
              <a:gd name="connsiteY7404" fmla="*/ 2027485 h 5883748"/>
              <a:gd name="connsiteX7405" fmla="*/ 506774 w 8211041"/>
              <a:gd name="connsiteY7405" fmla="*/ 2030851 h 5883748"/>
              <a:gd name="connsiteX7406" fmla="*/ 507228 w 8211041"/>
              <a:gd name="connsiteY7406" fmla="*/ 2026952 h 5883748"/>
              <a:gd name="connsiteX7407" fmla="*/ 554627 w 8211041"/>
              <a:gd name="connsiteY7407" fmla="*/ 2039788 h 5883748"/>
              <a:gd name="connsiteX7408" fmla="*/ 567069 w 8211041"/>
              <a:gd name="connsiteY7408" fmla="*/ 2047614 h 5883748"/>
              <a:gd name="connsiteX7409" fmla="*/ 594749 w 8211041"/>
              <a:gd name="connsiteY7409" fmla="*/ 2066675 h 5883748"/>
              <a:gd name="connsiteX7410" fmla="*/ 599021 w 8211041"/>
              <a:gd name="connsiteY7410" fmla="*/ 2069502 h 5883748"/>
              <a:gd name="connsiteX7411" fmla="*/ 581704 w 8211041"/>
              <a:gd name="connsiteY7411" fmla="*/ 2051671 h 5883748"/>
              <a:gd name="connsiteX7412" fmla="*/ 583028 w 8211041"/>
              <a:gd name="connsiteY7412" fmla="*/ 2051932 h 5883748"/>
              <a:gd name="connsiteX7413" fmla="*/ 573589 w 8211041"/>
              <a:gd name="connsiteY7413" fmla="*/ 2045269 h 5883748"/>
              <a:gd name="connsiteX7414" fmla="*/ 572997 w 8211041"/>
              <a:gd name="connsiteY7414" fmla="*/ 2044762 h 5883748"/>
              <a:gd name="connsiteX7415" fmla="*/ 585919 w 8211041"/>
              <a:gd name="connsiteY7415" fmla="*/ 2048261 h 5883748"/>
              <a:gd name="connsiteX7416" fmla="*/ 632168 w 8211041"/>
              <a:gd name="connsiteY7416" fmla="*/ 2061728 h 5883748"/>
              <a:gd name="connsiteX7417" fmla="*/ 625723 w 8211041"/>
              <a:gd name="connsiteY7417" fmla="*/ 2057269 h 5883748"/>
              <a:gd name="connsiteX7418" fmla="*/ 636382 w 8211041"/>
              <a:gd name="connsiteY7418" fmla="*/ 2057769 h 5883748"/>
              <a:gd name="connsiteX7419" fmla="*/ 640905 w 8211041"/>
              <a:gd name="connsiteY7419" fmla="*/ 2058297 h 5883748"/>
              <a:gd name="connsiteX7420" fmla="*/ 665462 w 8211041"/>
              <a:gd name="connsiteY7420" fmla="*/ 2073336 h 5883748"/>
              <a:gd name="connsiteX7421" fmla="*/ 687747 w 8211041"/>
              <a:gd name="connsiteY7421" fmla="*/ 2081627 h 5883748"/>
              <a:gd name="connsiteX7422" fmla="*/ 679953 w 8211041"/>
              <a:gd name="connsiteY7422" fmla="*/ 2075409 h 5883748"/>
              <a:gd name="connsiteX7423" fmla="*/ 655280 w 8211041"/>
              <a:gd name="connsiteY7423" fmla="*/ 2058888 h 5883748"/>
              <a:gd name="connsiteX7424" fmla="*/ 658937 w 8211041"/>
              <a:gd name="connsiteY7424" fmla="*/ 2057561 h 5883748"/>
              <a:gd name="connsiteX7425" fmla="*/ 637502 w 8211041"/>
              <a:gd name="connsiteY7425" fmla="*/ 2045765 h 5883748"/>
              <a:gd name="connsiteX7426" fmla="*/ 632215 w 8211041"/>
              <a:gd name="connsiteY7426" fmla="*/ 2043418 h 5883748"/>
              <a:gd name="connsiteX7427" fmla="*/ 603499 w 8211041"/>
              <a:gd name="connsiteY7427" fmla="*/ 2024104 h 5883748"/>
              <a:gd name="connsiteX7428" fmla="*/ 567053 w 8211041"/>
              <a:gd name="connsiteY7428" fmla="*/ 1994647 h 5883748"/>
              <a:gd name="connsiteX7429" fmla="*/ 572591 w 8211041"/>
              <a:gd name="connsiteY7429" fmla="*/ 1997570 h 5883748"/>
              <a:gd name="connsiteX7430" fmla="*/ 509098 w 8211041"/>
              <a:gd name="connsiteY7430" fmla="*/ 1953280 h 5883748"/>
              <a:gd name="connsiteX7431" fmla="*/ 428714 w 8211041"/>
              <a:gd name="connsiteY7431" fmla="*/ 1894604 h 5883748"/>
              <a:gd name="connsiteX7432" fmla="*/ 525767 w 8211041"/>
              <a:gd name="connsiteY7432" fmla="*/ 1959265 h 5883748"/>
              <a:gd name="connsiteX7433" fmla="*/ 559080 w 8211041"/>
              <a:gd name="connsiteY7433" fmla="*/ 1979857 h 5883748"/>
              <a:gd name="connsiteX7434" fmla="*/ 558785 w 8211041"/>
              <a:gd name="connsiteY7434" fmla="*/ 1974555 h 5883748"/>
              <a:gd name="connsiteX7435" fmla="*/ 557696 w 8211041"/>
              <a:gd name="connsiteY7435" fmla="*/ 1973329 h 5883748"/>
              <a:gd name="connsiteX7436" fmla="*/ 547467 w 8211041"/>
              <a:gd name="connsiteY7436" fmla="*/ 1966455 h 5883748"/>
              <a:gd name="connsiteX7437" fmla="*/ 552423 w 8211041"/>
              <a:gd name="connsiteY7437" fmla="*/ 1968204 h 5883748"/>
              <a:gd name="connsiteX7438" fmla="*/ 553500 w 8211041"/>
              <a:gd name="connsiteY7438" fmla="*/ 1968604 h 5883748"/>
              <a:gd name="connsiteX7439" fmla="*/ 551571 w 8211041"/>
              <a:gd name="connsiteY7439" fmla="*/ 1966432 h 5883748"/>
              <a:gd name="connsiteX7440" fmla="*/ 534948 w 8211041"/>
              <a:gd name="connsiteY7440" fmla="*/ 1953618 h 5883748"/>
              <a:gd name="connsiteX7441" fmla="*/ 322111 w 8211041"/>
              <a:gd name="connsiteY7441" fmla="*/ 1802507 h 5883748"/>
              <a:gd name="connsiteX7442" fmla="*/ 524047 w 8211041"/>
              <a:gd name="connsiteY7442" fmla="*/ 1935896 h 5883748"/>
              <a:gd name="connsiteX7443" fmla="*/ 540909 w 8211041"/>
              <a:gd name="connsiteY7443" fmla="*/ 1942734 h 5883748"/>
              <a:gd name="connsiteX7444" fmla="*/ 526946 w 8211041"/>
              <a:gd name="connsiteY7444" fmla="*/ 1934112 h 5883748"/>
              <a:gd name="connsiteX7445" fmla="*/ 417976 w 8211041"/>
              <a:gd name="connsiteY7445" fmla="*/ 1856032 h 5883748"/>
              <a:gd name="connsiteX7446" fmla="*/ 349258 w 8211041"/>
              <a:gd name="connsiteY7446" fmla="*/ 1804376 h 5883748"/>
              <a:gd name="connsiteX7447" fmla="*/ 360826 w 8211041"/>
              <a:gd name="connsiteY7447" fmla="*/ 1808636 h 5883748"/>
              <a:gd name="connsiteX7448" fmla="*/ 361352 w 8211041"/>
              <a:gd name="connsiteY7448" fmla="*/ 1808771 h 5883748"/>
              <a:gd name="connsiteX7449" fmla="*/ 364533 w 8211041"/>
              <a:gd name="connsiteY7449" fmla="*/ 1810835 h 5883748"/>
              <a:gd name="connsiteX7450" fmla="*/ 414298 w 8211041"/>
              <a:gd name="connsiteY7450" fmla="*/ 1845179 h 5883748"/>
              <a:gd name="connsiteX7451" fmla="*/ 384294 w 8211041"/>
              <a:gd name="connsiteY7451" fmla="*/ 1815889 h 5883748"/>
              <a:gd name="connsiteX7452" fmla="*/ 380685 w 8211041"/>
              <a:gd name="connsiteY7452" fmla="*/ 1813507 h 5883748"/>
              <a:gd name="connsiteX7453" fmla="*/ 386412 w 8211041"/>
              <a:gd name="connsiteY7453" fmla="*/ 1810697 h 5883748"/>
              <a:gd name="connsiteX7454" fmla="*/ 373656 w 8211041"/>
              <a:gd name="connsiteY7454" fmla="*/ 1803759 h 5883748"/>
              <a:gd name="connsiteX7455" fmla="*/ 357376 w 8211041"/>
              <a:gd name="connsiteY7455" fmla="*/ 1797397 h 5883748"/>
              <a:gd name="connsiteX7456" fmla="*/ 347759 w 8211041"/>
              <a:gd name="connsiteY7456" fmla="*/ 1790062 h 5883748"/>
              <a:gd name="connsiteX7457" fmla="*/ 382734 w 8211041"/>
              <a:gd name="connsiteY7457" fmla="*/ 1806856 h 5883748"/>
              <a:gd name="connsiteX7458" fmla="*/ 570780 w 8211041"/>
              <a:gd name="connsiteY7458" fmla="*/ 1938239 h 5883748"/>
              <a:gd name="connsiteX7459" fmla="*/ 595889 w 8211041"/>
              <a:gd name="connsiteY7459" fmla="*/ 1955935 h 5883748"/>
              <a:gd name="connsiteX7460" fmla="*/ 605887 w 8211041"/>
              <a:gd name="connsiteY7460" fmla="*/ 1962817 h 5883748"/>
              <a:gd name="connsiteX7461" fmla="*/ 605610 w 8211041"/>
              <a:gd name="connsiteY7461" fmla="*/ 1961906 h 5883748"/>
              <a:gd name="connsiteX7462" fmla="*/ 603301 w 8211041"/>
              <a:gd name="connsiteY7462" fmla="*/ 1952823 h 5883748"/>
              <a:gd name="connsiteX7463" fmla="*/ 603471 w 8211041"/>
              <a:gd name="connsiteY7463" fmla="*/ 1949879 h 5883748"/>
              <a:gd name="connsiteX7464" fmla="*/ 561819 w 8211041"/>
              <a:gd name="connsiteY7464" fmla="*/ 1920018 h 5883748"/>
              <a:gd name="connsiteX7465" fmla="*/ 485572 w 8211041"/>
              <a:gd name="connsiteY7465" fmla="*/ 1866848 h 5883748"/>
              <a:gd name="connsiteX7466" fmla="*/ 427469 w 8211041"/>
              <a:gd name="connsiteY7466" fmla="*/ 1826528 h 5883748"/>
              <a:gd name="connsiteX7467" fmla="*/ 448269 w 8211041"/>
              <a:gd name="connsiteY7467" fmla="*/ 1832055 h 5883748"/>
              <a:gd name="connsiteX7468" fmla="*/ 451530 w 8211041"/>
              <a:gd name="connsiteY7468" fmla="*/ 1834653 h 5883748"/>
              <a:gd name="connsiteX7469" fmla="*/ 458542 w 8211041"/>
              <a:gd name="connsiteY7469" fmla="*/ 1836119 h 5883748"/>
              <a:gd name="connsiteX7470" fmla="*/ 500362 w 8211041"/>
              <a:gd name="connsiteY7470" fmla="*/ 1848990 h 5883748"/>
              <a:gd name="connsiteX7471" fmla="*/ 539520 w 8211041"/>
              <a:gd name="connsiteY7471" fmla="*/ 1861685 h 5883748"/>
              <a:gd name="connsiteX7472" fmla="*/ 545290 w 8211041"/>
              <a:gd name="connsiteY7472" fmla="*/ 1863316 h 5883748"/>
              <a:gd name="connsiteX7473" fmla="*/ 583311 w 8211041"/>
              <a:gd name="connsiteY7473" fmla="*/ 1888186 h 5883748"/>
              <a:gd name="connsiteX7474" fmla="*/ 532601 w 8211041"/>
              <a:gd name="connsiteY7474" fmla="*/ 1866091 h 5883748"/>
              <a:gd name="connsiteX7475" fmla="*/ 469958 w 8211041"/>
              <a:gd name="connsiteY7475" fmla="*/ 1846933 h 5883748"/>
              <a:gd name="connsiteX7476" fmla="*/ 462721 w 8211041"/>
              <a:gd name="connsiteY7476" fmla="*/ 1843878 h 5883748"/>
              <a:gd name="connsiteX7477" fmla="*/ 463081 w 8211041"/>
              <a:gd name="connsiteY7477" fmla="*/ 1844200 h 5883748"/>
              <a:gd name="connsiteX7478" fmla="*/ 464414 w 8211041"/>
              <a:gd name="connsiteY7478" fmla="*/ 1845443 h 5883748"/>
              <a:gd name="connsiteX7479" fmla="*/ 594058 w 8211041"/>
              <a:gd name="connsiteY7479" fmla="*/ 1930740 h 5883748"/>
              <a:gd name="connsiteX7480" fmla="*/ 619086 w 8211041"/>
              <a:gd name="connsiteY7480" fmla="*/ 1947917 h 5883748"/>
              <a:gd name="connsiteX7481" fmla="*/ 630897 w 8211041"/>
              <a:gd name="connsiteY7481" fmla="*/ 1950601 h 5883748"/>
              <a:gd name="connsiteX7482" fmla="*/ 634799 w 8211041"/>
              <a:gd name="connsiteY7482" fmla="*/ 1951657 h 5883748"/>
              <a:gd name="connsiteX7483" fmla="*/ 627217 w 8211041"/>
              <a:gd name="connsiteY7483" fmla="*/ 1945987 h 5883748"/>
              <a:gd name="connsiteX7484" fmla="*/ 614293 w 8211041"/>
              <a:gd name="connsiteY7484" fmla="*/ 1935347 h 5883748"/>
              <a:gd name="connsiteX7485" fmla="*/ 637868 w 8211041"/>
              <a:gd name="connsiteY7485" fmla="*/ 1947788 h 5883748"/>
              <a:gd name="connsiteX7486" fmla="*/ 649499 w 8211041"/>
              <a:gd name="connsiteY7486" fmla="*/ 1955778 h 5883748"/>
              <a:gd name="connsiteX7487" fmla="*/ 673606 w 8211041"/>
              <a:gd name="connsiteY7487" fmla="*/ 1963150 h 5883748"/>
              <a:gd name="connsiteX7488" fmla="*/ 691112 w 8211041"/>
              <a:gd name="connsiteY7488" fmla="*/ 1969112 h 5883748"/>
              <a:gd name="connsiteX7489" fmla="*/ 700635 w 8211041"/>
              <a:gd name="connsiteY7489" fmla="*/ 1968946 h 5883748"/>
              <a:gd name="connsiteX7490" fmla="*/ 698707 w 8211041"/>
              <a:gd name="connsiteY7490" fmla="*/ 1966129 h 5883748"/>
              <a:gd name="connsiteX7491" fmla="*/ 694292 w 8211041"/>
              <a:gd name="connsiteY7491" fmla="*/ 1963135 h 5883748"/>
              <a:gd name="connsiteX7492" fmla="*/ 686963 w 8211041"/>
              <a:gd name="connsiteY7492" fmla="*/ 1959057 h 5883748"/>
              <a:gd name="connsiteX7493" fmla="*/ 621311 w 8211041"/>
              <a:gd name="connsiteY7493" fmla="*/ 1925216 h 5883748"/>
              <a:gd name="connsiteX7494" fmla="*/ 634045 w 8211041"/>
              <a:gd name="connsiteY7494" fmla="*/ 1924412 h 5883748"/>
              <a:gd name="connsiteX7495" fmla="*/ 640967 w 8211041"/>
              <a:gd name="connsiteY7495" fmla="*/ 1925834 h 5883748"/>
              <a:gd name="connsiteX7496" fmla="*/ 646855 w 8211041"/>
              <a:gd name="connsiteY7496" fmla="*/ 1929675 h 5883748"/>
              <a:gd name="connsiteX7497" fmla="*/ 618618 w 8211041"/>
              <a:gd name="connsiteY7497" fmla="*/ 1908814 h 5883748"/>
              <a:gd name="connsiteX7498" fmla="*/ 751792 w 8211041"/>
              <a:gd name="connsiteY7498" fmla="*/ 1994672 h 5883748"/>
              <a:gd name="connsiteX7499" fmla="*/ 764532 w 8211041"/>
              <a:gd name="connsiteY7499" fmla="*/ 2001735 h 5883748"/>
              <a:gd name="connsiteX7500" fmla="*/ 759295 w 8211041"/>
              <a:gd name="connsiteY7500" fmla="*/ 1997496 h 5883748"/>
              <a:gd name="connsiteX7501" fmla="*/ 742589 w 8211041"/>
              <a:gd name="connsiteY7501" fmla="*/ 1985495 h 5883748"/>
              <a:gd name="connsiteX7502" fmla="*/ 658202 w 8211041"/>
              <a:gd name="connsiteY7502" fmla="*/ 1930464 h 5883748"/>
              <a:gd name="connsiteX7503" fmla="*/ 656012 w 8211041"/>
              <a:gd name="connsiteY7503" fmla="*/ 1928922 h 5883748"/>
              <a:gd name="connsiteX7504" fmla="*/ 656195 w 8211041"/>
              <a:gd name="connsiteY7504" fmla="*/ 1928960 h 5883748"/>
              <a:gd name="connsiteX7505" fmla="*/ 660185 w 8211041"/>
              <a:gd name="connsiteY7505" fmla="*/ 1926434 h 5883748"/>
              <a:gd name="connsiteX7506" fmla="*/ 631294 w 8211041"/>
              <a:gd name="connsiteY7506" fmla="*/ 1911535 h 5883748"/>
              <a:gd name="connsiteX7507" fmla="*/ 580571 w 8211041"/>
              <a:gd name="connsiteY7507" fmla="*/ 1875854 h 5883748"/>
              <a:gd name="connsiteX7508" fmla="*/ 573346 w 8211041"/>
              <a:gd name="connsiteY7508" fmla="*/ 1871218 h 5883748"/>
              <a:gd name="connsiteX7509" fmla="*/ 601470 w 8211041"/>
              <a:gd name="connsiteY7509" fmla="*/ 1878962 h 5883748"/>
              <a:gd name="connsiteX7510" fmla="*/ 612596 w 8211041"/>
              <a:gd name="connsiteY7510" fmla="*/ 1882239 h 5883748"/>
              <a:gd name="connsiteX7511" fmla="*/ 603253 w 8211041"/>
              <a:gd name="connsiteY7511" fmla="*/ 1874832 h 5883748"/>
              <a:gd name="connsiteX7512" fmla="*/ 604760 w 8211041"/>
              <a:gd name="connsiteY7512" fmla="*/ 1865708 h 5883748"/>
              <a:gd name="connsiteX7513" fmla="*/ 656108 w 8211041"/>
              <a:gd name="connsiteY7513" fmla="*/ 1895851 h 5883748"/>
              <a:gd name="connsiteX7514" fmla="*/ 661727 w 8211041"/>
              <a:gd name="connsiteY7514" fmla="*/ 1897707 h 5883748"/>
              <a:gd name="connsiteX7515" fmla="*/ 641360 w 8211041"/>
              <a:gd name="connsiteY7515" fmla="*/ 1882442 h 5883748"/>
              <a:gd name="connsiteX7516" fmla="*/ 633231 w 8211041"/>
              <a:gd name="connsiteY7516" fmla="*/ 1875149 h 5883748"/>
              <a:gd name="connsiteX7517" fmla="*/ 621764 w 8211041"/>
              <a:gd name="connsiteY7517" fmla="*/ 1871634 h 5883748"/>
              <a:gd name="connsiteX7518" fmla="*/ 616473 w 8211041"/>
              <a:gd name="connsiteY7518" fmla="*/ 1862545 h 5883748"/>
              <a:gd name="connsiteX7519" fmla="*/ 622776 w 8211041"/>
              <a:gd name="connsiteY7519" fmla="*/ 1864936 h 5883748"/>
              <a:gd name="connsiteX7520" fmla="*/ 624045 w 8211041"/>
              <a:gd name="connsiteY7520" fmla="*/ 1865124 h 5883748"/>
              <a:gd name="connsiteX7521" fmla="*/ 621690 w 8211041"/>
              <a:gd name="connsiteY7521" fmla="*/ 1861861 h 5883748"/>
              <a:gd name="connsiteX7522" fmla="*/ 621702 w 8211041"/>
              <a:gd name="connsiteY7522" fmla="*/ 1861791 h 5883748"/>
              <a:gd name="connsiteX7523" fmla="*/ 610766 w 8211041"/>
              <a:gd name="connsiteY7523" fmla="*/ 1854725 h 5883748"/>
              <a:gd name="connsiteX7524" fmla="*/ 622449 w 8211041"/>
              <a:gd name="connsiteY7524" fmla="*/ 1857155 h 5883748"/>
              <a:gd name="connsiteX7525" fmla="*/ 622464 w 8211041"/>
              <a:gd name="connsiteY7525" fmla="*/ 1857056 h 5883748"/>
              <a:gd name="connsiteX7526" fmla="*/ 640756 w 8211041"/>
              <a:gd name="connsiteY7526" fmla="*/ 1856209 h 5883748"/>
              <a:gd name="connsiteX7527" fmla="*/ 648649 w 8211041"/>
              <a:gd name="connsiteY7527" fmla="*/ 1858003 h 5883748"/>
              <a:gd name="connsiteX7528" fmla="*/ 650306 w 8211041"/>
              <a:gd name="connsiteY7528" fmla="*/ 1857211 h 5883748"/>
              <a:gd name="connsiteX7529" fmla="*/ 603755 w 8211041"/>
              <a:gd name="connsiteY7529" fmla="*/ 1838427 h 5883748"/>
              <a:gd name="connsiteX7530" fmla="*/ 568384 w 8211041"/>
              <a:gd name="connsiteY7530" fmla="*/ 1826352 h 5883748"/>
              <a:gd name="connsiteX7531" fmla="*/ 546993 w 8211041"/>
              <a:gd name="connsiteY7531" fmla="*/ 1811858 h 5883748"/>
              <a:gd name="connsiteX7532" fmla="*/ 544406 w 8211041"/>
              <a:gd name="connsiteY7532" fmla="*/ 1810120 h 5883748"/>
              <a:gd name="connsiteX7533" fmla="*/ 558851 w 8211041"/>
              <a:gd name="connsiteY7533" fmla="*/ 1814103 h 5883748"/>
              <a:gd name="connsiteX7534" fmla="*/ 615280 w 8211041"/>
              <a:gd name="connsiteY7534" fmla="*/ 1831874 h 5883748"/>
              <a:gd name="connsiteX7535" fmla="*/ 646785 w 8211041"/>
              <a:gd name="connsiteY7535" fmla="*/ 1843398 h 5883748"/>
              <a:gd name="connsiteX7536" fmla="*/ 669948 w 8211041"/>
              <a:gd name="connsiteY7536" fmla="*/ 1852732 h 5883748"/>
              <a:gd name="connsiteX7537" fmla="*/ 670476 w 8211041"/>
              <a:gd name="connsiteY7537" fmla="*/ 1851238 h 5883748"/>
              <a:gd name="connsiteX7538" fmla="*/ 672349 w 8211041"/>
              <a:gd name="connsiteY7538" fmla="*/ 1846373 h 5883748"/>
              <a:gd name="connsiteX7539" fmla="*/ 621162 w 8211041"/>
              <a:gd name="connsiteY7539" fmla="*/ 1823482 h 5883748"/>
              <a:gd name="connsiteX7540" fmla="*/ 625736 w 8211041"/>
              <a:gd name="connsiteY7540" fmla="*/ 1816992 h 5883748"/>
              <a:gd name="connsiteX7541" fmla="*/ 630891 w 8211041"/>
              <a:gd name="connsiteY7541" fmla="*/ 1818465 h 5883748"/>
              <a:gd name="connsiteX7542" fmla="*/ 629885 w 8211041"/>
              <a:gd name="connsiteY7542" fmla="*/ 1817609 h 5883748"/>
              <a:gd name="connsiteX7543" fmla="*/ 605067 w 8211041"/>
              <a:gd name="connsiteY7543" fmla="*/ 1812851 h 5883748"/>
              <a:gd name="connsiteX7544" fmla="*/ 586200 w 8211041"/>
              <a:gd name="connsiteY7544" fmla="*/ 1796796 h 5883748"/>
              <a:gd name="connsiteX7545" fmla="*/ 526315 w 8211041"/>
              <a:gd name="connsiteY7545" fmla="*/ 1777697 h 5883748"/>
              <a:gd name="connsiteX7546" fmla="*/ 559789 w 8211041"/>
              <a:gd name="connsiteY7546" fmla="*/ 1779488 h 5883748"/>
              <a:gd name="connsiteX7547" fmla="*/ 600727 w 8211041"/>
              <a:gd name="connsiteY7547" fmla="*/ 1792796 h 5883748"/>
              <a:gd name="connsiteX7548" fmla="*/ 609510 w 8211041"/>
              <a:gd name="connsiteY7548" fmla="*/ 1789508 h 5883748"/>
              <a:gd name="connsiteX7549" fmla="*/ 615135 w 8211041"/>
              <a:gd name="connsiteY7549" fmla="*/ 1788643 h 5883748"/>
              <a:gd name="connsiteX7550" fmla="*/ 606071 w 8211041"/>
              <a:gd name="connsiteY7550" fmla="*/ 1783975 h 5883748"/>
              <a:gd name="connsiteX7551" fmla="*/ 598461 w 8211041"/>
              <a:gd name="connsiteY7551" fmla="*/ 1777473 h 5883748"/>
              <a:gd name="connsiteX7552" fmla="*/ 600215 w 8211041"/>
              <a:gd name="connsiteY7552" fmla="*/ 1776325 h 5883748"/>
              <a:gd name="connsiteX7553" fmla="*/ 600839 w 8211041"/>
              <a:gd name="connsiteY7553" fmla="*/ 1776337 h 5883748"/>
              <a:gd name="connsiteX7554" fmla="*/ 587942 w 8211041"/>
              <a:gd name="connsiteY7554" fmla="*/ 1771584 h 5883748"/>
              <a:gd name="connsiteX7555" fmla="*/ 550128 w 8211041"/>
              <a:gd name="connsiteY7555" fmla="*/ 1749740 h 5883748"/>
              <a:gd name="connsiteX7556" fmla="*/ 509444 w 8211041"/>
              <a:gd name="connsiteY7556" fmla="*/ 1731483 h 5883748"/>
              <a:gd name="connsiteX7557" fmla="*/ 507930 w 8211041"/>
              <a:gd name="connsiteY7557" fmla="*/ 1708667 h 5883748"/>
              <a:gd name="connsiteX7558" fmla="*/ 415080 w 8211041"/>
              <a:gd name="connsiteY7558" fmla="*/ 1677879 h 5883748"/>
              <a:gd name="connsiteX7559" fmla="*/ 379386 w 8211041"/>
              <a:gd name="connsiteY7559" fmla="*/ 1665946 h 5883748"/>
              <a:gd name="connsiteX7560" fmla="*/ 376504 w 8211041"/>
              <a:gd name="connsiteY7560" fmla="*/ 1662458 h 5883748"/>
              <a:gd name="connsiteX7561" fmla="*/ 367328 w 8211041"/>
              <a:gd name="connsiteY7561" fmla="*/ 1653217 h 5883748"/>
              <a:gd name="connsiteX7562" fmla="*/ 378911 w 8211041"/>
              <a:gd name="connsiteY7562" fmla="*/ 1656681 h 5883748"/>
              <a:gd name="connsiteX7563" fmla="*/ 552673 w 8211041"/>
              <a:gd name="connsiteY7563" fmla="*/ 1708853 h 5883748"/>
              <a:gd name="connsiteX7564" fmla="*/ 620530 w 8211041"/>
              <a:gd name="connsiteY7564" fmla="*/ 1729568 h 5883748"/>
              <a:gd name="connsiteX7565" fmla="*/ 672696 w 8211041"/>
              <a:gd name="connsiteY7565" fmla="*/ 1742098 h 5883748"/>
              <a:gd name="connsiteX7566" fmla="*/ 670861 w 8211041"/>
              <a:gd name="connsiteY7566" fmla="*/ 1737523 h 5883748"/>
              <a:gd name="connsiteX7567" fmla="*/ 686377 w 8211041"/>
              <a:gd name="connsiteY7567" fmla="*/ 1742529 h 5883748"/>
              <a:gd name="connsiteX7568" fmla="*/ 694240 w 8211041"/>
              <a:gd name="connsiteY7568" fmla="*/ 1731851 h 5883748"/>
              <a:gd name="connsiteX7569" fmla="*/ 691484 w 8211041"/>
              <a:gd name="connsiteY7569" fmla="*/ 1729838 h 5883748"/>
              <a:gd name="connsiteX7570" fmla="*/ 681097 w 8211041"/>
              <a:gd name="connsiteY7570" fmla="*/ 1720575 h 5883748"/>
              <a:gd name="connsiteX7571" fmla="*/ 681018 w 8211041"/>
              <a:gd name="connsiteY7571" fmla="*/ 1720549 h 5883748"/>
              <a:gd name="connsiteX7572" fmla="*/ 624669 w 8211041"/>
              <a:gd name="connsiteY7572" fmla="*/ 1701230 h 5883748"/>
              <a:gd name="connsiteX7573" fmla="*/ 554319 w 8211041"/>
              <a:gd name="connsiteY7573" fmla="*/ 1668061 h 5883748"/>
              <a:gd name="connsiteX7574" fmla="*/ 543853 w 8211041"/>
              <a:gd name="connsiteY7574" fmla="*/ 1653989 h 5883748"/>
              <a:gd name="connsiteX7575" fmla="*/ 462449 w 8211041"/>
              <a:gd name="connsiteY7575" fmla="*/ 1626913 h 5883748"/>
              <a:gd name="connsiteX7576" fmla="*/ 486621 w 8211041"/>
              <a:gd name="connsiteY7576" fmla="*/ 1626815 h 5883748"/>
              <a:gd name="connsiteX7577" fmla="*/ 484919 w 8211041"/>
              <a:gd name="connsiteY7577" fmla="*/ 1628119 h 5883748"/>
              <a:gd name="connsiteX7578" fmla="*/ 481221 w 8211041"/>
              <a:gd name="connsiteY7578" fmla="*/ 1627387 h 5883748"/>
              <a:gd name="connsiteX7579" fmla="*/ 483825 w 8211041"/>
              <a:gd name="connsiteY7579" fmla="*/ 1628957 h 5883748"/>
              <a:gd name="connsiteX7580" fmla="*/ 484919 w 8211041"/>
              <a:gd name="connsiteY7580" fmla="*/ 1628119 h 5883748"/>
              <a:gd name="connsiteX7581" fmla="*/ 491719 w 8211041"/>
              <a:gd name="connsiteY7581" fmla="*/ 1629465 h 5883748"/>
              <a:gd name="connsiteX7582" fmla="*/ 495720 w 8211041"/>
              <a:gd name="connsiteY7582" fmla="*/ 1631544 h 5883748"/>
              <a:gd name="connsiteX7583" fmla="*/ 500640 w 8211041"/>
              <a:gd name="connsiteY7583" fmla="*/ 1632716 h 5883748"/>
              <a:gd name="connsiteX7584" fmla="*/ 517992 w 8211041"/>
              <a:gd name="connsiteY7584" fmla="*/ 1625955 h 5883748"/>
              <a:gd name="connsiteX7585" fmla="*/ 525810 w 8211041"/>
              <a:gd name="connsiteY7585" fmla="*/ 1627568 h 5883748"/>
              <a:gd name="connsiteX7586" fmla="*/ 521819 w 8211041"/>
              <a:gd name="connsiteY7586" fmla="*/ 1625849 h 5883748"/>
              <a:gd name="connsiteX7587" fmla="*/ 391802 w 8211041"/>
              <a:gd name="connsiteY7587" fmla="*/ 1563537 h 5883748"/>
              <a:gd name="connsiteX7588" fmla="*/ 483149 w 8211041"/>
              <a:gd name="connsiteY7588" fmla="*/ 1597739 h 5883748"/>
              <a:gd name="connsiteX7589" fmla="*/ 478301 w 8211041"/>
              <a:gd name="connsiteY7589" fmla="*/ 1587429 h 5883748"/>
              <a:gd name="connsiteX7590" fmla="*/ 375230 w 8211041"/>
              <a:gd name="connsiteY7590" fmla="*/ 1555194 h 5883748"/>
              <a:gd name="connsiteX7591" fmla="*/ 368827 w 8211041"/>
              <a:gd name="connsiteY7591" fmla="*/ 1549275 h 5883748"/>
              <a:gd name="connsiteX7592" fmla="*/ 353019 w 8211041"/>
              <a:gd name="connsiteY7592" fmla="*/ 1536324 h 5883748"/>
              <a:gd name="connsiteX7593" fmla="*/ 390997 w 8211041"/>
              <a:gd name="connsiteY7593" fmla="*/ 1545447 h 5883748"/>
              <a:gd name="connsiteX7594" fmla="*/ 421389 w 8211041"/>
              <a:gd name="connsiteY7594" fmla="*/ 1554948 h 5883748"/>
              <a:gd name="connsiteX7595" fmla="*/ 390997 w 8211041"/>
              <a:gd name="connsiteY7595" fmla="*/ 1545447 h 5883748"/>
              <a:gd name="connsiteX7596" fmla="*/ 356028 w 8211041"/>
              <a:gd name="connsiteY7596" fmla="*/ 1531313 h 5883748"/>
              <a:gd name="connsiteX7597" fmla="*/ 361093 w 8211041"/>
              <a:gd name="connsiteY7597" fmla="*/ 1523708 h 5883748"/>
              <a:gd name="connsiteX7598" fmla="*/ 364313 w 8211041"/>
              <a:gd name="connsiteY7598" fmla="*/ 1528943 h 5883748"/>
              <a:gd name="connsiteX7599" fmla="*/ 361093 w 8211041"/>
              <a:gd name="connsiteY7599" fmla="*/ 1523708 h 5883748"/>
              <a:gd name="connsiteX7600" fmla="*/ 350376 w 8211041"/>
              <a:gd name="connsiteY7600" fmla="*/ 1516191 h 5883748"/>
              <a:gd name="connsiteX7601" fmla="*/ 385803 w 8211041"/>
              <a:gd name="connsiteY7601" fmla="*/ 1525786 h 5883748"/>
              <a:gd name="connsiteX7602" fmla="*/ 396244 w 8211041"/>
              <a:gd name="connsiteY7602" fmla="*/ 1530452 h 5883748"/>
              <a:gd name="connsiteX7603" fmla="*/ 400614 w 8211041"/>
              <a:gd name="connsiteY7603" fmla="*/ 1533819 h 5883748"/>
              <a:gd name="connsiteX7604" fmla="*/ 401067 w 8211041"/>
              <a:gd name="connsiteY7604" fmla="*/ 1529919 h 5883748"/>
              <a:gd name="connsiteX7605" fmla="*/ 448467 w 8211041"/>
              <a:gd name="connsiteY7605" fmla="*/ 1542755 h 5883748"/>
              <a:gd name="connsiteX7606" fmla="*/ 460910 w 8211041"/>
              <a:gd name="connsiteY7606" fmla="*/ 1550582 h 5883748"/>
              <a:gd name="connsiteX7607" fmla="*/ 488588 w 8211041"/>
              <a:gd name="connsiteY7607" fmla="*/ 1569643 h 5883748"/>
              <a:gd name="connsiteX7608" fmla="*/ 498873 w 8211041"/>
              <a:gd name="connsiteY7608" fmla="*/ 1576449 h 5883748"/>
              <a:gd name="connsiteX7609" fmla="*/ 503217 w 8211041"/>
              <a:gd name="connsiteY7609" fmla="*/ 1579378 h 5883748"/>
              <a:gd name="connsiteX7610" fmla="*/ 515016 w 8211041"/>
              <a:gd name="connsiteY7610" fmla="*/ 1580272 h 5883748"/>
              <a:gd name="connsiteX7611" fmla="*/ 511990 w 8211041"/>
              <a:gd name="connsiteY7611" fmla="*/ 1577741 h 5883748"/>
              <a:gd name="connsiteX7612" fmla="*/ 467429 w 8211041"/>
              <a:gd name="connsiteY7612" fmla="*/ 1548238 h 5883748"/>
              <a:gd name="connsiteX7613" fmla="*/ 466837 w 8211041"/>
              <a:gd name="connsiteY7613" fmla="*/ 1547730 h 5883748"/>
              <a:gd name="connsiteX7614" fmla="*/ 479759 w 8211041"/>
              <a:gd name="connsiteY7614" fmla="*/ 1551229 h 5883748"/>
              <a:gd name="connsiteX7615" fmla="*/ 701249 w 8211041"/>
              <a:gd name="connsiteY7615" fmla="*/ 1621734 h 5883748"/>
              <a:gd name="connsiteX7616" fmla="*/ 676145 w 8211041"/>
              <a:gd name="connsiteY7616" fmla="*/ 1608123 h 5883748"/>
              <a:gd name="connsiteX7617" fmla="*/ 689312 w 8211041"/>
              <a:gd name="connsiteY7617" fmla="*/ 1607708 h 5883748"/>
              <a:gd name="connsiteX7618" fmla="*/ 734876 w 8211041"/>
              <a:gd name="connsiteY7618" fmla="*/ 1635776 h 5883748"/>
              <a:gd name="connsiteX7619" fmla="*/ 738240 w 8211041"/>
              <a:gd name="connsiteY7619" fmla="*/ 1636063 h 5883748"/>
              <a:gd name="connsiteX7620" fmla="*/ 707349 w 8211041"/>
              <a:gd name="connsiteY7620" fmla="*/ 1612426 h 5883748"/>
              <a:gd name="connsiteX7621" fmla="*/ 710678 w 8211041"/>
              <a:gd name="connsiteY7621" fmla="*/ 1613383 h 5883748"/>
              <a:gd name="connsiteX7622" fmla="*/ 789287 w 8211041"/>
              <a:gd name="connsiteY7622" fmla="*/ 1632930 h 5883748"/>
              <a:gd name="connsiteX7623" fmla="*/ 683398 w 8211041"/>
              <a:gd name="connsiteY7623" fmla="*/ 1585879 h 5883748"/>
              <a:gd name="connsiteX7624" fmla="*/ 697751 w 8211041"/>
              <a:gd name="connsiteY7624" fmla="*/ 1576565 h 5883748"/>
              <a:gd name="connsiteX7625" fmla="*/ 687030 w 8211041"/>
              <a:gd name="connsiteY7625" fmla="*/ 1567442 h 5883748"/>
              <a:gd name="connsiteX7626" fmla="*/ 744341 w 8211041"/>
              <a:gd name="connsiteY7626" fmla="*/ 1584350 h 5883748"/>
              <a:gd name="connsiteX7627" fmla="*/ 801398 w 8211041"/>
              <a:gd name="connsiteY7627" fmla="*/ 1606209 h 5883748"/>
              <a:gd name="connsiteX7628" fmla="*/ 812923 w 8211041"/>
              <a:gd name="connsiteY7628" fmla="*/ 1599655 h 5883748"/>
              <a:gd name="connsiteX7629" fmla="*/ 825594 w 8211041"/>
              <a:gd name="connsiteY7629" fmla="*/ 1603198 h 5883748"/>
              <a:gd name="connsiteX7630" fmla="*/ 836648 w 8211041"/>
              <a:gd name="connsiteY7630" fmla="*/ 1606527 h 5883748"/>
              <a:gd name="connsiteX7631" fmla="*/ 802146 w 8211041"/>
              <a:gd name="connsiteY7631" fmla="*/ 1589522 h 5883748"/>
              <a:gd name="connsiteX7632" fmla="*/ 785471 w 8211041"/>
              <a:gd name="connsiteY7632" fmla="*/ 1578091 h 5883748"/>
              <a:gd name="connsiteX7633" fmla="*/ 793723 w 8211041"/>
              <a:gd name="connsiteY7633" fmla="*/ 1576533 h 5883748"/>
              <a:gd name="connsiteX7634" fmla="*/ 789459 w 8211041"/>
              <a:gd name="connsiteY7634" fmla="*/ 1575061 h 5883748"/>
              <a:gd name="connsiteX7635" fmla="*/ 762499 w 8211041"/>
              <a:gd name="connsiteY7635" fmla="*/ 1561914 h 5883748"/>
              <a:gd name="connsiteX7636" fmla="*/ 626944 w 8211041"/>
              <a:gd name="connsiteY7636" fmla="*/ 1499952 h 5883748"/>
              <a:gd name="connsiteX7637" fmla="*/ 762832 w 8211041"/>
              <a:gd name="connsiteY7637" fmla="*/ 1546698 h 5883748"/>
              <a:gd name="connsiteX7638" fmla="*/ 829016 w 8211041"/>
              <a:gd name="connsiteY7638" fmla="*/ 1565129 h 5883748"/>
              <a:gd name="connsiteX7639" fmla="*/ 848513 w 8211041"/>
              <a:gd name="connsiteY7639" fmla="*/ 1560192 h 5883748"/>
              <a:gd name="connsiteX7640" fmla="*/ 858345 w 8211041"/>
              <a:gd name="connsiteY7640" fmla="*/ 1564341 h 5883748"/>
              <a:gd name="connsiteX7641" fmla="*/ 913715 w 8211041"/>
              <a:gd name="connsiteY7641" fmla="*/ 1553895 h 5883748"/>
              <a:gd name="connsiteX7642" fmla="*/ 895660 w 8211041"/>
              <a:gd name="connsiteY7642" fmla="*/ 1543533 h 5883748"/>
              <a:gd name="connsiteX7643" fmla="*/ 883921 w 8211041"/>
              <a:gd name="connsiteY7643" fmla="*/ 1538446 h 5883748"/>
              <a:gd name="connsiteX7644" fmla="*/ 839360 w 8211041"/>
              <a:gd name="connsiteY7644" fmla="*/ 1520544 h 5883748"/>
              <a:gd name="connsiteX7645" fmla="*/ 838383 w 8211041"/>
              <a:gd name="connsiteY7645" fmla="*/ 1520073 h 5883748"/>
              <a:gd name="connsiteX7646" fmla="*/ 837649 w 8211041"/>
              <a:gd name="connsiteY7646" fmla="*/ 1519828 h 5883748"/>
              <a:gd name="connsiteX7647" fmla="*/ 758833 w 8211041"/>
              <a:gd name="connsiteY7647" fmla="*/ 1496403 h 5883748"/>
              <a:gd name="connsiteX7648" fmla="*/ 601997 w 8211041"/>
              <a:gd name="connsiteY7648" fmla="*/ 1439283 h 5883748"/>
              <a:gd name="connsiteX7649" fmla="*/ 813993 w 8211041"/>
              <a:gd name="connsiteY7649" fmla="*/ 1478154 h 5883748"/>
              <a:gd name="connsiteX7650" fmla="*/ 769914 w 8211041"/>
              <a:gd name="connsiteY7650" fmla="*/ 1410752 h 5883748"/>
              <a:gd name="connsiteX7651" fmla="*/ 771790 w 8211041"/>
              <a:gd name="connsiteY7651" fmla="*/ 1411097 h 5883748"/>
              <a:gd name="connsiteX7652" fmla="*/ 713025 w 8211041"/>
              <a:gd name="connsiteY7652" fmla="*/ 1383551 h 5883748"/>
              <a:gd name="connsiteX7653" fmla="*/ 674377 w 8211041"/>
              <a:gd name="connsiteY7653" fmla="*/ 1369310 h 5883748"/>
              <a:gd name="connsiteX7654" fmla="*/ 675301 w 8211041"/>
              <a:gd name="connsiteY7654" fmla="*/ 1368935 h 5883748"/>
              <a:gd name="connsiteX7655" fmla="*/ 658185 w 8211041"/>
              <a:gd name="connsiteY7655" fmla="*/ 1354846 h 5883748"/>
              <a:gd name="connsiteX7656" fmla="*/ 651693 w 8211041"/>
              <a:gd name="connsiteY7656" fmla="*/ 1349697 h 5883748"/>
              <a:gd name="connsiteX7657" fmla="*/ 664101 w 8211041"/>
              <a:gd name="connsiteY7657" fmla="*/ 1353653 h 5883748"/>
              <a:gd name="connsiteX7658" fmla="*/ 744195 w 8211041"/>
              <a:gd name="connsiteY7658" fmla="*/ 1381913 h 5883748"/>
              <a:gd name="connsiteX7659" fmla="*/ 769876 w 8211041"/>
              <a:gd name="connsiteY7659" fmla="*/ 1401412 h 5883748"/>
              <a:gd name="connsiteX7660" fmla="*/ 790279 w 8211041"/>
              <a:gd name="connsiteY7660" fmla="*/ 1414494 h 5883748"/>
              <a:gd name="connsiteX7661" fmla="*/ 790616 w 8211041"/>
              <a:gd name="connsiteY7661" fmla="*/ 1414556 h 5883748"/>
              <a:gd name="connsiteX7662" fmla="*/ 818400 w 8211041"/>
              <a:gd name="connsiteY7662" fmla="*/ 1421077 h 5883748"/>
              <a:gd name="connsiteX7663" fmla="*/ 878828 w 8211041"/>
              <a:gd name="connsiteY7663" fmla="*/ 1435873 h 5883748"/>
              <a:gd name="connsiteX7664" fmla="*/ 858601 w 8211041"/>
              <a:gd name="connsiteY7664" fmla="*/ 1422279 h 5883748"/>
              <a:gd name="connsiteX7665" fmla="*/ 863557 w 8211041"/>
              <a:gd name="connsiteY7665" fmla="*/ 1424028 h 5883748"/>
              <a:gd name="connsiteX7666" fmla="*/ 901921 w 8211041"/>
              <a:gd name="connsiteY7666" fmla="*/ 1435147 h 5883748"/>
              <a:gd name="connsiteX7667" fmla="*/ 926993 w 8211041"/>
              <a:gd name="connsiteY7667" fmla="*/ 1434954 h 5883748"/>
              <a:gd name="connsiteX7668" fmla="*/ 919275 w 8211041"/>
              <a:gd name="connsiteY7668" fmla="*/ 1428387 h 5883748"/>
              <a:gd name="connsiteX7669" fmla="*/ 914758 w 8211041"/>
              <a:gd name="connsiteY7669" fmla="*/ 1403017 h 5883748"/>
              <a:gd name="connsiteX7670" fmla="*/ 929271 w 8211041"/>
              <a:gd name="connsiteY7670" fmla="*/ 1403525 h 5883748"/>
              <a:gd name="connsiteX7671" fmla="*/ 938739 w 8211041"/>
              <a:gd name="connsiteY7671" fmla="*/ 1405895 h 5883748"/>
              <a:gd name="connsiteX7672" fmla="*/ 871389 w 8211041"/>
              <a:gd name="connsiteY7672" fmla="*/ 1379585 h 5883748"/>
              <a:gd name="connsiteX7673" fmla="*/ 705911 w 8211041"/>
              <a:gd name="connsiteY7673" fmla="*/ 1310364 h 5883748"/>
              <a:gd name="connsiteX7674" fmla="*/ 488650 w 8211041"/>
              <a:gd name="connsiteY7674" fmla="*/ 1205624 h 5883748"/>
              <a:gd name="connsiteX7675" fmla="*/ 458265 w 8211041"/>
              <a:gd name="connsiteY7675" fmla="*/ 1190976 h 5883748"/>
              <a:gd name="connsiteX7676" fmla="*/ 456732 w 8211041"/>
              <a:gd name="connsiteY7676" fmla="*/ 1185069 h 5883748"/>
              <a:gd name="connsiteX7677" fmla="*/ 456970 w 8211041"/>
              <a:gd name="connsiteY7677" fmla="*/ 1175122 h 5883748"/>
              <a:gd name="connsiteX7678" fmla="*/ 516157 w 8211041"/>
              <a:gd name="connsiteY7678" fmla="*/ 1200955 h 5883748"/>
              <a:gd name="connsiteX7679" fmla="*/ 600931 w 8211041"/>
              <a:gd name="connsiteY7679" fmla="*/ 1230489 h 5883748"/>
              <a:gd name="connsiteX7680" fmla="*/ 646104 w 8211041"/>
              <a:gd name="connsiteY7680" fmla="*/ 1250230 h 5883748"/>
              <a:gd name="connsiteX7681" fmla="*/ 646104 w 8211041"/>
              <a:gd name="connsiteY7681" fmla="*/ 1250230 h 5883748"/>
              <a:gd name="connsiteX7682" fmla="*/ 600931 w 8211041"/>
              <a:gd name="connsiteY7682" fmla="*/ 1230489 h 5883748"/>
              <a:gd name="connsiteX7683" fmla="*/ 505870 w 8211041"/>
              <a:gd name="connsiteY7683" fmla="*/ 1181320 h 5883748"/>
              <a:gd name="connsiteX7684" fmla="*/ 470249 w 8211041"/>
              <a:gd name="connsiteY7684" fmla="*/ 1165011 h 5883748"/>
              <a:gd name="connsiteX7685" fmla="*/ 473801 w 8211041"/>
              <a:gd name="connsiteY7685" fmla="*/ 1156787 h 5883748"/>
              <a:gd name="connsiteX7686" fmla="*/ 480962 w 8211041"/>
              <a:gd name="connsiteY7686" fmla="*/ 1155358 h 5883748"/>
              <a:gd name="connsiteX7687" fmla="*/ 770964 w 8211041"/>
              <a:gd name="connsiteY7687" fmla="*/ 1282054 h 5883748"/>
              <a:gd name="connsiteX7688" fmla="*/ 888190 w 8211041"/>
              <a:gd name="connsiteY7688" fmla="*/ 1329424 h 5883748"/>
              <a:gd name="connsiteX7689" fmla="*/ 884480 w 8211041"/>
              <a:gd name="connsiteY7689" fmla="*/ 1327043 h 5883748"/>
              <a:gd name="connsiteX7690" fmla="*/ 912603 w 8211041"/>
              <a:gd name="connsiteY7690" fmla="*/ 1334787 h 5883748"/>
              <a:gd name="connsiteX7691" fmla="*/ 956512 w 8211041"/>
              <a:gd name="connsiteY7691" fmla="*/ 1348132 h 5883748"/>
              <a:gd name="connsiteX7692" fmla="*/ 1005849 w 8211041"/>
              <a:gd name="connsiteY7692" fmla="*/ 1363422 h 5883748"/>
              <a:gd name="connsiteX7693" fmla="*/ 1014123 w 8211041"/>
              <a:gd name="connsiteY7693" fmla="*/ 1364141 h 5883748"/>
              <a:gd name="connsiteX7694" fmla="*/ 995447 w 8211041"/>
              <a:gd name="connsiteY7694" fmla="*/ 1356998 h 5883748"/>
              <a:gd name="connsiteX7695" fmla="*/ 967410 w 8211041"/>
              <a:gd name="connsiteY7695" fmla="*/ 1340676 h 5883748"/>
              <a:gd name="connsiteX7696" fmla="*/ 965943 w 8211041"/>
              <a:gd name="connsiteY7696" fmla="*/ 1337420 h 5883748"/>
              <a:gd name="connsiteX7697" fmla="*/ 938772 w 8211041"/>
              <a:gd name="connsiteY7697" fmla="*/ 1329702 h 5883748"/>
              <a:gd name="connsiteX7698" fmla="*/ 927607 w 8211041"/>
              <a:gd name="connsiteY7698" fmla="*/ 1318371 h 5883748"/>
              <a:gd name="connsiteX7699" fmla="*/ 951572 w 8211041"/>
              <a:gd name="connsiteY7699" fmla="*/ 1323371 h 5883748"/>
              <a:gd name="connsiteX7700" fmla="*/ 958295 w 8211041"/>
              <a:gd name="connsiteY7700" fmla="*/ 1324084 h 5883748"/>
              <a:gd name="connsiteX7701" fmla="*/ 957218 w 8211041"/>
              <a:gd name="connsiteY7701" fmla="*/ 1322647 h 5883748"/>
              <a:gd name="connsiteX7702" fmla="*/ 839753 w 8211041"/>
              <a:gd name="connsiteY7702" fmla="*/ 1271689 h 5883748"/>
              <a:gd name="connsiteX7703" fmla="*/ 828911 w 8211041"/>
              <a:gd name="connsiteY7703" fmla="*/ 1248091 h 5883748"/>
              <a:gd name="connsiteX7704" fmla="*/ 822049 w 8211041"/>
              <a:gd name="connsiteY7704" fmla="*/ 1244525 h 5883748"/>
              <a:gd name="connsiteX7705" fmla="*/ 814322 w 8211041"/>
              <a:gd name="connsiteY7705" fmla="*/ 1242573 h 5883748"/>
              <a:gd name="connsiteX7706" fmla="*/ 805945 w 8211041"/>
              <a:gd name="connsiteY7706" fmla="*/ 1237655 h 5883748"/>
              <a:gd name="connsiteX7707" fmla="*/ 805758 w 8211041"/>
              <a:gd name="connsiteY7707" fmla="*/ 1235654 h 5883748"/>
              <a:gd name="connsiteX7708" fmla="*/ 800959 w 8211041"/>
              <a:gd name="connsiteY7708" fmla="*/ 1234728 h 5883748"/>
              <a:gd name="connsiteX7709" fmla="*/ 805945 w 8211041"/>
              <a:gd name="connsiteY7709" fmla="*/ 1237655 h 5883748"/>
              <a:gd name="connsiteX7710" fmla="*/ 806212 w 8211041"/>
              <a:gd name="connsiteY7710" fmla="*/ 1240522 h 5883748"/>
              <a:gd name="connsiteX7711" fmla="*/ 779676 w 8211041"/>
              <a:gd name="connsiteY7711" fmla="*/ 1217078 h 5883748"/>
              <a:gd name="connsiteX7712" fmla="*/ 902665 w 8211041"/>
              <a:gd name="connsiteY7712" fmla="*/ 1268305 h 5883748"/>
              <a:gd name="connsiteX7713" fmla="*/ 931471 w 8211041"/>
              <a:gd name="connsiteY7713" fmla="*/ 1264177 h 5883748"/>
              <a:gd name="connsiteX7714" fmla="*/ 946223 w 8211041"/>
              <a:gd name="connsiteY7714" fmla="*/ 1268172 h 5883748"/>
              <a:gd name="connsiteX7715" fmla="*/ 639238 w 8211041"/>
              <a:gd name="connsiteY7715" fmla="*/ 1096421 h 5883748"/>
              <a:gd name="connsiteX7716" fmla="*/ 396077 w 8211041"/>
              <a:gd name="connsiteY7716" fmla="*/ 964342 h 5883748"/>
              <a:gd name="connsiteX7717" fmla="*/ 179290 w 8211041"/>
              <a:gd name="connsiteY7717" fmla="*/ 844281 h 5883748"/>
              <a:gd name="connsiteX7718" fmla="*/ 192655 w 8211041"/>
              <a:gd name="connsiteY7718" fmla="*/ 833219 h 5883748"/>
              <a:gd name="connsiteX7719" fmla="*/ 286717 w 8211041"/>
              <a:gd name="connsiteY7719" fmla="*/ 880072 h 5883748"/>
              <a:gd name="connsiteX7720" fmla="*/ 676985 w 8211041"/>
              <a:gd name="connsiteY7720" fmla="*/ 1106610 h 5883748"/>
              <a:gd name="connsiteX7721" fmla="*/ 845591 w 8211041"/>
              <a:gd name="connsiteY7721" fmla="*/ 1201484 h 5883748"/>
              <a:gd name="connsiteX7722" fmla="*/ 912141 w 8211041"/>
              <a:gd name="connsiteY7722" fmla="*/ 1236420 h 5883748"/>
              <a:gd name="connsiteX7723" fmla="*/ 911611 w 8211041"/>
              <a:gd name="connsiteY7723" fmla="*/ 1236065 h 5883748"/>
              <a:gd name="connsiteX7724" fmla="*/ 909595 w 8211041"/>
              <a:gd name="connsiteY7724" fmla="*/ 1233298 h 5883748"/>
              <a:gd name="connsiteX7725" fmla="*/ 915908 w 8211041"/>
              <a:gd name="connsiteY7725" fmla="*/ 1232238 h 5883748"/>
              <a:gd name="connsiteX7726" fmla="*/ 927883 w 8211041"/>
              <a:gd name="connsiteY7726" fmla="*/ 1234563 h 5883748"/>
              <a:gd name="connsiteX7727" fmla="*/ 970370 w 8211041"/>
              <a:gd name="connsiteY7727" fmla="*/ 1263030 h 5883748"/>
              <a:gd name="connsiteX7728" fmla="*/ 969401 w 8211041"/>
              <a:gd name="connsiteY7728" fmla="*/ 1262661 h 5883748"/>
              <a:gd name="connsiteX7729" fmla="*/ 945369 w 8211041"/>
              <a:gd name="connsiteY7729" fmla="*/ 1253262 h 5883748"/>
              <a:gd name="connsiteX7730" fmla="*/ 932571 w 8211041"/>
              <a:gd name="connsiteY7730" fmla="*/ 1247145 h 5883748"/>
              <a:gd name="connsiteX7731" fmla="*/ 985243 w 8211041"/>
              <a:gd name="connsiteY7731" fmla="*/ 1274795 h 5883748"/>
              <a:gd name="connsiteX7732" fmla="*/ 991811 w 8211041"/>
              <a:gd name="connsiteY7732" fmla="*/ 1277395 h 5883748"/>
              <a:gd name="connsiteX7733" fmla="*/ 992455 w 8211041"/>
              <a:gd name="connsiteY7733" fmla="*/ 1277827 h 5883748"/>
              <a:gd name="connsiteX7734" fmla="*/ 997921 w 8211041"/>
              <a:gd name="connsiteY7734" fmla="*/ 1281451 h 5883748"/>
              <a:gd name="connsiteX7735" fmla="*/ 1000776 w 8211041"/>
              <a:gd name="connsiteY7735" fmla="*/ 1282949 h 5883748"/>
              <a:gd name="connsiteX7736" fmla="*/ 1003125 w 8211041"/>
              <a:gd name="connsiteY7736" fmla="*/ 1284197 h 5883748"/>
              <a:gd name="connsiteX7737" fmla="*/ 1047458 w 8211041"/>
              <a:gd name="connsiteY7737" fmla="*/ 1297857 h 5883748"/>
              <a:gd name="connsiteX7738" fmla="*/ 984013 w 8211041"/>
              <a:gd name="connsiteY7738" fmla="*/ 1254358 h 5883748"/>
              <a:gd name="connsiteX7739" fmla="*/ 981459 w 8211041"/>
              <a:gd name="connsiteY7739" fmla="*/ 1252394 h 5883748"/>
              <a:gd name="connsiteX7740" fmla="*/ 997419 w 8211041"/>
              <a:gd name="connsiteY7740" fmla="*/ 1256553 h 5883748"/>
              <a:gd name="connsiteX7741" fmla="*/ 999841 w 8211041"/>
              <a:gd name="connsiteY7741" fmla="*/ 1256499 h 5883748"/>
              <a:gd name="connsiteX7742" fmla="*/ 1003775 w 8211041"/>
              <a:gd name="connsiteY7742" fmla="*/ 1259414 h 5883748"/>
              <a:gd name="connsiteX7743" fmla="*/ 1031349 w 8211041"/>
              <a:gd name="connsiteY7743" fmla="*/ 1276134 h 5883748"/>
              <a:gd name="connsiteX7744" fmla="*/ 1055142 w 8211041"/>
              <a:gd name="connsiteY7744" fmla="*/ 1274134 h 5883748"/>
              <a:gd name="connsiteX7745" fmla="*/ 1055124 w 8211041"/>
              <a:gd name="connsiteY7745" fmla="*/ 1272350 h 5883748"/>
              <a:gd name="connsiteX7746" fmla="*/ 1059192 w 8211041"/>
              <a:gd name="connsiteY7746" fmla="*/ 1268967 h 5883748"/>
              <a:gd name="connsiteX7747" fmla="*/ 1016253 w 8211041"/>
              <a:gd name="connsiteY7747" fmla="*/ 1237343 h 5883748"/>
              <a:gd name="connsiteX7748" fmla="*/ 995891 w 8211041"/>
              <a:gd name="connsiteY7748" fmla="*/ 1228179 h 5883748"/>
              <a:gd name="connsiteX7749" fmla="*/ 979703 w 8211041"/>
              <a:gd name="connsiteY7749" fmla="*/ 1221318 h 5883748"/>
              <a:gd name="connsiteX7750" fmla="*/ 724075 w 8211041"/>
              <a:gd name="connsiteY7750" fmla="*/ 1106282 h 5883748"/>
              <a:gd name="connsiteX7751" fmla="*/ 632272 w 8211041"/>
              <a:gd name="connsiteY7751" fmla="*/ 1064847 h 5883748"/>
              <a:gd name="connsiteX7752" fmla="*/ 639311 w 8211041"/>
              <a:gd name="connsiteY7752" fmla="*/ 1059589 h 5883748"/>
              <a:gd name="connsiteX7753" fmla="*/ 641486 w 8211041"/>
              <a:gd name="connsiteY7753" fmla="*/ 1058178 h 5883748"/>
              <a:gd name="connsiteX7754" fmla="*/ 789967 w 8211041"/>
              <a:gd name="connsiteY7754" fmla="*/ 1119768 h 5883748"/>
              <a:gd name="connsiteX7755" fmla="*/ 930131 w 8211041"/>
              <a:gd name="connsiteY7755" fmla="*/ 1178294 h 5883748"/>
              <a:gd name="connsiteX7756" fmla="*/ 959793 w 8211041"/>
              <a:gd name="connsiteY7756" fmla="*/ 1156674 h 5883748"/>
              <a:gd name="connsiteX7757" fmla="*/ 976158 w 8211041"/>
              <a:gd name="connsiteY7757" fmla="*/ 1158867 h 5883748"/>
              <a:gd name="connsiteX7758" fmla="*/ 969466 w 8211041"/>
              <a:gd name="connsiteY7758" fmla="*/ 1149496 h 5883748"/>
              <a:gd name="connsiteX7759" fmla="*/ 946659 w 8211041"/>
              <a:gd name="connsiteY7759" fmla="*/ 1132991 h 5883748"/>
              <a:gd name="connsiteX7760" fmla="*/ 937244 w 8211041"/>
              <a:gd name="connsiteY7760" fmla="*/ 1117685 h 5883748"/>
              <a:gd name="connsiteX7761" fmla="*/ 1025686 w 8211041"/>
              <a:gd name="connsiteY7761" fmla="*/ 1173763 h 5883748"/>
              <a:gd name="connsiteX7762" fmla="*/ 1033371 w 8211041"/>
              <a:gd name="connsiteY7762" fmla="*/ 1178712 h 5883748"/>
              <a:gd name="connsiteX7763" fmla="*/ 1062669 w 8211041"/>
              <a:gd name="connsiteY7763" fmla="*/ 1184370 h 5883748"/>
              <a:gd name="connsiteX7764" fmla="*/ 1052732 w 8211041"/>
              <a:gd name="connsiteY7764" fmla="*/ 1177670 h 5883748"/>
              <a:gd name="connsiteX7765" fmla="*/ 1008840 w 8211041"/>
              <a:gd name="connsiteY7765" fmla="*/ 1146374 h 5883748"/>
              <a:gd name="connsiteX7766" fmla="*/ 1007993 w 8211041"/>
              <a:gd name="connsiteY7766" fmla="*/ 1138498 h 5883748"/>
              <a:gd name="connsiteX7767" fmla="*/ 1008014 w 8211041"/>
              <a:gd name="connsiteY7767" fmla="*/ 1138216 h 5883748"/>
              <a:gd name="connsiteX7768" fmla="*/ 1004416 w 8211041"/>
              <a:gd name="connsiteY7768" fmla="*/ 1136465 h 5883748"/>
              <a:gd name="connsiteX7769" fmla="*/ 897529 w 8211041"/>
              <a:gd name="connsiteY7769" fmla="*/ 1092318 h 5883748"/>
              <a:gd name="connsiteX7770" fmla="*/ 1090176 w 8211041"/>
              <a:gd name="connsiteY7770" fmla="*/ 1110877 h 5883748"/>
              <a:gd name="connsiteX7771" fmla="*/ 1097095 w 8211041"/>
              <a:gd name="connsiteY7771" fmla="*/ 1111964 h 5883748"/>
              <a:gd name="connsiteX7772" fmla="*/ 1031782 w 8211041"/>
              <a:gd name="connsiteY7772" fmla="*/ 1080834 h 5883748"/>
              <a:gd name="connsiteX7773" fmla="*/ 987801 w 8211041"/>
              <a:gd name="connsiteY7773" fmla="*/ 1055615 h 5883748"/>
              <a:gd name="connsiteX7774" fmla="*/ 1093113 w 8211041"/>
              <a:gd name="connsiteY7774" fmla="*/ 1098018 h 5883748"/>
              <a:gd name="connsiteX7775" fmla="*/ 1138018 w 8211041"/>
              <a:gd name="connsiteY7775" fmla="*/ 1116328 h 5883748"/>
              <a:gd name="connsiteX7776" fmla="*/ 1139655 w 8211041"/>
              <a:gd name="connsiteY7776" fmla="*/ 1116230 h 5883748"/>
              <a:gd name="connsiteX7777" fmla="*/ 1143916 w 8211041"/>
              <a:gd name="connsiteY7777" fmla="*/ 1112418 h 5883748"/>
              <a:gd name="connsiteX7778" fmla="*/ 1120391 w 8211041"/>
              <a:gd name="connsiteY7778" fmla="*/ 1083740 h 5883748"/>
              <a:gd name="connsiteX7779" fmla="*/ 1105393 w 8211041"/>
              <a:gd name="connsiteY7779" fmla="*/ 1074284 h 5883748"/>
              <a:gd name="connsiteX7780" fmla="*/ 785548 w 8211041"/>
              <a:gd name="connsiteY7780" fmla="*/ 934075 h 5883748"/>
              <a:gd name="connsiteX7781" fmla="*/ 784384 w 8211041"/>
              <a:gd name="connsiteY7781" fmla="*/ 933559 h 5883748"/>
              <a:gd name="connsiteX7782" fmla="*/ 784495 w 8211041"/>
              <a:gd name="connsiteY7782" fmla="*/ 933552 h 5883748"/>
              <a:gd name="connsiteX7783" fmla="*/ 915688 w 8211041"/>
              <a:gd name="connsiteY7783" fmla="*/ 968285 h 5883748"/>
              <a:gd name="connsiteX7784" fmla="*/ 1073530 w 8211041"/>
              <a:gd name="connsiteY7784" fmla="*/ 1035448 h 5883748"/>
              <a:gd name="connsiteX7785" fmla="*/ 1079839 w 8211041"/>
              <a:gd name="connsiteY7785" fmla="*/ 1038403 h 5883748"/>
              <a:gd name="connsiteX7786" fmla="*/ 1098877 w 8211041"/>
              <a:gd name="connsiteY7786" fmla="*/ 1041964 h 5883748"/>
              <a:gd name="connsiteX7787" fmla="*/ 965594 w 8211041"/>
              <a:gd name="connsiteY7787" fmla="*/ 946816 h 5883748"/>
              <a:gd name="connsiteX7788" fmla="*/ 1029467 w 8211041"/>
              <a:gd name="connsiteY7788" fmla="*/ 964777 h 5883748"/>
              <a:gd name="connsiteX7789" fmla="*/ 1184824 w 8211041"/>
              <a:gd name="connsiteY7789" fmla="*/ 1049106 h 5883748"/>
              <a:gd name="connsiteX7790" fmla="*/ 1212281 w 8211041"/>
              <a:gd name="connsiteY7790" fmla="*/ 1063190 h 5883748"/>
              <a:gd name="connsiteX7791" fmla="*/ 1256521 w 8211041"/>
              <a:gd name="connsiteY7791" fmla="*/ 1071473 h 5883748"/>
              <a:gd name="connsiteX7792" fmla="*/ 1465166 w 8211041"/>
              <a:gd name="connsiteY7792" fmla="*/ 1128491 h 5883748"/>
              <a:gd name="connsiteX7793" fmla="*/ 1693874 w 8211041"/>
              <a:gd name="connsiteY7793" fmla="*/ 1220395 h 5883748"/>
              <a:gd name="connsiteX7794" fmla="*/ 1571252 w 8211041"/>
              <a:gd name="connsiteY7794" fmla="*/ 1146783 h 5883748"/>
              <a:gd name="connsiteX7795" fmla="*/ 1175783 w 8211041"/>
              <a:gd name="connsiteY7795" fmla="*/ 969104 h 5883748"/>
              <a:gd name="connsiteX7796" fmla="*/ 1039889 w 8211041"/>
              <a:gd name="connsiteY7796" fmla="*/ 910218 h 5883748"/>
              <a:gd name="connsiteX7797" fmla="*/ 1169718 w 8211041"/>
              <a:gd name="connsiteY7797" fmla="*/ 912908 h 5883748"/>
              <a:gd name="connsiteX7798" fmla="*/ 1305984 w 8211041"/>
              <a:gd name="connsiteY7798" fmla="*/ 944542 h 5883748"/>
              <a:gd name="connsiteX7799" fmla="*/ 1198923 w 8211041"/>
              <a:gd name="connsiteY7799" fmla="*/ 872209 h 5883748"/>
              <a:gd name="connsiteX7800" fmla="*/ 1189477 w 8211041"/>
              <a:gd name="connsiteY7800" fmla="*/ 864146 h 5883748"/>
              <a:gd name="connsiteX7801" fmla="*/ 1200412 w 8211041"/>
              <a:gd name="connsiteY7801" fmla="*/ 868037 h 5883748"/>
              <a:gd name="connsiteX7802" fmla="*/ 1368740 w 8211041"/>
              <a:gd name="connsiteY7802" fmla="*/ 935794 h 5883748"/>
              <a:gd name="connsiteX7803" fmla="*/ 1380243 w 8211041"/>
              <a:gd name="connsiteY7803" fmla="*/ 941188 h 5883748"/>
              <a:gd name="connsiteX7804" fmla="*/ 1352015 w 8211041"/>
              <a:gd name="connsiteY7804" fmla="*/ 920210 h 5883748"/>
              <a:gd name="connsiteX7805" fmla="*/ 1397085 w 8211041"/>
              <a:gd name="connsiteY7805" fmla="*/ 949086 h 5883748"/>
              <a:gd name="connsiteX7806" fmla="*/ 1410932 w 8211041"/>
              <a:gd name="connsiteY7806" fmla="*/ 955580 h 5883748"/>
              <a:gd name="connsiteX7807" fmla="*/ 1395298 w 8211041"/>
              <a:gd name="connsiteY7807" fmla="*/ 944377 h 5883748"/>
              <a:gd name="connsiteX7808" fmla="*/ 1364271 w 8211041"/>
              <a:gd name="connsiteY7808" fmla="*/ 921055 h 5883748"/>
              <a:gd name="connsiteX7809" fmla="*/ 1369494 w 8211041"/>
              <a:gd name="connsiteY7809" fmla="*/ 922978 h 5883748"/>
              <a:gd name="connsiteX7810" fmla="*/ 1369732 w 8211041"/>
              <a:gd name="connsiteY7810" fmla="*/ 923039 h 5883748"/>
              <a:gd name="connsiteX7811" fmla="*/ 1371167 w 8211041"/>
              <a:gd name="connsiteY7811" fmla="*/ 923971 h 5883748"/>
              <a:gd name="connsiteX7812" fmla="*/ 1393636 w 8211041"/>
              <a:gd name="connsiteY7812" fmla="*/ 939477 h 5883748"/>
              <a:gd name="connsiteX7813" fmla="*/ 1380090 w 8211041"/>
              <a:gd name="connsiteY7813" fmla="*/ 926253 h 5883748"/>
              <a:gd name="connsiteX7814" fmla="*/ 1378461 w 8211041"/>
              <a:gd name="connsiteY7814" fmla="*/ 925177 h 5883748"/>
              <a:gd name="connsiteX7815" fmla="*/ 1380823 w 8211041"/>
              <a:gd name="connsiteY7815" fmla="*/ 924018 h 5883748"/>
              <a:gd name="connsiteX7816" fmla="*/ 1340370 w 8211041"/>
              <a:gd name="connsiteY7816" fmla="*/ 911128 h 5883748"/>
              <a:gd name="connsiteX7817" fmla="*/ 1205010 w 8211041"/>
              <a:gd name="connsiteY7817" fmla="*/ 861539 h 5883748"/>
              <a:gd name="connsiteX7818" fmla="*/ 1172284 w 8211041"/>
              <a:gd name="connsiteY7818" fmla="*/ 849473 h 5883748"/>
              <a:gd name="connsiteX7819" fmla="*/ 1164711 w 8211041"/>
              <a:gd name="connsiteY7819" fmla="*/ 843011 h 5883748"/>
              <a:gd name="connsiteX7820" fmla="*/ 1153429 w 8211041"/>
              <a:gd name="connsiteY7820" fmla="*/ 841409 h 5883748"/>
              <a:gd name="connsiteX7821" fmla="*/ 1143073 w 8211041"/>
              <a:gd name="connsiteY7821" fmla="*/ 838705 h 5883748"/>
              <a:gd name="connsiteX7822" fmla="*/ 1127795 w 8211041"/>
              <a:gd name="connsiteY7822" fmla="*/ 833069 h 5883748"/>
              <a:gd name="connsiteX7823" fmla="*/ 1115694 w 8211041"/>
              <a:gd name="connsiteY7823" fmla="*/ 824167 h 5883748"/>
              <a:gd name="connsiteX7824" fmla="*/ 1124253 w 8211041"/>
              <a:gd name="connsiteY7824" fmla="*/ 805582 h 5883748"/>
              <a:gd name="connsiteX7825" fmla="*/ 1206595 w 8211041"/>
              <a:gd name="connsiteY7825" fmla="*/ 839482 h 5883748"/>
              <a:gd name="connsiteX7826" fmla="*/ 1206702 w 8211041"/>
              <a:gd name="connsiteY7826" fmla="*/ 840675 h 5883748"/>
              <a:gd name="connsiteX7827" fmla="*/ 1216992 w 8211041"/>
              <a:gd name="connsiteY7827" fmla="*/ 840585 h 5883748"/>
              <a:gd name="connsiteX7828" fmla="*/ 1223617 w 8211041"/>
              <a:gd name="connsiteY7828" fmla="*/ 843883 h 5883748"/>
              <a:gd name="connsiteX7829" fmla="*/ 1227227 w 8211041"/>
              <a:gd name="connsiteY7829" fmla="*/ 839865 h 5883748"/>
              <a:gd name="connsiteX7830" fmla="*/ 1379715 w 8211041"/>
              <a:gd name="connsiteY7830" fmla="*/ 896759 h 5883748"/>
              <a:gd name="connsiteX7831" fmla="*/ 1499546 w 8211041"/>
              <a:gd name="connsiteY7831" fmla="*/ 957461 h 5883748"/>
              <a:gd name="connsiteX7832" fmla="*/ 1495389 w 8211041"/>
              <a:gd name="connsiteY7832" fmla="*/ 957998 h 5883748"/>
              <a:gd name="connsiteX7833" fmla="*/ 1500150 w 8211041"/>
              <a:gd name="connsiteY7833" fmla="*/ 960793 h 5883748"/>
              <a:gd name="connsiteX7834" fmla="*/ 1515322 w 8211041"/>
              <a:gd name="connsiteY7834" fmla="*/ 965107 h 5883748"/>
              <a:gd name="connsiteX7835" fmla="*/ 1503906 w 8211041"/>
              <a:gd name="connsiteY7835" fmla="*/ 957719 h 5883748"/>
              <a:gd name="connsiteX7836" fmla="*/ 1482341 w 8211041"/>
              <a:gd name="connsiteY7836" fmla="*/ 943787 h 5883748"/>
              <a:gd name="connsiteX7837" fmla="*/ 1493830 w 8211041"/>
              <a:gd name="connsiteY7837" fmla="*/ 946176 h 5883748"/>
              <a:gd name="connsiteX7838" fmla="*/ 1479176 w 8211041"/>
              <a:gd name="connsiteY7838" fmla="*/ 936429 h 5883748"/>
              <a:gd name="connsiteX7839" fmla="*/ 1463206 w 8211041"/>
              <a:gd name="connsiteY7839" fmla="*/ 930977 h 5883748"/>
              <a:gd name="connsiteX7840" fmla="*/ 1453547 w 8211041"/>
              <a:gd name="connsiteY7840" fmla="*/ 924432 h 5883748"/>
              <a:gd name="connsiteX7841" fmla="*/ 1452380 w 8211041"/>
              <a:gd name="connsiteY7841" fmla="*/ 923648 h 5883748"/>
              <a:gd name="connsiteX7842" fmla="*/ 1458902 w 8211041"/>
              <a:gd name="connsiteY7842" fmla="*/ 925446 h 5883748"/>
              <a:gd name="connsiteX7843" fmla="*/ 1484379 w 8211041"/>
              <a:gd name="connsiteY7843" fmla="*/ 933470 h 5883748"/>
              <a:gd name="connsiteX7844" fmla="*/ 1543294 w 8211041"/>
              <a:gd name="connsiteY7844" fmla="*/ 954833 h 5883748"/>
              <a:gd name="connsiteX7845" fmla="*/ 1549078 w 8211041"/>
              <a:gd name="connsiteY7845" fmla="*/ 956303 h 5883748"/>
              <a:gd name="connsiteX7846" fmla="*/ 1549814 w 8211041"/>
              <a:gd name="connsiteY7846" fmla="*/ 956360 h 5883748"/>
              <a:gd name="connsiteX7847" fmla="*/ 1547431 w 8211041"/>
              <a:gd name="connsiteY7847" fmla="*/ 955038 h 5883748"/>
              <a:gd name="connsiteX7848" fmla="*/ 1547338 w 8211041"/>
              <a:gd name="connsiteY7848" fmla="*/ 954215 h 5883748"/>
              <a:gd name="connsiteX7849" fmla="*/ 1546852 w 8211041"/>
              <a:gd name="connsiteY7849" fmla="*/ 953924 h 5883748"/>
              <a:gd name="connsiteX7850" fmla="*/ 1526415 w 8211041"/>
              <a:gd name="connsiteY7850" fmla="*/ 945135 h 5883748"/>
              <a:gd name="connsiteX7851" fmla="*/ 1499298 w 8211041"/>
              <a:gd name="connsiteY7851" fmla="*/ 934113 h 5883748"/>
              <a:gd name="connsiteX7852" fmla="*/ 1490973 w 8211041"/>
              <a:gd name="connsiteY7852" fmla="*/ 927029 h 5883748"/>
              <a:gd name="connsiteX7853" fmla="*/ 1479768 w 8211041"/>
              <a:gd name="connsiteY7853" fmla="*/ 924881 h 5883748"/>
              <a:gd name="connsiteX7854" fmla="*/ 1471250 w 8211041"/>
              <a:gd name="connsiteY7854" fmla="*/ 917632 h 5883748"/>
              <a:gd name="connsiteX7855" fmla="*/ 1444212 w 8211041"/>
              <a:gd name="connsiteY7855" fmla="*/ 909010 h 5883748"/>
              <a:gd name="connsiteX7856" fmla="*/ 1459325 w 8211041"/>
              <a:gd name="connsiteY7856" fmla="*/ 909818 h 5883748"/>
              <a:gd name="connsiteX7857" fmla="*/ 1477809 w 8211041"/>
              <a:gd name="connsiteY7857" fmla="*/ 915827 h 5883748"/>
              <a:gd name="connsiteX7858" fmla="*/ 1486611 w 8211041"/>
              <a:gd name="connsiteY7858" fmla="*/ 913598 h 5883748"/>
              <a:gd name="connsiteX7859" fmla="*/ 1510770 w 8211041"/>
              <a:gd name="connsiteY7859" fmla="*/ 921228 h 5883748"/>
              <a:gd name="connsiteX7860" fmla="*/ 1538231 w 8211041"/>
              <a:gd name="connsiteY7860" fmla="*/ 933458 h 5883748"/>
              <a:gd name="connsiteX7861" fmla="*/ 1537605 w 8211041"/>
              <a:gd name="connsiteY7861" fmla="*/ 933258 h 5883748"/>
              <a:gd name="connsiteX7862" fmla="*/ 1536107 w 8211041"/>
              <a:gd name="connsiteY7862" fmla="*/ 932757 h 5883748"/>
              <a:gd name="connsiteX7863" fmla="*/ 1536433 w 8211041"/>
              <a:gd name="connsiteY7863" fmla="*/ 932885 h 5883748"/>
              <a:gd name="connsiteX7864" fmla="*/ 1537605 w 8211041"/>
              <a:gd name="connsiteY7864" fmla="*/ 933258 h 5883748"/>
              <a:gd name="connsiteX7865" fmla="*/ 1538327 w 8211041"/>
              <a:gd name="connsiteY7865" fmla="*/ 933500 h 5883748"/>
              <a:gd name="connsiteX7866" fmla="*/ 1538231 w 8211041"/>
              <a:gd name="connsiteY7866" fmla="*/ 933458 h 5883748"/>
              <a:gd name="connsiteX7867" fmla="*/ 1541956 w 8211041"/>
              <a:gd name="connsiteY7867" fmla="*/ 934645 h 5883748"/>
              <a:gd name="connsiteX7868" fmla="*/ 1553132 w 8211041"/>
              <a:gd name="connsiteY7868" fmla="*/ 936379 h 5883748"/>
              <a:gd name="connsiteX7869" fmla="*/ 1533487 w 8211041"/>
              <a:gd name="connsiteY7869" fmla="*/ 929382 h 5883748"/>
              <a:gd name="connsiteX7870" fmla="*/ 1472035 w 8211041"/>
              <a:gd name="connsiteY7870" fmla="*/ 906250 h 5883748"/>
              <a:gd name="connsiteX7871" fmla="*/ 1454963 w 8211041"/>
              <a:gd name="connsiteY7871" fmla="*/ 896387 h 5883748"/>
              <a:gd name="connsiteX7872" fmla="*/ 1436594 w 8211041"/>
              <a:gd name="connsiteY7872" fmla="*/ 888143 h 5883748"/>
              <a:gd name="connsiteX7873" fmla="*/ 1435911 w 8211041"/>
              <a:gd name="connsiteY7873" fmla="*/ 877842 h 5883748"/>
              <a:gd name="connsiteX7874" fmla="*/ 1393990 w 8211041"/>
              <a:gd name="connsiteY7874" fmla="*/ 863941 h 5883748"/>
              <a:gd name="connsiteX7875" fmla="*/ 1377874 w 8211041"/>
              <a:gd name="connsiteY7875" fmla="*/ 858554 h 5883748"/>
              <a:gd name="connsiteX7876" fmla="*/ 1376572 w 8211041"/>
              <a:gd name="connsiteY7876" fmla="*/ 856979 h 5883748"/>
              <a:gd name="connsiteX7877" fmla="*/ 1372429 w 8211041"/>
              <a:gd name="connsiteY7877" fmla="*/ 852807 h 5883748"/>
              <a:gd name="connsiteX7878" fmla="*/ 1377659 w 8211041"/>
              <a:gd name="connsiteY7878" fmla="*/ 854371 h 5883748"/>
              <a:gd name="connsiteX7879" fmla="*/ 1456112 w 8211041"/>
              <a:gd name="connsiteY7879" fmla="*/ 877926 h 5883748"/>
              <a:gd name="connsiteX7880" fmla="*/ 1462809 w 8211041"/>
              <a:gd name="connsiteY7880" fmla="*/ 880005 h 5883748"/>
              <a:gd name="connsiteX7881" fmla="*/ 1462534 w 8211041"/>
              <a:gd name="connsiteY7881" fmla="*/ 878991 h 5883748"/>
              <a:gd name="connsiteX7882" fmla="*/ 1510850 w 8211041"/>
              <a:gd name="connsiteY7882" fmla="*/ 894802 h 5883748"/>
              <a:gd name="connsiteX7883" fmla="*/ 1511914 w 8211041"/>
              <a:gd name="connsiteY7883" fmla="*/ 895467 h 5883748"/>
              <a:gd name="connsiteX7884" fmla="*/ 1512739 w 8211041"/>
              <a:gd name="connsiteY7884" fmla="*/ 895700 h 5883748"/>
              <a:gd name="connsiteX7885" fmla="*/ 1510302 w 8211041"/>
              <a:gd name="connsiteY7885" fmla="*/ 892936 h 5883748"/>
              <a:gd name="connsiteX7886" fmla="*/ 1525107 w 8211041"/>
              <a:gd name="connsiteY7886" fmla="*/ 895815 h 5883748"/>
              <a:gd name="connsiteX7887" fmla="*/ 1536656 w 8211041"/>
              <a:gd name="connsiteY7887" fmla="*/ 891258 h 5883748"/>
              <a:gd name="connsiteX7888" fmla="*/ 1488618 w 8211041"/>
              <a:gd name="connsiteY7888" fmla="*/ 874485 h 5883748"/>
              <a:gd name="connsiteX7889" fmla="*/ 1456855 w 8211041"/>
              <a:gd name="connsiteY7889" fmla="*/ 859509 h 5883748"/>
              <a:gd name="connsiteX7890" fmla="*/ 1452130 w 8211041"/>
              <a:gd name="connsiteY7890" fmla="*/ 853155 h 5883748"/>
              <a:gd name="connsiteX7891" fmla="*/ 1415377 w 8211041"/>
              <a:gd name="connsiteY7891" fmla="*/ 840930 h 5883748"/>
              <a:gd name="connsiteX7892" fmla="*/ 1426290 w 8211041"/>
              <a:gd name="connsiteY7892" fmla="*/ 840887 h 5883748"/>
              <a:gd name="connsiteX7893" fmla="*/ 1425522 w 8211041"/>
              <a:gd name="connsiteY7893" fmla="*/ 841475 h 5883748"/>
              <a:gd name="connsiteX7894" fmla="*/ 1423852 w 8211041"/>
              <a:gd name="connsiteY7894" fmla="*/ 841145 h 5883748"/>
              <a:gd name="connsiteX7895" fmla="*/ 1425028 w 8211041"/>
              <a:gd name="connsiteY7895" fmla="*/ 841853 h 5883748"/>
              <a:gd name="connsiteX7896" fmla="*/ 1425522 w 8211041"/>
              <a:gd name="connsiteY7896" fmla="*/ 841475 h 5883748"/>
              <a:gd name="connsiteX7897" fmla="*/ 1428592 w 8211041"/>
              <a:gd name="connsiteY7897" fmla="*/ 842083 h 5883748"/>
              <a:gd name="connsiteX7898" fmla="*/ 1430398 w 8211041"/>
              <a:gd name="connsiteY7898" fmla="*/ 843022 h 5883748"/>
              <a:gd name="connsiteX7899" fmla="*/ 1432620 w 8211041"/>
              <a:gd name="connsiteY7899" fmla="*/ 843551 h 5883748"/>
              <a:gd name="connsiteX7900" fmla="*/ 1435035 w 8211041"/>
              <a:gd name="connsiteY7900" fmla="*/ 841767 h 5883748"/>
              <a:gd name="connsiteX7901" fmla="*/ 1438283 w 8211041"/>
              <a:gd name="connsiteY7901" fmla="*/ 841006 h 5883748"/>
              <a:gd name="connsiteX7902" fmla="*/ 1411653 w 8211041"/>
              <a:gd name="connsiteY7902" fmla="*/ 828244 h 5883748"/>
              <a:gd name="connsiteX7903" fmla="*/ 1435486 w 8211041"/>
              <a:gd name="connsiteY7903" fmla="*/ 836596 h 5883748"/>
              <a:gd name="connsiteX7904" fmla="*/ 1455755 w 8211041"/>
              <a:gd name="connsiteY7904" fmla="*/ 844629 h 5883748"/>
              <a:gd name="connsiteX7905" fmla="*/ 1458728 w 8211041"/>
              <a:gd name="connsiteY7905" fmla="*/ 845649 h 5883748"/>
              <a:gd name="connsiteX7906" fmla="*/ 1476046 w 8211041"/>
              <a:gd name="connsiteY7906" fmla="*/ 851735 h 5883748"/>
              <a:gd name="connsiteX7907" fmla="*/ 1482411 w 8211041"/>
              <a:gd name="connsiteY7907" fmla="*/ 849764 h 5883748"/>
              <a:gd name="connsiteX7908" fmla="*/ 1524332 w 8211041"/>
              <a:gd name="connsiteY7908" fmla="*/ 863665 h 5883748"/>
              <a:gd name="connsiteX7909" fmla="*/ 1565925 w 8211041"/>
              <a:gd name="connsiteY7909" fmla="*/ 880008 h 5883748"/>
              <a:gd name="connsiteX7910" fmla="*/ 1571208 w 8211041"/>
              <a:gd name="connsiteY7910" fmla="*/ 879449 h 5883748"/>
              <a:gd name="connsiteX7911" fmla="*/ 1553395 w 8211041"/>
              <a:gd name="connsiteY7911" fmla="*/ 870220 h 5883748"/>
              <a:gd name="connsiteX7912" fmla="*/ 1547678 w 8211041"/>
              <a:gd name="connsiteY7912" fmla="*/ 868379 h 5883748"/>
              <a:gd name="connsiteX7913" fmla="*/ 1549331 w 8211041"/>
              <a:gd name="connsiteY7913" fmla="*/ 869482 h 5883748"/>
              <a:gd name="connsiteX7914" fmla="*/ 1546639 w 8211041"/>
              <a:gd name="connsiteY7914" fmla="*/ 868044 h 5883748"/>
              <a:gd name="connsiteX7915" fmla="*/ 1540413 w 8211041"/>
              <a:gd name="connsiteY7915" fmla="*/ 866037 h 5883748"/>
              <a:gd name="connsiteX7916" fmla="*/ 1531839 w 8211041"/>
              <a:gd name="connsiteY7916" fmla="*/ 863055 h 5883748"/>
              <a:gd name="connsiteX7917" fmla="*/ 1429291 w 8211041"/>
              <a:gd name="connsiteY7917" fmla="*/ 825217 h 5883748"/>
              <a:gd name="connsiteX7918" fmla="*/ 1375998 w 8211041"/>
              <a:gd name="connsiteY7918" fmla="*/ 808550 h 5883748"/>
              <a:gd name="connsiteX7919" fmla="*/ 1373106 w 8211041"/>
              <a:gd name="connsiteY7919" fmla="*/ 805878 h 5883748"/>
              <a:gd name="connsiteX7920" fmla="*/ 1365969 w 8211041"/>
              <a:gd name="connsiteY7920" fmla="*/ 800031 h 5883748"/>
              <a:gd name="connsiteX7921" fmla="*/ 1383116 w 8211041"/>
              <a:gd name="connsiteY7921" fmla="*/ 804149 h 5883748"/>
              <a:gd name="connsiteX7922" fmla="*/ 1367328 w 8211041"/>
              <a:gd name="connsiteY7922" fmla="*/ 797768 h 5883748"/>
              <a:gd name="connsiteX7923" fmla="*/ 1369615 w 8211041"/>
              <a:gd name="connsiteY7923" fmla="*/ 794334 h 5883748"/>
              <a:gd name="connsiteX7924" fmla="*/ 1364776 w 8211041"/>
              <a:gd name="connsiteY7924" fmla="*/ 790940 h 5883748"/>
              <a:gd name="connsiteX7925" fmla="*/ 1380771 w 8211041"/>
              <a:gd name="connsiteY7925" fmla="*/ 795272 h 5883748"/>
              <a:gd name="connsiteX7926" fmla="*/ 1385485 w 8211041"/>
              <a:gd name="connsiteY7926" fmla="*/ 797379 h 5883748"/>
              <a:gd name="connsiteX7927" fmla="*/ 1387458 w 8211041"/>
              <a:gd name="connsiteY7927" fmla="*/ 798899 h 5883748"/>
              <a:gd name="connsiteX7928" fmla="*/ 1387663 w 8211041"/>
              <a:gd name="connsiteY7928" fmla="*/ 797138 h 5883748"/>
              <a:gd name="connsiteX7929" fmla="*/ 1409064 w 8211041"/>
              <a:gd name="connsiteY7929" fmla="*/ 802934 h 5883748"/>
              <a:gd name="connsiteX7930" fmla="*/ 1414682 w 8211041"/>
              <a:gd name="connsiteY7930" fmla="*/ 806468 h 5883748"/>
              <a:gd name="connsiteX7931" fmla="*/ 1427178 w 8211041"/>
              <a:gd name="connsiteY7931" fmla="*/ 815074 h 5883748"/>
              <a:gd name="connsiteX7932" fmla="*/ 1443528 w 8211041"/>
              <a:gd name="connsiteY7932" fmla="*/ 823566 h 5883748"/>
              <a:gd name="connsiteX7933" fmla="*/ 1417625 w 8211041"/>
              <a:gd name="connsiteY7933" fmla="*/ 805409 h 5883748"/>
              <a:gd name="connsiteX7934" fmla="*/ 1417358 w 8211041"/>
              <a:gd name="connsiteY7934" fmla="*/ 805179 h 5883748"/>
              <a:gd name="connsiteX7935" fmla="*/ 1423192 w 8211041"/>
              <a:gd name="connsiteY7935" fmla="*/ 806760 h 5883748"/>
              <a:gd name="connsiteX7936" fmla="*/ 1472715 w 8211041"/>
              <a:gd name="connsiteY7936" fmla="*/ 823144 h 5883748"/>
              <a:gd name="connsiteX7937" fmla="*/ 1484511 w 8211041"/>
              <a:gd name="connsiteY7937" fmla="*/ 827377 h 5883748"/>
              <a:gd name="connsiteX7938" fmla="*/ 1467581 w 8211041"/>
              <a:gd name="connsiteY7938" fmla="*/ 816346 h 5883748"/>
              <a:gd name="connsiteX7939" fmla="*/ 1428273 w 8211041"/>
              <a:gd name="connsiteY7939" fmla="*/ 791615 h 5883748"/>
              <a:gd name="connsiteX7940" fmla="*/ 1388507 w 8211041"/>
              <a:gd name="connsiteY7940" fmla="*/ 763875 h 5883748"/>
              <a:gd name="connsiteX7941" fmla="*/ 1352215 w 8211041"/>
              <a:gd name="connsiteY7941" fmla="*/ 737383 h 5883748"/>
              <a:gd name="connsiteX7942" fmla="*/ 1396033 w 8211041"/>
              <a:gd name="connsiteY7942" fmla="*/ 766578 h 5883748"/>
              <a:gd name="connsiteX7943" fmla="*/ 1411074 w 8211041"/>
              <a:gd name="connsiteY7943" fmla="*/ 775875 h 5883748"/>
              <a:gd name="connsiteX7944" fmla="*/ 1400179 w 8211041"/>
              <a:gd name="connsiteY7944" fmla="*/ 764028 h 5883748"/>
              <a:gd name="connsiteX7945" fmla="*/ 1304084 w 8211041"/>
              <a:gd name="connsiteY7945" fmla="*/ 695802 h 5883748"/>
              <a:gd name="connsiteX7946" fmla="*/ 1395257 w 8211041"/>
              <a:gd name="connsiteY7946" fmla="*/ 756027 h 5883748"/>
              <a:gd name="connsiteX7947" fmla="*/ 1402870 w 8211041"/>
              <a:gd name="connsiteY7947" fmla="*/ 759114 h 5883748"/>
              <a:gd name="connsiteX7948" fmla="*/ 1396566 w 8211041"/>
              <a:gd name="connsiteY7948" fmla="*/ 755222 h 5883748"/>
              <a:gd name="connsiteX7949" fmla="*/ 1347366 w 8211041"/>
              <a:gd name="connsiteY7949" fmla="*/ 719969 h 5883748"/>
              <a:gd name="connsiteX7950" fmla="*/ 1316340 w 8211041"/>
              <a:gd name="connsiteY7950" fmla="*/ 696646 h 5883748"/>
              <a:gd name="connsiteX7951" fmla="*/ 1321564 w 8211041"/>
              <a:gd name="connsiteY7951" fmla="*/ 698569 h 5883748"/>
              <a:gd name="connsiteX7952" fmla="*/ 1321801 w 8211041"/>
              <a:gd name="connsiteY7952" fmla="*/ 698631 h 5883748"/>
              <a:gd name="connsiteX7953" fmla="*/ 1323237 w 8211041"/>
              <a:gd name="connsiteY7953" fmla="*/ 699562 h 5883748"/>
              <a:gd name="connsiteX7954" fmla="*/ 1345705 w 8211041"/>
              <a:gd name="connsiteY7954" fmla="*/ 715068 h 5883748"/>
              <a:gd name="connsiteX7955" fmla="*/ 1332159 w 8211041"/>
              <a:gd name="connsiteY7955" fmla="*/ 701844 h 5883748"/>
              <a:gd name="connsiteX7956" fmla="*/ 1330530 w 8211041"/>
              <a:gd name="connsiteY7956" fmla="*/ 700769 h 5883748"/>
              <a:gd name="connsiteX7957" fmla="*/ 1333115 w 8211041"/>
              <a:gd name="connsiteY7957" fmla="*/ 699500 h 5883748"/>
              <a:gd name="connsiteX7958" fmla="*/ 1327356 w 8211041"/>
              <a:gd name="connsiteY7958" fmla="*/ 696367 h 5883748"/>
              <a:gd name="connsiteX7959" fmla="*/ 1320005 w 8211041"/>
              <a:gd name="connsiteY7959" fmla="*/ 693495 h 5883748"/>
              <a:gd name="connsiteX7960" fmla="*/ 1315663 w 8211041"/>
              <a:gd name="connsiteY7960" fmla="*/ 690183 h 5883748"/>
              <a:gd name="connsiteX7961" fmla="*/ 1331455 w 8211041"/>
              <a:gd name="connsiteY7961" fmla="*/ 697765 h 5883748"/>
              <a:gd name="connsiteX7962" fmla="*/ 1416356 w 8211041"/>
              <a:gd name="connsiteY7962" fmla="*/ 757085 h 5883748"/>
              <a:gd name="connsiteX7963" fmla="*/ 1451399 w 8211041"/>
              <a:gd name="connsiteY7963" fmla="*/ 777389 h 5883748"/>
              <a:gd name="connsiteX7964" fmla="*/ 1447076 w 8211041"/>
              <a:gd name="connsiteY7964" fmla="*/ 773783 h 5883748"/>
              <a:gd name="connsiteX7965" fmla="*/ 1377885 w 8211041"/>
              <a:gd name="connsiteY7965" fmla="*/ 724852 h 5883748"/>
              <a:gd name="connsiteX7966" fmla="*/ 1351652 w 8211041"/>
              <a:gd name="connsiteY7966" fmla="*/ 706647 h 5883748"/>
              <a:gd name="connsiteX7967" fmla="*/ 1368333 w 8211041"/>
              <a:gd name="connsiteY7967" fmla="*/ 715187 h 5883748"/>
              <a:gd name="connsiteX7968" fmla="*/ 1447228 w 8211041"/>
              <a:gd name="connsiteY7968" fmla="*/ 767674 h 5883748"/>
              <a:gd name="connsiteX7969" fmla="*/ 1479402 w 8211041"/>
              <a:gd name="connsiteY7969" fmla="*/ 786735 h 5883748"/>
              <a:gd name="connsiteX7970" fmla="*/ 1457274 w 8211041"/>
              <a:gd name="connsiteY7970" fmla="*/ 772272 h 5883748"/>
              <a:gd name="connsiteX7971" fmla="*/ 1436003 w 8211041"/>
              <a:gd name="connsiteY7971" fmla="*/ 755779 h 5883748"/>
              <a:gd name="connsiteX7972" fmla="*/ 1475934 w 8211041"/>
              <a:gd name="connsiteY7972" fmla="*/ 781098 h 5883748"/>
              <a:gd name="connsiteX7973" fmla="*/ 1490270 w 8211041"/>
              <a:gd name="connsiteY7973" fmla="*/ 786317 h 5883748"/>
              <a:gd name="connsiteX7974" fmla="*/ 1536814 w 8211041"/>
              <a:gd name="connsiteY7974" fmla="*/ 813584 h 5883748"/>
              <a:gd name="connsiteX7975" fmla="*/ 1544426 w 8211041"/>
              <a:gd name="connsiteY7975" fmla="*/ 816672 h 5883748"/>
              <a:gd name="connsiteX7976" fmla="*/ 1533347 w 8211041"/>
              <a:gd name="connsiteY7976" fmla="*/ 807947 h 5883748"/>
              <a:gd name="connsiteX7977" fmla="*/ 1509883 w 8211041"/>
              <a:gd name="connsiteY7977" fmla="*/ 792934 h 5883748"/>
              <a:gd name="connsiteX7978" fmla="*/ 1489645 w 8211041"/>
              <a:gd name="connsiteY7978" fmla="*/ 783608 h 5883748"/>
              <a:gd name="connsiteX7979" fmla="*/ 1500838 w 8211041"/>
              <a:gd name="connsiteY7979" fmla="*/ 787148 h 5883748"/>
              <a:gd name="connsiteX7980" fmla="*/ 1483884 w 8211041"/>
              <a:gd name="connsiteY7980" fmla="*/ 776301 h 5883748"/>
              <a:gd name="connsiteX7981" fmla="*/ 1437956 w 8211041"/>
              <a:gd name="connsiteY7981" fmla="*/ 743799 h 5883748"/>
              <a:gd name="connsiteX7982" fmla="*/ 1498083 w 8211041"/>
              <a:gd name="connsiteY7982" fmla="*/ 782564 h 5883748"/>
              <a:gd name="connsiteX7983" fmla="*/ 1513673 w 8211041"/>
              <a:gd name="connsiteY7983" fmla="*/ 791207 h 5883748"/>
              <a:gd name="connsiteX7984" fmla="*/ 1520365 w 8211041"/>
              <a:gd name="connsiteY7984" fmla="*/ 793324 h 5883748"/>
              <a:gd name="connsiteX7985" fmla="*/ 1534032 w 8211041"/>
              <a:gd name="connsiteY7985" fmla="*/ 798405 h 5883748"/>
              <a:gd name="connsiteX7986" fmla="*/ 1534106 w 8211041"/>
              <a:gd name="connsiteY7986" fmla="*/ 798145 h 5883748"/>
              <a:gd name="connsiteX7987" fmla="*/ 1531898 w 8211041"/>
              <a:gd name="connsiteY7987" fmla="*/ 796304 h 5883748"/>
              <a:gd name="connsiteX7988" fmla="*/ 1437292 w 8211041"/>
              <a:gd name="connsiteY7988" fmla="*/ 733430 h 5883748"/>
              <a:gd name="connsiteX7989" fmla="*/ 1431699 w 8211041"/>
              <a:gd name="connsiteY7989" fmla="*/ 724337 h 5883748"/>
              <a:gd name="connsiteX7990" fmla="*/ 1496717 w 8211041"/>
              <a:gd name="connsiteY7990" fmla="*/ 763552 h 5883748"/>
              <a:gd name="connsiteX7991" fmla="*/ 1509073 w 8211041"/>
              <a:gd name="connsiteY7991" fmla="*/ 768484 h 5883748"/>
              <a:gd name="connsiteX7992" fmla="*/ 1455975 w 8211041"/>
              <a:gd name="connsiteY7992" fmla="*/ 733311 h 5883748"/>
              <a:gd name="connsiteX7993" fmla="*/ 1434411 w 8211041"/>
              <a:gd name="connsiteY7993" fmla="*/ 719378 h 5883748"/>
              <a:gd name="connsiteX7994" fmla="*/ 1445899 w 8211041"/>
              <a:gd name="connsiteY7994" fmla="*/ 721768 h 5883748"/>
              <a:gd name="connsiteX7995" fmla="*/ 1431245 w 8211041"/>
              <a:gd name="connsiteY7995" fmla="*/ 712020 h 5883748"/>
              <a:gd name="connsiteX7996" fmla="*/ 1415275 w 8211041"/>
              <a:gd name="connsiteY7996" fmla="*/ 706568 h 5883748"/>
              <a:gd name="connsiteX7997" fmla="*/ 1405617 w 8211041"/>
              <a:gd name="connsiteY7997" fmla="*/ 700024 h 5883748"/>
              <a:gd name="connsiteX7998" fmla="*/ 1404449 w 8211041"/>
              <a:gd name="connsiteY7998" fmla="*/ 699239 h 5883748"/>
              <a:gd name="connsiteX7999" fmla="*/ 1410971 w 8211041"/>
              <a:gd name="connsiteY7999" fmla="*/ 701037 h 5883748"/>
              <a:gd name="connsiteX8000" fmla="*/ 1436448 w 8211041"/>
              <a:gd name="connsiteY8000" fmla="*/ 709061 h 5883748"/>
              <a:gd name="connsiteX8001" fmla="*/ 1495363 w 8211041"/>
              <a:gd name="connsiteY8001" fmla="*/ 730425 h 5883748"/>
              <a:gd name="connsiteX8002" fmla="*/ 1478484 w 8211041"/>
              <a:gd name="connsiteY8002" fmla="*/ 720727 h 5883748"/>
              <a:gd name="connsiteX8003" fmla="*/ 1451367 w 8211041"/>
              <a:gd name="connsiteY8003" fmla="*/ 709705 h 5883748"/>
              <a:gd name="connsiteX8004" fmla="*/ 1443042 w 8211041"/>
              <a:gd name="connsiteY8004" fmla="*/ 702621 h 5883748"/>
              <a:gd name="connsiteX8005" fmla="*/ 1431837 w 8211041"/>
              <a:gd name="connsiteY8005" fmla="*/ 700472 h 5883748"/>
              <a:gd name="connsiteX8006" fmla="*/ 1423319 w 8211041"/>
              <a:gd name="connsiteY8006" fmla="*/ 693223 h 5883748"/>
              <a:gd name="connsiteX8007" fmla="*/ 1396281 w 8211041"/>
              <a:gd name="connsiteY8007" fmla="*/ 684601 h 5883748"/>
              <a:gd name="connsiteX8008" fmla="*/ 1411395 w 8211041"/>
              <a:gd name="connsiteY8008" fmla="*/ 685409 h 5883748"/>
              <a:gd name="connsiteX8009" fmla="*/ 1429878 w 8211041"/>
              <a:gd name="connsiteY8009" fmla="*/ 691418 h 5883748"/>
              <a:gd name="connsiteX8010" fmla="*/ 1438680 w 8211041"/>
              <a:gd name="connsiteY8010" fmla="*/ 689189 h 5883748"/>
              <a:gd name="connsiteX8011" fmla="*/ 1462839 w 8211041"/>
              <a:gd name="connsiteY8011" fmla="*/ 696820 h 5883748"/>
              <a:gd name="connsiteX8012" fmla="*/ 1490300 w 8211041"/>
              <a:gd name="connsiteY8012" fmla="*/ 709049 h 5883748"/>
              <a:gd name="connsiteX8013" fmla="*/ 1489673 w 8211041"/>
              <a:gd name="connsiteY8013" fmla="*/ 708850 h 5883748"/>
              <a:gd name="connsiteX8014" fmla="*/ 1488177 w 8211041"/>
              <a:gd name="connsiteY8014" fmla="*/ 708348 h 5883748"/>
              <a:gd name="connsiteX8015" fmla="*/ 1488502 w 8211041"/>
              <a:gd name="connsiteY8015" fmla="*/ 708476 h 5883748"/>
              <a:gd name="connsiteX8016" fmla="*/ 1489673 w 8211041"/>
              <a:gd name="connsiteY8016" fmla="*/ 708850 h 5883748"/>
              <a:gd name="connsiteX8017" fmla="*/ 1490397 w 8211041"/>
              <a:gd name="connsiteY8017" fmla="*/ 709092 h 5883748"/>
              <a:gd name="connsiteX8018" fmla="*/ 1490300 w 8211041"/>
              <a:gd name="connsiteY8018" fmla="*/ 709049 h 5883748"/>
              <a:gd name="connsiteX8019" fmla="*/ 1494025 w 8211041"/>
              <a:gd name="connsiteY8019" fmla="*/ 710236 h 5883748"/>
              <a:gd name="connsiteX8020" fmla="*/ 1505201 w 8211041"/>
              <a:gd name="connsiteY8020" fmla="*/ 711971 h 5883748"/>
              <a:gd name="connsiteX8021" fmla="*/ 1485557 w 8211041"/>
              <a:gd name="connsiteY8021" fmla="*/ 704973 h 5883748"/>
              <a:gd name="connsiteX8022" fmla="*/ 1424105 w 8211041"/>
              <a:gd name="connsiteY8022" fmla="*/ 681841 h 5883748"/>
              <a:gd name="connsiteX8023" fmla="*/ 1407032 w 8211041"/>
              <a:gd name="connsiteY8023" fmla="*/ 671978 h 5883748"/>
              <a:gd name="connsiteX8024" fmla="*/ 1388664 w 8211041"/>
              <a:gd name="connsiteY8024" fmla="*/ 663734 h 5883748"/>
              <a:gd name="connsiteX8025" fmla="*/ 1387979 w 8211041"/>
              <a:gd name="connsiteY8025" fmla="*/ 653433 h 5883748"/>
              <a:gd name="connsiteX8026" fmla="*/ 1346059 w 8211041"/>
              <a:gd name="connsiteY8026" fmla="*/ 639533 h 5883748"/>
              <a:gd name="connsiteX8027" fmla="*/ 1329943 w 8211041"/>
              <a:gd name="connsiteY8027" fmla="*/ 634146 h 5883748"/>
              <a:gd name="connsiteX8028" fmla="*/ 1328641 w 8211041"/>
              <a:gd name="connsiteY8028" fmla="*/ 632570 h 5883748"/>
              <a:gd name="connsiteX8029" fmla="*/ 1324499 w 8211041"/>
              <a:gd name="connsiteY8029" fmla="*/ 628398 h 5883748"/>
              <a:gd name="connsiteX8030" fmla="*/ 1329728 w 8211041"/>
              <a:gd name="connsiteY8030" fmla="*/ 629962 h 5883748"/>
              <a:gd name="connsiteX8031" fmla="*/ 1408182 w 8211041"/>
              <a:gd name="connsiteY8031" fmla="*/ 653517 h 5883748"/>
              <a:gd name="connsiteX8032" fmla="*/ 1438819 w 8211041"/>
              <a:gd name="connsiteY8032" fmla="*/ 662871 h 5883748"/>
              <a:gd name="connsiteX8033" fmla="*/ 1464808 w 8211041"/>
              <a:gd name="connsiteY8033" fmla="*/ 671291 h 5883748"/>
              <a:gd name="connsiteX8034" fmla="*/ 1465138 w 8211041"/>
              <a:gd name="connsiteY8034" fmla="*/ 671351 h 5883748"/>
              <a:gd name="connsiteX8035" fmla="*/ 1455379 w 8211041"/>
              <a:gd name="connsiteY8035" fmla="*/ 666647 h 5883748"/>
              <a:gd name="connsiteX8036" fmla="*/ 1441661 w 8211041"/>
              <a:gd name="connsiteY8036" fmla="*/ 660034 h 5883748"/>
              <a:gd name="connsiteX8037" fmla="*/ 1440969 w 8211041"/>
              <a:gd name="connsiteY8037" fmla="*/ 657366 h 5883748"/>
              <a:gd name="connsiteX8038" fmla="*/ 1441076 w 8211041"/>
              <a:gd name="connsiteY8038" fmla="*/ 652875 h 5883748"/>
              <a:gd name="connsiteX8039" fmla="*/ 1467799 w 8211041"/>
              <a:gd name="connsiteY8039" fmla="*/ 664539 h 5883748"/>
              <a:gd name="connsiteX8040" fmla="*/ 1483516 w 8211041"/>
              <a:gd name="connsiteY8040" fmla="*/ 670014 h 5883748"/>
              <a:gd name="connsiteX8041" fmla="*/ 1483894 w 8211041"/>
              <a:gd name="connsiteY8041" fmla="*/ 669931 h 5883748"/>
              <a:gd name="connsiteX8042" fmla="*/ 1487242 w 8211041"/>
              <a:gd name="connsiteY8042" fmla="*/ 668491 h 5883748"/>
              <a:gd name="connsiteX8043" fmla="*/ 1487463 w 8211041"/>
              <a:gd name="connsiteY8043" fmla="*/ 668246 h 5883748"/>
              <a:gd name="connsiteX8044" fmla="*/ 1475341 w 8211041"/>
              <a:gd name="connsiteY8044" fmla="*/ 661977 h 5883748"/>
              <a:gd name="connsiteX8045" fmla="*/ 1466129 w 8211041"/>
              <a:gd name="connsiteY8045" fmla="*/ 658798 h 5883748"/>
              <a:gd name="connsiteX8046" fmla="*/ 1440688 w 8211041"/>
              <a:gd name="connsiteY8046" fmla="*/ 650076 h 5883748"/>
              <a:gd name="connsiteX8047" fmla="*/ 1408924 w 8211041"/>
              <a:gd name="connsiteY8047" fmla="*/ 635101 h 5883748"/>
              <a:gd name="connsiteX8048" fmla="*/ 1404200 w 8211041"/>
              <a:gd name="connsiteY8048" fmla="*/ 628747 h 5883748"/>
              <a:gd name="connsiteX8049" fmla="*/ 1367446 w 8211041"/>
              <a:gd name="connsiteY8049" fmla="*/ 616522 h 5883748"/>
              <a:gd name="connsiteX8050" fmla="*/ 1378359 w 8211041"/>
              <a:gd name="connsiteY8050" fmla="*/ 616478 h 5883748"/>
              <a:gd name="connsiteX8051" fmla="*/ 1377591 w 8211041"/>
              <a:gd name="connsiteY8051" fmla="*/ 617066 h 5883748"/>
              <a:gd name="connsiteX8052" fmla="*/ 1375921 w 8211041"/>
              <a:gd name="connsiteY8052" fmla="*/ 616736 h 5883748"/>
              <a:gd name="connsiteX8053" fmla="*/ 1377098 w 8211041"/>
              <a:gd name="connsiteY8053" fmla="*/ 617445 h 5883748"/>
              <a:gd name="connsiteX8054" fmla="*/ 1377591 w 8211041"/>
              <a:gd name="connsiteY8054" fmla="*/ 617066 h 5883748"/>
              <a:gd name="connsiteX8055" fmla="*/ 1380661 w 8211041"/>
              <a:gd name="connsiteY8055" fmla="*/ 617674 h 5883748"/>
              <a:gd name="connsiteX8056" fmla="*/ 1382468 w 8211041"/>
              <a:gd name="connsiteY8056" fmla="*/ 618613 h 5883748"/>
              <a:gd name="connsiteX8057" fmla="*/ 1384688 w 8211041"/>
              <a:gd name="connsiteY8057" fmla="*/ 619142 h 5883748"/>
              <a:gd name="connsiteX8058" fmla="*/ 1392523 w 8211041"/>
              <a:gd name="connsiteY8058" fmla="*/ 616090 h 5883748"/>
              <a:gd name="connsiteX8059" fmla="*/ 1428115 w 8211041"/>
              <a:gd name="connsiteY8059" fmla="*/ 627326 h 5883748"/>
              <a:gd name="connsiteX8060" fmla="*/ 1434481 w 8211041"/>
              <a:gd name="connsiteY8060" fmla="*/ 625355 h 5883748"/>
              <a:gd name="connsiteX8061" fmla="*/ 1476401 w 8211041"/>
              <a:gd name="connsiteY8061" fmla="*/ 639256 h 5883748"/>
              <a:gd name="connsiteX8062" fmla="*/ 1517995 w 8211041"/>
              <a:gd name="connsiteY8062" fmla="*/ 655600 h 5883748"/>
              <a:gd name="connsiteX8063" fmla="*/ 1523277 w 8211041"/>
              <a:gd name="connsiteY8063" fmla="*/ 655041 h 5883748"/>
              <a:gd name="connsiteX8064" fmla="*/ 1483909 w 8211041"/>
              <a:gd name="connsiteY8064" fmla="*/ 638647 h 5883748"/>
              <a:gd name="connsiteX8065" fmla="*/ 1381360 w 8211041"/>
              <a:gd name="connsiteY8065" fmla="*/ 600808 h 5883748"/>
              <a:gd name="connsiteX8066" fmla="*/ 1328067 w 8211041"/>
              <a:gd name="connsiteY8066" fmla="*/ 584141 h 5883748"/>
              <a:gd name="connsiteX8067" fmla="*/ 1325175 w 8211041"/>
              <a:gd name="connsiteY8067" fmla="*/ 581469 h 5883748"/>
              <a:gd name="connsiteX8068" fmla="*/ 1318038 w 8211041"/>
              <a:gd name="connsiteY8068" fmla="*/ 575622 h 5883748"/>
              <a:gd name="connsiteX8069" fmla="*/ 1335185 w 8211041"/>
              <a:gd name="connsiteY8069" fmla="*/ 579740 h 5883748"/>
              <a:gd name="connsiteX8070" fmla="*/ 1319397 w 8211041"/>
              <a:gd name="connsiteY8070" fmla="*/ 573359 h 5883748"/>
              <a:gd name="connsiteX8071" fmla="*/ 1321683 w 8211041"/>
              <a:gd name="connsiteY8071" fmla="*/ 569926 h 5883748"/>
              <a:gd name="connsiteX8072" fmla="*/ 1316845 w 8211041"/>
              <a:gd name="connsiteY8072" fmla="*/ 566532 h 5883748"/>
              <a:gd name="connsiteX8073" fmla="*/ 1332840 w 8211041"/>
              <a:gd name="connsiteY8073" fmla="*/ 570863 h 5883748"/>
              <a:gd name="connsiteX8074" fmla="*/ 1337555 w 8211041"/>
              <a:gd name="connsiteY8074" fmla="*/ 572970 h 5883748"/>
              <a:gd name="connsiteX8075" fmla="*/ 1339528 w 8211041"/>
              <a:gd name="connsiteY8075" fmla="*/ 574490 h 5883748"/>
              <a:gd name="connsiteX8076" fmla="*/ 1339732 w 8211041"/>
              <a:gd name="connsiteY8076" fmla="*/ 572729 h 5883748"/>
              <a:gd name="connsiteX8077" fmla="*/ 1361133 w 8211041"/>
              <a:gd name="connsiteY8077" fmla="*/ 578525 h 5883748"/>
              <a:gd name="connsiteX8078" fmla="*/ 1366751 w 8211041"/>
              <a:gd name="connsiteY8078" fmla="*/ 582059 h 5883748"/>
              <a:gd name="connsiteX8079" fmla="*/ 1379247 w 8211041"/>
              <a:gd name="connsiteY8079" fmla="*/ 590665 h 5883748"/>
              <a:gd name="connsiteX8080" fmla="*/ 1395597 w 8211041"/>
              <a:gd name="connsiteY8080" fmla="*/ 599157 h 5883748"/>
              <a:gd name="connsiteX8081" fmla="*/ 1369694 w 8211041"/>
              <a:gd name="connsiteY8081" fmla="*/ 581000 h 5883748"/>
              <a:gd name="connsiteX8082" fmla="*/ 1369427 w 8211041"/>
              <a:gd name="connsiteY8082" fmla="*/ 580771 h 5883748"/>
              <a:gd name="connsiteX8083" fmla="*/ 1375261 w 8211041"/>
              <a:gd name="connsiteY8083" fmla="*/ 582351 h 5883748"/>
              <a:gd name="connsiteX8084" fmla="*/ 1475263 w 8211041"/>
              <a:gd name="connsiteY8084" fmla="*/ 614184 h 5883748"/>
              <a:gd name="connsiteX8085" fmla="*/ 1463928 w 8211041"/>
              <a:gd name="connsiteY8085" fmla="*/ 608038 h 5883748"/>
              <a:gd name="connsiteX8086" fmla="*/ 1469873 w 8211041"/>
              <a:gd name="connsiteY8086" fmla="*/ 607851 h 5883748"/>
              <a:gd name="connsiteX8087" fmla="*/ 1497368 w 8211041"/>
              <a:gd name="connsiteY8087" fmla="*/ 624788 h 5883748"/>
              <a:gd name="connsiteX8088" fmla="*/ 1478017 w 8211041"/>
              <a:gd name="connsiteY8088" fmla="*/ 609982 h 5883748"/>
              <a:gd name="connsiteX8089" fmla="*/ 1479520 w 8211041"/>
              <a:gd name="connsiteY8089" fmla="*/ 610414 h 5883748"/>
              <a:gd name="connsiteX8090" fmla="*/ 1515012 w 8211041"/>
              <a:gd name="connsiteY8090" fmla="*/ 619238 h 5883748"/>
              <a:gd name="connsiteX8091" fmla="*/ 1467203 w 8211041"/>
              <a:gd name="connsiteY8091" fmla="*/ 597995 h 5883748"/>
              <a:gd name="connsiteX8092" fmla="*/ 1473684 w 8211041"/>
              <a:gd name="connsiteY8092" fmla="*/ 593789 h 5883748"/>
              <a:gd name="connsiteX8093" fmla="*/ 1468843 w 8211041"/>
              <a:gd name="connsiteY8093" fmla="*/ 589671 h 5883748"/>
              <a:gd name="connsiteX8094" fmla="*/ 1494719 w 8211041"/>
              <a:gd name="connsiteY8094" fmla="*/ 597305 h 5883748"/>
              <a:gd name="connsiteX8095" fmla="*/ 1520480 w 8211041"/>
              <a:gd name="connsiteY8095" fmla="*/ 607174 h 5883748"/>
              <a:gd name="connsiteX8096" fmla="*/ 1522168 w 8211041"/>
              <a:gd name="connsiteY8096" fmla="*/ 605792 h 5883748"/>
              <a:gd name="connsiteX8097" fmla="*/ 1524199 w 8211041"/>
              <a:gd name="connsiteY8097" fmla="*/ 604881 h 5883748"/>
              <a:gd name="connsiteX8098" fmla="*/ 1520224 w 8211041"/>
              <a:gd name="connsiteY8098" fmla="*/ 603087 h 5883748"/>
              <a:gd name="connsiteX8099" fmla="*/ 1523403 w 8211041"/>
              <a:gd name="connsiteY8099" fmla="*/ 600713 h 5883748"/>
              <a:gd name="connsiteX8100" fmla="*/ 1524385 w 8211041"/>
              <a:gd name="connsiteY8100" fmla="*/ 600075 h 5883748"/>
              <a:gd name="connsiteX8101" fmla="*/ 1557548 w 8211041"/>
              <a:gd name="connsiteY8101" fmla="*/ 613832 h 5883748"/>
              <a:gd name="connsiteX8102" fmla="*/ 1563769 w 8211041"/>
              <a:gd name="connsiteY8102" fmla="*/ 614430 h 5883748"/>
              <a:gd name="connsiteX8103" fmla="*/ 1534794 w 8211041"/>
              <a:gd name="connsiteY8103" fmla="*/ 599917 h 5883748"/>
              <a:gd name="connsiteX8104" fmla="*/ 1502917 w 8211041"/>
              <a:gd name="connsiteY8104" fmla="*/ 587175 h 5883748"/>
              <a:gd name="connsiteX8105" fmla="*/ 1441715 w 8211041"/>
              <a:gd name="connsiteY8105" fmla="*/ 559200 h 5883748"/>
              <a:gd name="connsiteX8106" fmla="*/ 1503068 w 8211041"/>
              <a:gd name="connsiteY8106" fmla="*/ 580306 h 5883748"/>
              <a:gd name="connsiteX8107" fmla="*/ 1532949 w 8211041"/>
              <a:gd name="connsiteY8107" fmla="*/ 588627 h 5883748"/>
              <a:gd name="connsiteX8108" fmla="*/ 1541753 w 8211041"/>
              <a:gd name="connsiteY8108" fmla="*/ 586398 h 5883748"/>
              <a:gd name="connsiteX8109" fmla="*/ 1555349 w 8211041"/>
              <a:gd name="connsiteY8109" fmla="*/ 592137 h 5883748"/>
              <a:gd name="connsiteX8110" fmla="*/ 1562458 w 8211041"/>
              <a:gd name="connsiteY8110" fmla="*/ 595321 h 5883748"/>
              <a:gd name="connsiteX8111" fmla="*/ 1566766 w 8211041"/>
              <a:gd name="connsiteY8111" fmla="*/ 595193 h 5883748"/>
              <a:gd name="connsiteX8112" fmla="*/ 1565998 w 8211041"/>
              <a:gd name="connsiteY8112" fmla="*/ 595782 h 5883748"/>
              <a:gd name="connsiteX8113" fmla="*/ 1564328 w 8211041"/>
              <a:gd name="connsiteY8113" fmla="*/ 595451 h 5883748"/>
              <a:gd name="connsiteX8114" fmla="*/ 1565503 w 8211041"/>
              <a:gd name="connsiteY8114" fmla="*/ 596160 h 5883748"/>
              <a:gd name="connsiteX8115" fmla="*/ 1565998 w 8211041"/>
              <a:gd name="connsiteY8115" fmla="*/ 595782 h 5883748"/>
              <a:gd name="connsiteX8116" fmla="*/ 1569068 w 8211041"/>
              <a:gd name="connsiteY8116" fmla="*/ 596389 h 5883748"/>
              <a:gd name="connsiteX8117" fmla="*/ 1569990 w 8211041"/>
              <a:gd name="connsiteY8117" fmla="*/ 596869 h 5883748"/>
              <a:gd name="connsiteX8118" fmla="*/ 1570144 w 8211041"/>
              <a:gd name="connsiteY8118" fmla="*/ 596603 h 5883748"/>
              <a:gd name="connsiteX8119" fmla="*/ 1569068 w 8211041"/>
              <a:gd name="connsiteY8119" fmla="*/ 596389 h 5883748"/>
              <a:gd name="connsiteX8120" fmla="*/ 1566766 w 8211041"/>
              <a:gd name="connsiteY8120" fmla="*/ 595193 h 5883748"/>
              <a:gd name="connsiteX8121" fmla="*/ 1570168 w 8211041"/>
              <a:gd name="connsiteY8121" fmla="*/ 596266 h 5883748"/>
              <a:gd name="connsiteX8122" fmla="*/ 1570311 w 8211041"/>
              <a:gd name="connsiteY8122" fmla="*/ 596315 h 5883748"/>
              <a:gd name="connsiteX8123" fmla="*/ 1571590 w 8211041"/>
              <a:gd name="connsiteY8123" fmla="*/ 594099 h 5883748"/>
              <a:gd name="connsiteX8124" fmla="*/ 1575251 w 8211041"/>
              <a:gd name="connsiteY8124" fmla="*/ 591188 h 5883748"/>
              <a:gd name="connsiteX8125" fmla="*/ 1582621 w 8211041"/>
              <a:gd name="connsiteY8125" fmla="*/ 593001 h 5883748"/>
              <a:gd name="connsiteX8126" fmla="*/ 1589798 w 8211041"/>
              <a:gd name="connsiteY8126" fmla="*/ 596729 h 5883748"/>
              <a:gd name="connsiteX8127" fmla="*/ 1599205 w 8211041"/>
              <a:gd name="connsiteY8127" fmla="*/ 599956 h 5883748"/>
              <a:gd name="connsiteX8128" fmla="*/ 1608062 w 8211041"/>
              <a:gd name="connsiteY8128" fmla="*/ 603279 h 5883748"/>
              <a:gd name="connsiteX8129" fmla="*/ 1612216 w 8211041"/>
              <a:gd name="connsiteY8129" fmla="*/ 603204 h 5883748"/>
              <a:gd name="connsiteX8130" fmla="*/ 1612606 w 8211041"/>
              <a:gd name="connsiteY8130" fmla="*/ 602825 h 5883748"/>
              <a:gd name="connsiteX8131" fmla="*/ 1613092 w 8211041"/>
              <a:gd name="connsiteY8131" fmla="*/ 602350 h 5883748"/>
              <a:gd name="connsiteX8132" fmla="*/ 1613254 w 8211041"/>
              <a:gd name="connsiteY8132" fmla="*/ 602192 h 5883748"/>
              <a:gd name="connsiteX8133" fmla="*/ 1613384 w 8211041"/>
              <a:gd name="connsiteY8133" fmla="*/ 602065 h 5883748"/>
              <a:gd name="connsiteX8134" fmla="*/ 1613092 w 8211041"/>
              <a:gd name="connsiteY8134" fmla="*/ 602350 h 5883748"/>
              <a:gd name="connsiteX8135" fmla="*/ 1612216 w 8211041"/>
              <a:gd name="connsiteY8135" fmla="*/ 603204 h 5883748"/>
              <a:gd name="connsiteX8136" fmla="*/ 1582777 w 8211041"/>
              <a:gd name="connsiteY8136" fmla="*/ 590205 h 5883748"/>
              <a:gd name="connsiteX8137" fmla="*/ 1562070 w 8211041"/>
              <a:gd name="connsiteY8137" fmla="*/ 578320 h 5883748"/>
              <a:gd name="connsiteX8138" fmla="*/ 1548549 w 8211041"/>
              <a:gd name="connsiteY8138" fmla="*/ 572888 h 5883748"/>
              <a:gd name="connsiteX8139" fmla="*/ 1516473 w 8211041"/>
              <a:gd name="connsiteY8139" fmla="*/ 562856 h 5883748"/>
              <a:gd name="connsiteX8140" fmla="*/ 1513582 w 8211041"/>
              <a:gd name="connsiteY8140" fmla="*/ 560184 h 5883748"/>
              <a:gd name="connsiteX8141" fmla="*/ 1506445 w 8211041"/>
              <a:gd name="connsiteY8141" fmla="*/ 554337 h 5883748"/>
              <a:gd name="connsiteX8142" fmla="*/ 1523592 w 8211041"/>
              <a:gd name="connsiteY8142" fmla="*/ 558456 h 5883748"/>
              <a:gd name="connsiteX8143" fmla="*/ 1507804 w 8211041"/>
              <a:gd name="connsiteY8143" fmla="*/ 552074 h 5883748"/>
              <a:gd name="connsiteX8144" fmla="*/ 1510090 w 8211041"/>
              <a:gd name="connsiteY8144" fmla="*/ 548641 h 5883748"/>
              <a:gd name="connsiteX8145" fmla="*/ 1505252 w 8211041"/>
              <a:gd name="connsiteY8145" fmla="*/ 545246 h 5883748"/>
              <a:gd name="connsiteX8146" fmla="*/ 1521247 w 8211041"/>
              <a:gd name="connsiteY8146" fmla="*/ 549578 h 5883748"/>
              <a:gd name="connsiteX8147" fmla="*/ 1525961 w 8211041"/>
              <a:gd name="connsiteY8147" fmla="*/ 551686 h 5883748"/>
              <a:gd name="connsiteX8148" fmla="*/ 1527934 w 8211041"/>
              <a:gd name="connsiteY8148" fmla="*/ 553205 h 5883748"/>
              <a:gd name="connsiteX8149" fmla="*/ 1528139 w 8211041"/>
              <a:gd name="connsiteY8149" fmla="*/ 551445 h 5883748"/>
              <a:gd name="connsiteX8150" fmla="*/ 1549540 w 8211041"/>
              <a:gd name="connsiteY8150" fmla="*/ 557240 h 5883748"/>
              <a:gd name="connsiteX8151" fmla="*/ 1555157 w 8211041"/>
              <a:gd name="connsiteY8151" fmla="*/ 560774 h 5883748"/>
              <a:gd name="connsiteX8152" fmla="*/ 1567654 w 8211041"/>
              <a:gd name="connsiteY8152" fmla="*/ 569380 h 5883748"/>
              <a:gd name="connsiteX8153" fmla="*/ 1569583 w 8211041"/>
              <a:gd name="connsiteY8153" fmla="*/ 570656 h 5883748"/>
              <a:gd name="connsiteX8154" fmla="*/ 1561765 w 8211041"/>
              <a:gd name="connsiteY8154" fmla="*/ 562606 h 5883748"/>
              <a:gd name="connsiteX8155" fmla="*/ 1562363 w 8211041"/>
              <a:gd name="connsiteY8155" fmla="*/ 562724 h 5883748"/>
              <a:gd name="connsiteX8156" fmla="*/ 1558101 w 8211041"/>
              <a:gd name="connsiteY8156" fmla="*/ 559715 h 5883748"/>
              <a:gd name="connsiteX8157" fmla="*/ 1557833 w 8211041"/>
              <a:gd name="connsiteY8157" fmla="*/ 559487 h 5883748"/>
              <a:gd name="connsiteX8158" fmla="*/ 1563668 w 8211041"/>
              <a:gd name="connsiteY8158" fmla="*/ 561066 h 5883748"/>
              <a:gd name="connsiteX8159" fmla="*/ 1584549 w 8211041"/>
              <a:gd name="connsiteY8159" fmla="*/ 567147 h 5883748"/>
              <a:gd name="connsiteX8160" fmla="*/ 1581639 w 8211041"/>
              <a:gd name="connsiteY8160" fmla="*/ 565133 h 5883748"/>
              <a:gd name="connsiteX8161" fmla="*/ 1586452 w 8211041"/>
              <a:gd name="connsiteY8161" fmla="*/ 565359 h 5883748"/>
              <a:gd name="connsiteX8162" fmla="*/ 1588494 w 8211041"/>
              <a:gd name="connsiteY8162" fmla="*/ 565597 h 5883748"/>
              <a:gd name="connsiteX8163" fmla="*/ 1599581 w 8211041"/>
              <a:gd name="connsiteY8163" fmla="*/ 572388 h 5883748"/>
              <a:gd name="connsiteX8164" fmla="*/ 1609643 w 8211041"/>
              <a:gd name="connsiteY8164" fmla="*/ 576131 h 5883748"/>
              <a:gd name="connsiteX8165" fmla="*/ 1606124 w 8211041"/>
              <a:gd name="connsiteY8165" fmla="*/ 573324 h 5883748"/>
              <a:gd name="connsiteX8166" fmla="*/ 1594984 w 8211041"/>
              <a:gd name="connsiteY8166" fmla="*/ 565864 h 5883748"/>
              <a:gd name="connsiteX8167" fmla="*/ 1596635 w 8211041"/>
              <a:gd name="connsiteY8167" fmla="*/ 565265 h 5883748"/>
              <a:gd name="connsiteX8168" fmla="*/ 1586957 w 8211041"/>
              <a:gd name="connsiteY8168" fmla="*/ 559939 h 5883748"/>
              <a:gd name="connsiteX8169" fmla="*/ 1584571 w 8211041"/>
              <a:gd name="connsiteY8169" fmla="*/ 558879 h 5883748"/>
              <a:gd name="connsiteX8170" fmla="*/ 1571605 w 8211041"/>
              <a:gd name="connsiteY8170" fmla="*/ 550159 h 5883748"/>
              <a:gd name="connsiteX8171" fmla="*/ 1555150 w 8211041"/>
              <a:gd name="connsiteY8171" fmla="*/ 536859 h 5883748"/>
              <a:gd name="connsiteX8172" fmla="*/ 1557650 w 8211041"/>
              <a:gd name="connsiteY8172" fmla="*/ 538179 h 5883748"/>
              <a:gd name="connsiteX8173" fmla="*/ 1528983 w 8211041"/>
              <a:gd name="connsiteY8173" fmla="*/ 518182 h 5883748"/>
              <a:gd name="connsiteX8174" fmla="*/ 1492691 w 8211041"/>
              <a:gd name="connsiteY8174" fmla="*/ 491690 h 5883748"/>
              <a:gd name="connsiteX8175" fmla="*/ 1536509 w 8211041"/>
              <a:gd name="connsiteY8175" fmla="*/ 520884 h 5883748"/>
              <a:gd name="connsiteX8176" fmla="*/ 1551550 w 8211041"/>
              <a:gd name="connsiteY8176" fmla="*/ 530182 h 5883748"/>
              <a:gd name="connsiteX8177" fmla="*/ 1551417 w 8211041"/>
              <a:gd name="connsiteY8177" fmla="*/ 527788 h 5883748"/>
              <a:gd name="connsiteX8178" fmla="*/ 1550925 w 8211041"/>
              <a:gd name="connsiteY8178" fmla="*/ 527234 h 5883748"/>
              <a:gd name="connsiteX8179" fmla="*/ 1546307 w 8211041"/>
              <a:gd name="connsiteY8179" fmla="*/ 524131 h 5883748"/>
              <a:gd name="connsiteX8180" fmla="*/ 1548545 w 8211041"/>
              <a:gd name="connsiteY8180" fmla="*/ 524920 h 5883748"/>
              <a:gd name="connsiteX8181" fmla="*/ 1549031 w 8211041"/>
              <a:gd name="connsiteY8181" fmla="*/ 525101 h 5883748"/>
              <a:gd name="connsiteX8182" fmla="*/ 1548160 w 8211041"/>
              <a:gd name="connsiteY8182" fmla="*/ 524120 h 5883748"/>
              <a:gd name="connsiteX8183" fmla="*/ 1540654 w 8211041"/>
              <a:gd name="connsiteY8183" fmla="*/ 518335 h 5883748"/>
              <a:gd name="connsiteX8184" fmla="*/ 1444559 w 8211041"/>
              <a:gd name="connsiteY8184" fmla="*/ 450109 h 5883748"/>
              <a:gd name="connsiteX8185" fmla="*/ 1535733 w 8211041"/>
              <a:gd name="connsiteY8185" fmla="*/ 510333 h 5883748"/>
              <a:gd name="connsiteX8186" fmla="*/ 1543346 w 8211041"/>
              <a:gd name="connsiteY8186" fmla="*/ 513421 h 5883748"/>
              <a:gd name="connsiteX8187" fmla="*/ 1537042 w 8211041"/>
              <a:gd name="connsiteY8187" fmla="*/ 509528 h 5883748"/>
              <a:gd name="connsiteX8188" fmla="*/ 1487842 w 8211041"/>
              <a:gd name="connsiteY8188" fmla="*/ 474275 h 5883748"/>
              <a:gd name="connsiteX8189" fmla="*/ 1456816 w 8211041"/>
              <a:gd name="connsiteY8189" fmla="*/ 450953 h 5883748"/>
              <a:gd name="connsiteX8190" fmla="*/ 1462039 w 8211041"/>
              <a:gd name="connsiteY8190" fmla="*/ 452876 h 5883748"/>
              <a:gd name="connsiteX8191" fmla="*/ 1462277 w 8211041"/>
              <a:gd name="connsiteY8191" fmla="*/ 452937 h 5883748"/>
              <a:gd name="connsiteX8192" fmla="*/ 1463713 w 8211041"/>
              <a:gd name="connsiteY8192" fmla="*/ 453869 h 5883748"/>
              <a:gd name="connsiteX8193" fmla="*/ 1486182 w 8211041"/>
              <a:gd name="connsiteY8193" fmla="*/ 469375 h 5883748"/>
              <a:gd name="connsiteX8194" fmla="*/ 1472635 w 8211041"/>
              <a:gd name="connsiteY8194" fmla="*/ 456151 h 5883748"/>
              <a:gd name="connsiteX8195" fmla="*/ 1471005 w 8211041"/>
              <a:gd name="connsiteY8195" fmla="*/ 455075 h 5883748"/>
              <a:gd name="connsiteX8196" fmla="*/ 1473591 w 8211041"/>
              <a:gd name="connsiteY8196" fmla="*/ 453806 h 5883748"/>
              <a:gd name="connsiteX8197" fmla="*/ 1467832 w 8211041"/>
              <a:gd name="connsiteY8197" fmla="*/ 450674 h 5883748"/>
              <a:gd name="connsiteX8198" fmla="*/ 1460482 w 8211041"/>
              <a:gd name="connsiteY8198" fmla="*/ 447802 h 5883748"/>
              <a:gd name="connsiteX8199" fmla="*/ 1456139 w 8211041"/>
              <a:gd name="connsiteY8199" fmla="*/ 444490 h 5883748"/>
              <a:gd name="connsiteX8200" fmla="*/ 1471930 w 8211041"/>
              <a:gd name="connsiteY8200" fmla="*/ 452072 h 5883748"/>
              <a:gd name="connsiteX8201" fmla="*/ 1556832 w 8211041"/>
              <a:gd name="connsiteY8201" fmla="*/ 511391 h 5883748"/>
              <a:gd name="connsiteX8202" fmla="*/ 1568169 w 8211041"/>
              <a:gd name="connsiteY8202" fmla="*/ 519381 h 5883748"/>
              <a:gd name="connsiteX8203" fmla="*/ 1572683 w 8211041"/>
              <a:gd name="connsiteY8203" fmla="*/ 522488 h 5883748"/>
              <a:gd name="connsiteX8204" fmla="*/ 1572558 w 8211041"/>
              <a:gd name="connsiteY8204" fmla="*/ 522077 h 5883748"/>
              <a:gd name="connsiteX8205" fmla="*/ 1571516 w 8211041"/>
              <a:gd name="connsiteY8205" fmla="*/ 517976 h 5883748"/>
              <a:gd name="connsiteX8206" fmla="*/ 1571592 w 8211041"/>
              <a:gd name="connsiteY8206" fmla="*/ 516647 h 5883748"/>
              <a:gd name="connsiteX8207" fmla="*/ 1552787 w 8211041"/>
              <a:gd name="connsiteY8207" fmla="*/ 503164 h 5883748"/>
              <a:gd name="connsiteX8208" fmla="*/ 1518362 w 8211041"/>
              <a:gd name="connsiteY8208" fmla="*/ 479158 h 5883748"/>
              <a:gd name="connsiteX8209" fmla="*/ 1492128 w 8211041"/>
              <a:gd name="connsiteY8209" fmla="*/ 460954 h 5883748"/>
              <a:gd name="connsiteX8210" fmla="*/ 1501519 w 8211041"/>
              <a:gd name="connsiteY8210" fmla="*/ 463450 h 5883748"/>
              <a:gd name="connsiteX8211" fmla="*/ 1502991 w 8211041"/>
              <a:gd name="connsiteY8211" fmla="*/ 464623 h 5883748"/>
              <a:gd name="connsiteX8212" fmla="*/ 1506157 w 8211041"/>
              <a:gd name="connsiteY8212" fmla="*/ 465284 h 5883748"/>
              <a:gd name="connsiteX8213" fmla="*/ 1525039 w 8211041"/>
              <a:gd name="connsiteY8213" fmla="*/ 471096 h 5883748"/>
              <a:gd name="connsiteX8214" fmla="*/ 1542719 w 8211041"/>
              <a:gd name="connsiteY8214" fmla="*/ 476827 h 5883748"/>
              <a:gd name="connsiteX8215" fmla="*/ 1545324 w 8211041"/>
              <a:gd name="connsiteY8215" fmla="*/ 477564 h 5883748"/>
              <a:gd name="connsiteX8216" fmla="*/ 1562490 w 8211041"/>
              <a:gd name="connsiteY8216" fmla="*/ 488793 h 5883748"/>
              <a:gd name="connsiteX8217" fmla="*/ 1539595 w 8211041"/>
              <a:gd name="connsiteY8217" fmla="*/ 478817 h 5883748"/>
              <a:gd name="connsiteX8218" fmla="*/ 1511312 w 8211041"/>
              <a:gd name="connsiteY8218" fmla="*/ 470167 h 5883748"/>
              <a:gd name="connsiteX8219" fmla="*/ 1508044 w 8211041"/>
              <a:gd name="connsiteY8219" fmla="*/ 468788 h 5883748"/>
              <a:gd name="connsiteX8220" fmla="*/ 1508207 w 8211041"/>
              <a:gd name="connsiteY8220" fmla="*/ 468933 h 5883748"/>
              <a:gd name="connsiteX8221" fmla="*/ 1508809 w 8211041"/>
              <a:gd name="connsiteY8221" fmla="*/ 469494 h 5883748"/>
              <a:gd name="connsiteX8222" fmla="*/ 1567343 w 8211041"/>
              <a:gd name="connsiteY8222" fmla="*/ 508006 h 5883748"/>
              <a:gd name="connsiteX8223" fmla="*/ 1578643 w 8211041"/>
              <a:gd name="connsiteY8223" fmla="*/ 515761 h 5883748"/>
              <a:gd name="connsiteX8224" fmla="*/ 1583976 w 8211041"/>
              <a:gd name="connsiteY8224" fmla="*/ 516973 h 5883748"/>
              <a:gd name="connsiteX8225" fmla="*/ 1585737 w 8211041"/>
              <a:gd name="connsiteY8225" fmla="*/ 517449 h 5883748"/>
              <a:gd name="connsiteX8226" fmla="*/ 1582314 w 8211041"/>
              <a:gd name="connsiteY8226" fmla="*/ 514890 h 5883748"/>
              <a:gd name="connsiteX8227" fmla="*/ 1576478 w 8211041"/>
              <a:gd name="connsiteY8227" fmla="*/ 510086 h 5883748"/>
              <a:gd name="connsiteX8228" fmla="*/ 1587122 w 8211041"/>
              <a:gd name="connsiteY8228" fmla="*/ 515703 h 5883748"/>
              <a:gd name="connsiteX8229" fmla="*/ 1592374 w 8211041"/>
              <a:gd name="connsiteY8229" fmla="*/ 519310 h 5883748"/>
              <a:gd name="connsiteX8230" fmla="*/ 1603258 w 8211041"/>
              <a:gd name="connsiteY8230" fmla="*/ 522639 h 5883748"/>
              <a:gd name="connsiteX8231" fmla="*/ 1611162 w 8211041"/>
              <a:gd name="connsiteY8231" fmla="*/ 525330 h 5883748"/>
              <a:gd name="connsiteX8232" fmla="*/ 1615462 w 8211041"/>
              <a:gd name="connsiteY8232" fmla="*/ 525255 h 5883748"/>
              <a:gd name="connsiteX8233" fmla="*/ 1614591 w 8211041"/>
              <a:gd name="connsiteY8233" fmla="*/ 523984 h 5883748"/>
              <a:gd name="connsiteX8234" fmla="*/ 1612598 w 8211041"/>
              <a:gd name="connsiteY8234" fmla="*/ 522632 h 5883748"/>
              <a:gd name="connsiteX8235" fmla="*/ 1609289 w 8211041"/>
              <a:gd name="connsiteY8235" fmla="*/ 520791 h 5883748"/>
              <a:gd name="connsiteX8236" fmla="*/ 1579647 w 8211041"/>
              <a:gd name="connsiteY8236" fmla="*/ 505511 h 5883748"/>
              <a:gd name="connsiteX8237" fmla="*/ 1585396 w 8211041"/>
              <a:gd name="connsiteY8237" fmla="*/ 505148 h 5883748"/>
              <a:gd name="connsiteX8238" fmla="*/ 1588522 w 8211041"/>
              <a:gd name="connsiteY8238" fmla="*/ 505790 h 5883748"/>
              <a:gd name="connsiteX8239" fmla="*/ 1591181 w 8211041"/>
              <a:gd name="connsiteY8239" fmla="*/ 507525 h 5883748"/>
              <a:gd name="connsiteX8240" fmla="*/ 1578432 w 8211041"/>
              <a:gd name="connsiteY8240" fmla="*/ 498106 h 5883748"/>
              <a:gd name="connsiteX8241" fmla="*/ 1638559 w 8211041"/>
              <a:gd name="connsiteY8241" fmla="*/ 536871 h 5883748"/>
              <a:gd name="connsiteX8242" fmla="*/ 1644311 w 8211041"/>
              <a:gd name="connsiteY8242" fmla="*/ 540059 h 5883748"/>
              <a:gd name="connsiteX8243" fmla="*/ 1641947 w 8211041"/>
              <a:gd name="connsiteY8243" fmla="*/ 538146 h 5883748"/>
              <a:gd name="connsiteX8244" fmla="*/ 1634404 w 8211041"/>
              <a:gd name="connsiteY8244" fmla="*/ 532727 h 5883748"/>
              <a:gd name="connsiteX8245" fmla="*/ 1596303 w 8211041"/>
              <a:gd name="connsiteY8245" fmla="*/ 507881 h 5883748"/>
              <a:gd name="connsiteX8246" fmla="*/ 1595315 w 8211041"/>
              <a:gd name="connsiteY8246" fmla="*/ 507185 h 5883748"/>
              <a:gd name="connsiteX8247" fmla="*/ 1595398 w 8211041"/>
              <a:gd name="connsiteY8247" fmla="*/ 507202 h 5883748"/>
              <a:gd name="connsiteX8248" fmla="*/ 1597199 w 8211041"/>
              <a:gd name="connsiteY8248" fmla="*/ 506061 h 5883748"/>
              <a:gd name="connsiteX8249" fmla="*/ 1584155 w 8211041"/>
              <a:gd name="connsiteY8249" fmla="*/ 499335 h 5883748"/>
              <a:gd name="connsiteX8250" fmla="*/ 1561253 w 8211041"/>
              <a:gd name="connsiteY8250" fmla="*/ 483225 h 5883748"/>
              <a:gd name="connsiteX8251" fmla="*/ 1557992 w 8211041"/>
              <a:gd name="connsiteY8251" fmla="*/ 481131 h 5883748"/>
              <a:gd name="connsiteX8252" fmla="*/ 1570689 w 8211041"/>
              <a:gd name="connsiteY8252" fmla="*/ 484628 h 5883748"/>
              <a:gd name="connsiteX8253" fmla="*/ 1575712 w 8211041"/>
              <a:gd name="connsiteY8253" fmla="*/ 486107 h 5883748"/>
              <a:gd name="connsiteX8254" fmla="*/ 1571494 w 8211041"/>
              <a:gd name="connsiteY8254" fmla="*/ 482763 h 5883748"/>
              <a:gd name="connsiteX8255" fmla="*/ 1572174 w 8211041"/>
              <a:gd name="connsiteY8255" fmla="*/ 478644 h 5883748"/>
              <a:gd name="connsiteX8256" fmla="*/ 1595358 w 8211041"/>
              <a:gd name="connsiteY8256" fmla="*/ 492253 h 5883748"/>
              <a:gd name="connsiteX8257" fmla="*/ 1597895 w 8211041"/>
              <a:gd name="connsiteY8257" fmla="*/ 493091 h 5883748"/>
              <a:gd name="connsiteX8258" fmla="*/ 1588700 w 8211041"/>
              <a:gd name="connsiteY8258" fmla="*/ 486199 h 5883748"/>
              <a:gd name="connsiteX8259" fmla="*/ 1585029 w 8211041"/>
              <a:gd name="connsiteY8259" fmla="*/ 482906 h 5883748"/>
              <a:gd name="connsiteX8260" fmla="*/ 1579852 w 8211041"/>
              <a:gd name="connsiteY8260" fmla="*/ 481319 h 5883748"/>
              <a:gd name="connsiteX8261" fmla="*/ 1577463 w 8211041"/>
              <a:gd name="connsiteY8261" fmla="*/ 477216 h 5883748"/>
              <a:gd name="connsiteX8262" fmla="*/ 1580309 w 8211041"/>
              <a:gd name="connsiteY8262" fmla="*/ 478295 h 5883748"/>
              <a:gd name="connsiteX8263" fmla="*/ 1580882 w 8211041"/>
              <a:gd name="connsiteY8263" fmla="*/ 478380 h 5883748"/>
              <a:gd name="connsiteX8264" fmla="*/ 1579818 w 8211041"/>
              <a:gd name="connsiteY8264" fmla="*/ 476907 h 5883748"/>
              <a:gd name="connsiteX8265" fmla="*/ 1579824 w 8211041"/>
              <a:gd name="connsiteY8265" fmla="*/ 476875 h 5883748"/>
              <a:gd name="connsiteX8266" fmla="*/ 1574887 w 8211041"/>
              <a:gd name="connsiteY8266" fmla="*/ 473685 h 5883748"/>
              <a:gd name="connsiteX8267" fmla="*/ 1580161 w 8211041"/>
              <a:gd name="connsiteY8267" fmla="*/ 474782 h 5883748"/>
              <a:gd name="connsiteX8268" fmla="*/ 1580168 w 8211041"/>
              <a:gd name="connsiteY8268" fmla="*/ 474737 h 5883748"/>
              <a:gd name="connsiteX8269" fmla="*/ 1588426 w 8211041"/>
              <a:gd name="connsiteY8269" fmla="*/ 474355 h 5883748"/>
              <a:gd name="connsiteX8270" fmla="*/ 1591990 w 8211041"/>
              <a:gd name="connsiteY8270" fmla="*/ 475165 h 5883748"/>
              <a:gd name="connsiteX8271" fmla="*/ 1592738 w 8211041"/>
              <a:gd name="connsiteY8271" fmla="*/ 474807 h 5883748"/>
              <a:gd name="connsiteX8272" fmla="*/ 1571721 w 8211041"/>
              <a:gd name="connsiteY8272" fmla="*/ 466326 h 5883748"/>
              <a:gd name="connsiteX8273" fmla="*/ 1555751 w 8211041"/>
              <a:gd name="connsiteY8273" fmla="*/ 460875 h 5883748"/>
              <a:gd name="connsiteX8274" fmla="*/ 1546093 w 8211041"/>
              <a:gd name="connsiteY8274" fmla="*/ 454331 h 5883748"/>
              <a:gd name="connsiteX8275" fmla="*/ 1544925 w 8211041"/>
              <a:gd name="connsiteY8275" fmla="*/ 453546 h 5883748"/>
              <a:gd name="connsiteX8276" fmla="*/ 1551447 w 8211041"/>
              <a:gd name="connsiteY8276" fmla="*/ 455344 h 5883748"/>
              <a:gd name="connsiteX8277" fmla="*/ 1576924 w 8211041"/>
              <a:gd name="connsiteY8277" fmla="*/ 463368 h 5883748"/>
              <a:gd name="connsiteX8278" fmla="*/ 1591149 w 8211041"/>
              <a:gd name="connsiteY8278" fmla="*/ 468571 h 5883748"/>
              <a:gd name="connsiteX8279" fmla="*/ 1601606 w 8211041"/>
              <a:gd name="connsiteY8279" fmla="*/ 472785 h 5883748"/>
              <a:gd name="connsiteX8280" fmla="*/ 1601845 w 8211041"/>
              <a:gd name="connsiteY8280" fmla="*/ 472110 h 5883748"/>
              <a:gd name="connsiteX8281" fmla="*/ 1602691 w 8211041"/>
              <a:gd name="connsiteY8281" fmla="*/ 469914 h 5883748"/>
              <a:gd name="connsiteX8282" fmla="*/ 1579580 w 8211041"/>
              <a:gd name="connsiteY8282" fmla="*/ 459579 h 5883748"/>
              <a:gd name="connsiteX8283" fmla="*/ 1581645 w 8211041"/>
              <a:gd name="connsiteY8283" fmla="*/ 456649 h 5883748"/>
              <a:gd name="connsiteX8284" fmla="*/ 1583973 w 8211041"/>
              <a:gd name="connsiteY8284" fmla="*/ 457314 h 5883748"/>
              <a:gd name="connsiteX8285" fmla="*/ 1583518 w 8211041"/>
              <a:gd name="connsiteY8285" fmla="*/ 456927 h 5883748"/>
              <a:gd name="connsiteX8286" fmla="*/ 1572313 w 8211041"/>
              <a:gd name="connsiteY8286" fmla="*/ 454779 h 5883748"/>
              <a:gd name="connsiteX8287" fmla="*/ 1563795 w 8211041"/>
              <a:gd name="connsiteY8287" fmla="*/ 447530 h 5883748"/>
              <a:gd name="connsiteX8288" fmla="*/ 1536757 w 8211041"/>
              <a:gd name="connsiteY8288" fmla="*/ 438907 h 5883748"/>
              <a:gd name="connsiteX8289" fmla="*/ 1551870 w 8211041"/>
              <a:gd name="connsiteY8289" fmla="*/ 439716 h 5883748"/>
              <a:gd name="connsiteX8290" fmla="*/ 1570353 w 8211041"/>
              <a:gd name="connsiteY8290" fmla="*/ 445724 h 5883748"/>
              <a:gd name="connsiteX8291" fmla="*/ 1574319 w 8211041"/>
              <a:gd name="connsiteY8291" fmla="*/ 444240 h 5883748"/>
              <a:gd name="connsiteX8292" fmla="*/ 1576859 w 8211041"/>
              <a:gd name="connsiteY8292" fmla="*/ 443849 h 5883748"/>
              <a:gd name="connsiteX8293" fmla="*/ 1572767 w 8211041"/>
              <a:gd name="connsiteY8293" fmla="*/ 441741 h 5883748"/>
              <a:gd name="connsiteX8294" fmla="*/ 1569331 w 8211041"/>
              <a:gd name="connsiteY8294" fmla="*/ 438806 h 5883748"/>
              <a:gd name="connsiteX8295" fmla="*/ 1570122 w 8211041"/>
              <a:gd name="connsiteY8295" fmla="*/ 438288 h 5883748"/>
              <a:gd name="connsiteX8296" fmla="*/ 1570404 w 8211041"/>
              <a:gd name="connsiteY8296" fmla="*/ 438293 h 5883748"/>
              <a:gd name="connsiteX8297" fmla="*/ 1564581 w 8211041"/>
              <a:gd name="connsiteY8297" fmla="*/ 436147 h 5883748"/>
              <a:gd name="connsiteX8298" fmla="*/ 1547508 w 8211041"/>
              <a:gd name="connsiteY8298" fmla="*/ 426285 h 5883748"/>
              <a:gd name="connsiteX8299" fmla="*/ 1529140 w 8211041"/>
              <a:gd name="connsiteY8299" fmla="*/ 418042 h 5883748"/>
              <a:gd name="connsiteX8300" fmla="*/ 1528456 w 8211041"/>
              <a:gd name="connsiteY8300" fmla="*/ 407740 h 5883748"/>
              <a:gd name="connsiteX8301" fmla="*/ 1486535 w 8211041"/>
              <a:gd name="connsiteY8301" fmla="*/ 393840 h 5883748"/>
              <a:gd name="connsiteX8302" fmla="*/ 1470419 w 8211041"/>
              <a:gd name="connsiteY8302" fmla="*/ 388452 h 5883748"/>
              <a:gd name="connsiteX8303" fmla="*/ 1469118 w 8211041"/>
              <a:gd name="connsiteY8303" fmla="*/ 386877 h 5883748"/>
              <a:gd name="connsiteX8304" fmla="*/ 1464975 w 8211041"/>
              <a:gd name="connsiteY8304" fmla="*/ 382705 h 5883748"/>
              <a:gd name="connsiteX8305" fmla="*/ 1470204 w 8211041"/>
              <a:gd name="connsiteY8305" fmla="*/ 384269 h 5883748"/>
              <a:gd name="connsiteX8306" fmla="*/ 1548657 w 8211041"/>
              <a:gd name="connsiteY8306" fmla="*/ 407824 h 5883748"/>
              <a:gd name="connsiteX8307" fmla="*/ 1579294 w 8211041"/>
              <a:gd name="connsiteY8307" fmla="*/ 417177 h 5883748"/>
              <a:gd name="connsiteX8308" fmla="*/ 1602847 w 8211041"/>
              <a:gd name="connsiteY8308" fmla="*/ 422834 h 5883748"/>
              <a:gd name="connsiteX8309" fmla="*/ 1602019 w 8211041"/>
              <a:gd name="connsiteY8309" fmla="*/ 420769 h 5883748"/>
              <a:gd name="connsiteX8310" fmla="*/ 1609024 w 8211041"/>
              <a:gd name="connsiteY8310" fmla="*/ 423029 h 5883748"/>
              <a:gd name="connsiteX8311" fmla="*/ 1612574 w 8211041"/>
              <a:gd name="connsiteY8311" fmla="*/ 418208 h 5883748"/>
              <a:gd name="connsiteX8312" fmla="*/ 1611330 w 8211041"/>
              <a:gd name="connsiteY8312" fmla="*/ 417299 h 5883748"/>
              <a:gd name="connsiteX8313" fmla="*/ 1606640 w 8211041"/>
              <a:gd name="connsiteY8313" fmla="*/ 413117 h 5883748"/>
              <a:gd name="connsiteX8314" fmla="*/ 1606605 w 8211041"/>
              <a:gd name="connsiteY8314" fmla="*/ 413105 h 5883748"/>
              <a:gd name="connsiteX8315" fmla="*/ 1581163 w 8211041"/>
              <a:gd name="connsiteY8315" fmla="*/ 404382 h 5883748"/>
              <a:gd name="connsiteX8316" fmla="*/ 1549401 w 8211041"/>
              <a:gd name="connsiteY8316" fmla="*/ 389407 h 5883748"/>
              <a:gd name="connsiteX8317" fmla="*/ 1544675 w 8211041"/>
              <a:gd name="connsiteY8317" fmla="*/ 383053 h 5883748"/>
              <a:gd name="connsiteX8318" fmla="*/ 1507921 w 8211041"/>
              <a:gd name="connsiteY8318" fmla="*/ 370829 h 5883748"/>
              <a:gd name="connsiteX8319" fmla="*/ 1518835 w 8211041"/>
              <a:gd name="connsiteY8319" fmla="*/ 370784 h 5883748"/>
              <a:gd name="connsiteX8320" fmla="*/ 1518066 w 8211041"/>
              <a:gd name="connsiteY8320" fmla="*/ 371373 h 5883748"/>
              <a:gd name="connsiteX8321" fmla="*/ 1516397 w 8211041"/>
              <a:gd name="connsiteY8321" fmla="*/ 371043 h 5883748"/>
              <a:gd name="connsiteX8322" fmla="*/ 1517573 w 8211041"/>
              <a:gd name="connsiteY8322" fmla="*/ 371751 h 5883748"/>
              <a:gd name="connsiteX8323" fmla="*/ 1518066 w 8211041"/>
              <a:gd name="connsiteY8323" fmla="*/ 371373 h 5883748"/>
              <a:gd name="connsiteX8324" fmla="*/ 1521137 w 8211041"/>
              <a:gd name="connsiteY8324" fmla="*/ 371981 h 5883748"/>
              <a:gd name="connsiteX8325" fmla="*/ 1522943 w 8211041"/>
              <a:gd name="connsiteY8325" fmla="*/ 372919 h 5883748"/>
              <a:gd name="connsiteX8326" fmla="*/ 1525164 w 8211041"/>
              <a:gd name="connsiteY8326" fmla="*/ 373449 h 5883748"/>
              <a:gd name="connsiteX8327" fmla="*/ 1532999 w 8211041"/>
              <a:gd name="connsiteY8327" fmla="*/ 370396 h 5883748"/>
              <a:gd name="connsiteX8328" fmla="*/ 1536529 w 8211041"/>
              <a:gd name="connsiteY8328" fmla="*/ 371124 h 5883748"/>
              <a:gd name="connsiteX8329" fmla="*/ 1534727 w 8211041"/>
              <a:gd name="connsiteY8329" fmla="*/ 370348 h 5883748"/>
              <a:gd name="connsiteX8330" fmla="*/ 1476024 w 8211041"/>
              <a:gd name="connsiteY8330" fmla="*/ 342215 h 5883748"/>
              <a:gd name="connsiteX8331" fmla="*/ 1517267 w 8211041"/>
              <a:gd name="connsiteY8331" fmla="*/ 357657 h 5883748"/>
              <a:gd name="connsiteX8332" fmla="*/ 1515079 w 8211041"/>
              <a:gd name="connsiteY8332" fmla="*/ 353002 h 5883748"/>
              <a:gd name="connsiteX8333" fmla="*/ 1468542 w 8211041"/>
              <a:gd name="connsiteY8333" fmla="*/ 338448 h 5883748"/>
              <a:gd name="connsiteX8334" fmla="*/ 1465651 w 8211041"/>
              <a:gd name="connsiteY8334" fmla="*/ 335775 h 5883748"/>
              <a:gd name="connsiteX8335" fmla="*/ 1458514 w 8211041"/>
              <a:gd name="connsiteY8335" fmla="*/ 329928 h 5883748"/>
              <a:gd name="connsiteX8336" fmla="*/ 1475661 w 8211041"/>
              <a:gd name="connsiteY8336" fmla="*/ 334047 h 5883748"/>
              <a:gd name="connsiteX8337" fmla="*/ 1459873 w 8211041"/>
              <a:gd name="connsiteY8337" fmla="*/ 327665 h 5883748"/>
              <a:gd name="connsiteX8338" fmla="*/ 1462159 w 8211041"/>
              <a:gd name="connsiteY8338" fmla="*/ 324232 h 5883748"/>
              <a:gd name="connsiteX8339" fmla="*/ 1457321 w 8211041"/>
              <a:gd name="connsiteY8339" fmla="*/ 320838 h 5883748"/>
              <a:gd name="connsiteX8340" fmla="*/ 1473316 w 8211041"/>
              <a:gd name="connsiteY8340" fmla="*/ 325170 h 5883748"/>
              <a:gd name="connsiteX8341" fmla="*/ 1478031 w 8211041"/>
              <a:gd name="connsiteY8341" fmla="*/ 327277 h 5883748"/>
              <a:gd name="connsiteX8342" fmla="*/ 1480003 w 8211041"/>
              <a:gd name="connsiteY8342" fmla="*/ 328797 h 5883748"/>
              <a:gd name="connsiteX8343" fmla="*/ 1480208 w 8211041"/>
              <a:gd name="connsiteY8343" fmla="*/ 327036 h 5883748"/>
              <a:gd name="connsiteX8344" fmla="*/ 1501609 w 8211041"/>
              <a:gd name="connsiteY8344" fmla="*/ 332832 h 5883748"/>
              <a:gd name="connsiteX8345" fmla="*/ 1507227 w 8211041"/>
              <a:gd name="connsiteY8345" fmla="*/ 336365 h 5883748"/>
              <a:gd name="connsiteX8346" fmla="*/ 1519724 w 8211041"/>
              <a:gd name="connsiteY8346" fmla="*/ 344971 h 5883748"/>
              <a:gd name="connsiteX8347" fmla="*/ 1524367 w 8211041"/>
              <a:gd name="connsiteY8347" fmla="*/ 348044 h 5883748"/>
              <a:gd name="connsiteX8348" fmla="*/ 1526328 w 8211041"/>
              <a:gd name="connsiteY8348" fmla="*/ 349367 h 5883748"/>
              <a:gd name="connsiteX8349" fmla="*/ 1531655 w 8211041"/>
              <a:gd name="connsiteY8349" fmla="*/ 349770 h 5883748"/>
              <a:gd name="connsiteX8350" fmla="*/ 1530289 w 8211041"/>
              <a:gd name="connsiteY8350" fmla="*/ 348628 h 5883748"/>
              <a:gd name="connsiteX8351" fmla="*/ 1510170 w 8211041"/>
              <a:gd name="connsiteY8351" fmla="*/ 335307 h 5883748"/>
              <a:gd name="connsiteX8352" fmla="*/ 1509903 w 8211041"/>
              <a:gd name="connsiteY8352" fmla="*/ 335078 h 5883748"/>
              <a:gd name="connsiteX8353" fmla="*/ 1515737 w 8211041"/>
              <a:gd name="connsiteY8353" fmla="*/ 336657 h 5883748"/>
              <a:gd name="connsiteX8354" fmla="*/ 1615739 w 8211041"/>
              <a:gd name="connsiteY8354" fmla="*/ 368490 h 5883748"/>
              <a:gd name="connsiteX8355" fmla="*/ 1604404 w 8211041"/>
              <a:gd name="connsiteY8355" fmla="*/ 362345 h 5883748"/>
              <a:gd name="connsiteX8356" fmla="*/ 1610350 w 8211041"/>
              <a:gd name="connsiteY8356" fmla="*/ 362157 h 5883748"/>
              <a:gd name="connsiteX8357" fmla="*/ 1630921 w 8211041"/>
              <a:gd name="connsiteY8357" fmla="*/ 374830 h 5883748"/>
              <a:gd name="connsiteX8358" fmla="*/ 1632440 w 8211041"/>
              <a:gd name="connsiteY8358" fmla="*/ 374960 h 5883748"/>
              <a:gd name="connsiteX8359" fmla="*/ 1618493 w 8211041"/>
              <a:gd name="connsiteY8359" fmla="*/ 364288 h 5883748"/>
              <a:gd name="connsiteX8360" fmla="*/ 1619996 w 8211041"/>
              <a:gd name="connsiteY8360" fmla="*/ 364720 h 5883748"/>
              <a:gd name="connsiteX8361" fmla="*/ 1655488 w 8211041"/>
              <a:gd name="connsiteY8361" fmla="*/ 373545 h 5883748"/>
              <a:gd name="connsiteX8362" fmla="*/ 1607679 w 8211041"/>
              <a:gd name="connsiteY8362" fmla="*/ 352302 h 5883748"/>
              <a:gd name="connsiteX8363" fmla="*/ 1614160 w 8211041"/>
              <a:gd name="connsiteY8363" fmla="*/ 348097 h 5883748"/>
              <a:gd name="connsiteX8364" fmla="*/ 1609319 w 8211041"/>
              <a:gd name="connsiteY8364" fmla="*/ 343978 h 5883748"/>
              <a:gd name="connsiteX8365" fmla="*/ 1635195 w 8211041"/>
              <a:gd name="connsiteY8365" fmla="*/ 351612 h 5883748"/>
              <a:gd name="connsiteX8366" fmla="*/ 1660956 w 8211041"/>
              <a:gd name="connsiteY8366" fmla="*/ 361481 h 5883748"/>
              <a:gd name="connsiteX8367" fmla="*/ 1666159 w 8211041"/>
              <a:gd name="connsiteY8367" fmla="*/ 358522 h 5883748"/>
              <a:gd name="connsiteX8368" fmla="*/ 1671880 w 8211041"/>
              <a:gd name="connsiteY8368" fmla="*/ 360121 h 5883748"/>
              <a:gd name="connsiteX8369" fmla="*/ 1676871 w 8211041"/>
              <a:gd name="connsiteY8369" fmla="*/ 361624 h 5883748"/>
              <a:gd name="connsiteX8370" fmla="*/ 1661293 w 8211041"/>
              <a:gd name="connsiteY8370" fmla="*/ 353947 h 5883748"/>
              <a:gd name="connsiteX8371" fmla="*/ 1653765 w 8211041"/>
              <a:gd name="connsiteY8371" fmla="*/ 348786 h 5883748"/>
              <a:gd name="connsiteX8372" fmla="*/ 1657491 w 8211041"/>
              <a:gd name="connsiteY8372" fmla="*/ 348082 h 5883748"/>
              <a:gd name="connsiteX8373" fmla="*/ 1655565 w 8211041"/>
              <a:gd name="connsiteY8373" fmla="*/ 347418 h 5883748"/>
              <a:gd name="connsiteX8374" fmla="*/ 1643393 w 8211041"/>
              <a:gd name="connsiteY8374" fmla="*/ 341482 h 5883748"/>
              <a:gd name="connsiteX8375" fmla="*/ 1582191 w 8211041"/>
              <a:gd name="connsiteY8375" fmla="*/ 313506 h 5883748"/>
              <a:gd name="connsiteX8376" fmla="*/ 1643543 w 8211041"/>
              <a:gd name="connsiteY8376" fmla="*/ 334612 h 5883748"/>
              <a:gd name="connsiteX8377" fmla="*/ 1673425 w 8211041"/>
              <a:gd name="connsiteY8377" fmla="*/ 342933 h 5883748"/>
              <a:gd name="connsiteX8378" fmla="*/ 1682229 w 8211041"/>
              <a:gd name="connsiteY8378" fmla="*/ 340704 h 5883748"/>
              <a:gd name="connsiteX8379" fmla="*/ 1686667 w 8211041"/>
              <a:gd name="connsiteY8379" fmla="*/ 342578 h 5883748"/>
              <a:gd name="connsiteX8380" fmla="*/ 1711667 w 8211041"/>
              <a:gd name="connsiteY8380" fmla="*/ 337861 h 5883748"/>
              <a:gd name="connsiteX8381" fmla="*/ 1703516 w 8211041"/>
              <a:gd name="connsiteY8381" fmla="*/ 333183 h 5883748"/>
              <a:gd name="connsiteX8382" fmla="*/ 1698215 w 8211041"/>
              <a:gd name="connsiteY8382" fmla="*/ 330886 h 5883748"/>
              <a:gd name="connsiteX8383" fmla="*/ 1678096 w 8211041"/>
              <a:gd name="connsiteY8383" fmla="*/ 322803 h 5883748"/>
              <a:gd name="connsiteX8384" fmla="*/ 1677655 w 8211041"/>
              <a:gd name="connsiteY8384" fmla="*/ 322591 h 5883748"/>
              <a:gd name="connsiteX8385" fmla="*/ 1677323 w 8211041"/>
              <a:gd name="connsiteY8385" fmla="*/ 322480 h 5883748"/>
              <a:gd name="connsiteX8386" fmla="*/ 1641738 w 8211041"/>
              <a:gd name="connsiteY8386" fmla="*/ 311904 h 5883748"/>
              <a:gd name="connsiteX8387" fmla="*/ 1570927 w 8211041"/>
              <a:gd name="connsiteY8387" fmla="*/ 286114 h 5883748"/>
              <a:gd name="connsiteX8388" fmla="*/ 1666642 w 8211041"/>
              <a:gd name="connsiteY8388" fmla="*/ 303664 h 5883748"/>
              <a:gd name="connsiteX8389" fmla="*/ 1646741 w 8211041"/>
              <a:gd name="connsiteY8389" fmla="*/ 273233 h 5883748"/>
              <a:gd name="connsiteX8390" fmla="*/ 1647588 w 8211041"/>
              <a:gd name="connsiteY8390" fmla="*/ 273388 h 5883748"/>
              <a:gd name="connsiteX8391" fmla="*/ 1621056 w 8211041"/>
              <a:gd name="connsiteY8391" fmla="*/ 260951 h 5883748"/>
              <a:gd name="connsiteX8392" fmla="*/ 1603606 w 8211041"/>
              <a:gd name="connsiteY8392" fmla="*/ 254522 h 5883748"/>
              <a:gd name="connsiteX8393" fmla="*/ 1604024 w 8211041"/>
              <a:gd name="connsiteY8393" fmla="*/ 254352 h 5883748"/>
              <a:gd name="connsiteX8394" fmla="*/ 1596296 w 8211041"/>
              <a:gd name="connsiteY8394" fmla="*/ 247991 h 5883748"/>
              <a:gd name="connsiteX8395" fmla="*/ 1593364 w 8211041"/>
              <a:gd name="connsiteY8395" fmla="*/ 245666 h 5883748"/>
              <a:gd name="connsiteX8396" fmla="*/ 1598967 w 8211041"/>
              <a:gd name="connsiteY8396" fmla="*/ 247453 h 5883748"/>
              <a:gd name="connsiteX8397" fmla="*/ 1635129 w 8211041"/>
              <a:gd name="connsiteY8397" fmla="*/ 260212 h 5883748"/>
              <a:gd name="connsiteX8398" fmla="*/ 1646724 w 8211041"/>
              <a:gd name="connsiteY8398" fmla="*/ 269016 h 5883748"/>
              <a:gd name="connsiteX8399" fmla="*/ 1655936 w 8211041"/>
              <a:gd name="connsiteY8399" fmla="*/ 274922 h 5883748"/>
              <a:gd name="connsiteX8400" fmla="*/ 1656088 w 8211041"/>
              <a:gd name="connsiteY8400" fmla="*/ 274950 h 5883748"/>
              <a:gd name="connsiteX8401" fmla="*/ 1668632 w 8211041"/>
              <a:gd name="connsiteY8401" fmla="*/ 277894 h 5883748"/>
              <a:gd name="connsiteX8402" fmla="*/ 1695915 w 8211041"/>
              <a:gd name="connsiteY8402" fmla="*/ 284575 h 5883748"/>
              <a:gd name="connsiteX8403" fmla="*/ 1686783 w 8211041"/>
              <a:gd name="connsiteY8403" fmla="*/ 278437 h 5883748"/>
              <a:gd name="connsiteX8404" fmla="*/ 1689020 w 8211041"/>
              <a:gd name="connsiteY8404" fmla="*/ 279227 h 5883748"/>
              <a:gd name="connsiteX8405" fmla="*/ 1706342 w 8211041"/>
              <a:gd name="connsiteY8405" fmla="*/ 284247 h 5883748"/>
              <a:gd name="connsiteX8406" fmla="*/ 1717662 w 8211041"/>
              <a:gd name="connsiteY8406" fmla="*/ 284160 h 5883748"/>
              <a:gd name="connsiteX8407" fmla="*/ 1714177 w 8211041"/>
              <a:gd name="connsiteY8407" fmla="*/ 281195 h 5883748"/>
              <a:gd name="connsiteX8408" fmla="*/ 1712138 w 8211041"/>
              <a:gd name="connsiteY8408" fmla="*/ 269740 h 5883748"/>
              <a:gd name="connsiteX8409" fmla="*/ 1718690 w 8211041"/>
              <a:gd name="connsiteY8409" fmla="*/ 269970 h 5883748"/>
              <a:gd name="connsiteX8410" fmla="*/ 1722965 w 8211041"/>
              <a:gd name="connsiteY8410" fmla="*/ 271040 h 5883748"/>
              <a:gd name="connsiteX8411" fmla="*/ 1692556 w 8211041"/>
              <a:gd name="connsiteY8411" fmla="*/ 259161 h 5883748"/>
              <a:gd name="connsiteX8412" fmla="*/ 1617844 w 8211041"/>
              <a:gd name="connsiteY8412" fmla="*/ 227908 h 5883748"/>
              <a:gd name="connsiteX8413" fmla="*/ 1519751 w 8211041"/>
              <a:gd name="connsiteY8413" fmla="*/ 180618 h 5883748"/>
              <a:gd name="connsiteX8414" fmla="*/ 1506033 w 8211041"/>
              <a:gd name="connsiteY8414" fmla="*/ 174004 h 5883748"/>
              <a:gd name="connsiteX8415" fmla="*/ 1505340 w 8211041"/>
              <a:gd name="connsiteY8415" fmla="*/ 171337 h 5883748"/>
              <a:gd name="connsiteX8416" fmla="*/ 1505448 w 8211041"/>
              <a:gd name="connsiteY8416" fmla="*/ 166846 h 5883748"/>
              <a:gd name="connsiteX8417" fmla="*/ 1532171 w 8211041"/>
              <a:gd name="connsiteY8417" fmla="*/ 178510 h 5883748"/>
              <a:gd name="connsiteX8418" fmla="*/ 1570446 w 8211041"/>
              <a:gd name="connsiteY8418" fmla="*/ 191844 h 5883748"/>
              <a:gd name="connsiteX8419" fmla="*/ 1527526 w 8211041"/>
              <a:gd name="connsiteY8419" fmla="*/ 169645 h 5883748"/>
              <a:gd name="connsiteX8420" fmla="*/ 1511443 w 8211041"/>
              <a:gd name="connsiteY8420" fmla="*/ 162281 h 5883748"/>
              <a:gd name="connsiteX8421" fmla="*/ 1513047 w 8211041"/>
              <a:gd name="connsiteY8421" fmla="*/ 158568 h 5883748"/>
              <a:gd name="connsiteX8422" fmla="*/ 1516280 w 8211041"/>
              <a:gd name="connsiteY8422" fmla="*/ 157923 h 5883748"/>
              <a:gd name="connsiteX8423" fmla="*/ 1647215 w 8211041"/>
              <a:gd name="connsiteY8423" fmla="*/ 215126 h 5883748"/>
              <a:gd name="connsiteX8424" fmla="*/ 1700142 w 8211041"/>
              <a:gd name="connsiteY8424" fmla="*/ 236513 h 5883748"/>
              <a:gd name="connsiteX8425" fmla="*/ 1698467 w 8211041"/>
              <a:gd name="connsiteY8425" fmla="*/ 235438 h 5883748"/>
              <a:gd name="connsiteX8426" fmla="*/ 1711165 w 8211041"/>
              <a:gd name="connsiteY8426" fmla="*/ 238935 h 5883748"/>
              <a:gd name="connsiteX8427" fmla="*/ 1730989 w 8211041"/>
              <a:gd name="connsiteY8427" fmla="*/ 244960 h 5883748"/>
              <a:gd name="connsiteX8428" fmla="*/ 1753265 w 8211041"/>
              <a:gd name="connsiteY8428" fmla="*/ 251863 h 5883748"/>
              <a:gd name="connsiteX8429" fmla="*/ 1757001 w 8211041"/>
              <a:gd name="connsiteY8429" fmla="*/ 252188 h 5883748"/>
              <a:gd name="connsiteX8430" fmla="*/ 1748569 w 8211041"/>
              <a:gd name="connsiteY8430" fmla="*/ 248963 h 5883748"/>
              <a:gd name="connsiteX8431" fmla="*/ 1735911 w 8211041"/>
              <a:gd name="connsiteY8431" fmla="*/ 241593 h 5883748"/>
              <a:gd name="connsiteX8432" fmla="*/ 1735247 w 8211041"/>
              <a:gd name="connsiteY8432" fmla="*/ 240123 h 5883748"/>
              <a:gd name="connsiteX8433" fmla="*/ 1722980 w 8211041"/>
              <a:gd name="connsiteY8433" fmla="*/ 236639 h 5883748"/>
              <a:gd name="connsiteX8434" fmla="*/ 1717939 w 8211041"/>
              <a:gd name="connsiteY8434" fmla="*/ 231523 h 5883748"/>
              <a:gd name="connsiteX8435" fmla="*/ 1728759 w 8211041"/>
              <a:gd name="connsiteY8435" fmla="*/ 233780 h 5883748"/>
              <a:gd name="connsiteX8436" fmla="*/ 1731794 w 8211041"/>
              <a:gd name="connsiteY8436" fmla="*/ 234102 h 5883748"/>
              <a:gd name="connsiteX8437" fmla="*/ 1731309 w 8211041"/>
              <a:gd name="connsiteY8437" fmla="*/ 233453 h 5883748"/>
              <a:gd name="connsiteX8438" fmla="*/ 1678273 w 8211041"/>
              <a:gd name="connsiteY8438" fmla="*/ 210446 h 5883748"/>
              <a:gd name="connsiteX8439" fmla="*/ 1673378 w 8211041"/>
              <a:gd name="connsiteY8439" fmla="*/ 199792 h 5883748"/>
              <a:gd name="connsiteX8440" fmla="*/ 1670280 w 8211041"/>
              <a:gd name="connsiteY8440" fmla="*/ 198182 h 5883748"/>
              <a:gd name="connsiteX8441" fmla="*/ 1666791 w 8211041"/>
              <a:gd name="connsiteY8441" fmla="*/ 197300 h 5883748"/>
              <a:gd name="connsiteX8442" fmla="*/ 1663009 w 8211041"/>
              <a:gd name="connsiteY8442" fmla="*/ 195080 h 5883748"/>
              <a:gd name="connsiteX8443" fmla="*/ 1662925 w 8211041"/>
              <a:gd name="connsiteY8443" fmla="*/ 194176 h 5883748"/>
              <a:gd name="connsiteX8444" fmla="*/ 1660758 w 8211041"/>
              <a:gd name="connsiteY8444" fmla="*/ 193758 h 5883748"/>
              <a:gd name="connsiteX8445" fmla="*/ 1663009 w 8211041"/>
              <a:gd name="connsiteY8445" fmla="*/ 195080 h 5883748"/>
              <a:gd name="connsiteX8446" fmla="*/ 1663129 w 8211041"/>
              <a:gd name="connsiteY8446" fmla="*/ 196374 h 5883748"/>
              <a:gd name="connsiteX8447" fmla="*/ 1651148 w 8211041"/>
              <a:gd name="connsiteY8447" fmla="*/ 185789 h 5883748"/>
              <a:gd name="connsiteX8448" fmla="*/ 1706678 w 8211041"/>
              <a:gd name="connsiteY8448" fmla="*/ 208918 h 5883748"/>
              <a:gd name="connsiteX8449" fmla="*/ 1719683 w 8211041"/>
              <a:gd name="connsiteY8449" fmla="*/ 207054 h 5883748"/>
              <a:gd name="connsiteX8450" fmla="*/ 1726344 w 8211041"/>
              <a:gd name="connsiteY8450" fmla="*/ 208858 h 5883748"/>
              <a:gd name="connsiteX8451" fmla="*/ 1587741 w 8211041"/>
              <a:gd name="connsiteY8451" fmla="*/ 131313 h 5883748"/>
              <a:gd name="connsiteX8452" fmla="*/ 1477955 w 8211041"/>
              <a:gd name="connsiteY8452" fmla="*/ 71680 h 5883748"/>
              <a:gd name="connsiteX8453" fmla="*/ 1380076 w 8211041"/>
              <a:gd name="connsiteY8453" fmla="*/ 17473 h 5883748"/>
              <a:gd name="connsiteX8454" fmla="*/ 1806724 w 8211041"/>
              <a:gd name="connsiteY8454" fmla="*/ 0 h 5883748"/>
              <a:gd name="connsiteX8455" fmla="*/ 1843902 w 8211041"/>
              <a:gd name="connsiteY8455" fmla="*/ 15306 h 5883748"/>
              <a:gd name="connsiteX8456" fmla="*/ 1843950 w 8211041"/>
              <a:gd name="connsiteY8456" fmla="*/ 15845 h 5883748"/>
              <a:gd name="connsiteX8457" fmla="*/ 1848596 w 8211041"/>
              <a:gd name="connsiteY8457" fmla="*/ 15804 h 5883748"/>
              <a:gd name="connsiteX8458" fmla="*/ 1851587 w 8211041"/>
              <a:gd name="connsiteY8458" fmla="*/ 17293 h 5883748"/>
              <a:gd name="connsiteX8459" fmla="*/ 1853216 w 8211041"/>
              <a:gd name="connsiteY8459" fmla="*/ 15479 h 5883748"/>
              <a:gd name="connsiteX8460" fmla="*/ 1922064 w 8211041"/>
              <a:gd name="connsiteY8460" fmla="*/ 41166 h 5883748"/>
              <a:gd name="connsiteX8461" fmla="*/ 1963297 w 8211041"/>
              <a:gd name="connsiteY8461" fmla="*/ 66452 h 5883748"/>
              <a:gd name="connsiteX8462" fmla="*/ 1843186 w 8211041"/>
              <a:gd name="connsiteY8462" fmla="*/ 25265 h 5883748"/>
              <a:gd name="connsiteX8463" fmla="*/ 1828410 w 8211041"/>
              <a:gd name="connsiteY8463" fmla="*/ 19817 h 5883748"/>
              <a:gd name="connsiteX8464" fmla="*/ 1824991 w 8211041"/>
              <a:gd name="connsiteY8464" fmla="*/ 16899 h 5883748"/>
              <a:gd name="connsiteX8465" fmla="*/ 1819897 w 8211041"/>
              <a:gd name="connsiteY8465" fmla="*/ 16176 h 5883748"/>
              <a:gd name="connsiteX8466" fmla="*/ 1815221 w 8211041"/>
              <a:gd name="connsiteY8466" fmla="*/ 14955 h 5883748"/>
              <a:gd name="connsiteX8467" fmla="*/ 1808323 w 8211041"/>
              <a:gd name="connsiteY8467" fmla="*/ 12410 h 5883748"/>
              <a:gd name="connsiteX8468" fmla="*/ 1802860 w 8211041"/>
              <a:gd name="connsiteY8468" fmla="*/ 8391 h 5883748"/>
              <a:gd name="connsiteX8469" fmla="*/ 1806724 w 8211041"/>
              <a:gd name="connsiteY8469" fmla="*/ 0 h 588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Lst>
            <a:rect l="l" t="t" r="r" b="b"/>
            <a:pathLst>
              <a:path w="8211041" h="5883748">
                <a:moveTo>
                  <a:pt x="6275512" y="5879694"/>
                </a:moveTo>
                <a:lnTo>
                  <a:pt x="6279141" y="5881286"/>
                </a:lnTo>
                <a:lnTo>
                  <a:pt x="6277657" y="5881938"/>
                </a:lnTo>
                <a:cubicBezTo>
                  <a:pt x="6276372" y="5882844"/>
                  <a:pt x="6275286" y="5883597"/>
                  <a:pt x="6274631" y="5883728"/>
                </a:cubicBezTo>
                <a:cubicBezTo>
                  <a:pt x="6273976" y="5883861"/>
                  <a:pt x="6273753" y="5883376"/>
                  <a:pt x="6274193" y="5881809"/>
                </a:cubicBezTo>
                <a:close/>
                <a:moveTo>
                  <a:pt x="6168196" y="5804056"/>
                </a:moveTo>
                <a:lnTo>
                  <a:pt x="6170151" y="5804924"/>
                </a:lnTo>
                <a:lnTo>
                  <a:pt x="6169378" y="5805100"/>
                </a:lnTo>
                <a:cubicBezTo>
                  <a:pt x="6168057" y="5805686"/>
                  <a:pt x="6167142" y="5806065"/>
                  <a:pt x="6167543" y="5804840"/>
                </a:cubicBezTo>
                <a:close/>
                <a:moveTo>
                  <a:pt x="4605462" y="5789860"/>
                </a:moveTo>
                <a:lnTo>
                  <a:pt x="4610886" y="5792240"/>
                </a:lnTo>
                <a:lnTo>
                  <a:pt x="4608668" y="5793214"/>
                </a:lnTo>
                <a:cubicBezTo>
                  <a:pt x="4606748" y="5794569"/>
                  <a:pt x="4605125" y="5795693"/>
                  <a:pt x="4604146" y="5795890"/>
                </a:cubicBezTo>
                <a:cubicBezTo>
                  <a:pt x="4603167" y="5796089"/>
                  <a:pt x="4602833" y="5795363"/>
                  <a:pt x="4603491" y="5793021"/>
                </a:cubicBezTo>
                <a:close/>
                <a:moveTo>
                  <a:pt x="6029645" y="5696655"/>
                </a:moveTo>
                <a:cubicBezTo>
                  <a:pt x="6040958" y="5695624"/>
                  <a:pt x="6054168" y="5707156"/>
                  <a:pt x="6056944" y="5717166"/>
                </a:cubicBezTo>
                <a:cubicBezTo>
                  <a:pt x="6058177" y="5721617"/>
                  <a:pt x="6057349" y="5725764"/>
                  <a:pt x="6053378" y="5728376"/>
                </a:cubicBezTo>
                <a:lnTo>
                  <a:pt x="6048277" y="5726756"/>
                </a:lnTo>
                <a:lnTo>
                  <a:pt x="6047429" y="5728994"/>
                </a:lnTo>
                <a:cubicBezTo>
                  <a:pt x="6040038" y="5728633"/>
                  <a:pt x="6028908" y="5716359"/>
                  <a:pt x="6028908" y="5716359"/>
                </a:cubicBezTo>
                <a:lnTo>
                  <a:pt x="6031806" y="5716368"/>
                </a:lnTo>
                <a:lnTo>
                  <a:pt x="6031145" y="5715829"/>
                </a:lnTo>
                <a:cubicBezTo>
                  <a:pt x="6024408" y="5709186"/>
                  <a:pt x="6019421" y="5702397"/>
                  <a:pt x="6019421" y="5702397"/>
                </a:cubicBezTo>
                <a:cubicBezTo>
                  <a:pt x="6022314" y="5698739"/>
                  <a:pt x="6025874" y="5696999"/>
                  <a:pt x="6029645" y="5696655"/>
                </a:cubicBezTo>
                <a:close/>
                <a:moveTo>
                  <a:pt x="4445067" y="5676811"/>
                </a:moveTo>
                <a:lnTo>
                  <a:pt x="4447989" y="5678108"/>
                </a:lnTo>
                <a:lnTo>
                  <a:pt x="4446834" y="5678371"/>
                </a:lnTo>
                <a:cubicBezTo>
                  <a:pt x="4444859" y="5679247"/>
                  <a:pt x="4443492" y="5679814"/>
                  <a:pt x="4444090" y="5677983"/>
                </a:cubicBezTo>
                <a:close/>
                <a:moveTo>
                  <a:pt x="6127588" y="5587362"/>
                </a:moveTo>
                <a:cubicBezTo>
                  <a:pt x="6128126" y="5587388"/>
                  <a:pt x="6132956" y="5589630"/>
                  <a:pt x="6138702" y="5592071"/>
                </a:cubicBezTo>
                <a:lnTo>
                  <a:pt x="6133275" y="5590700"/>
                </a:lnTo>
                <a:close/>
                <a:moveTo>
                  <a:pt x="6225793" y="5571883"/>
                </a:moveTo>
                <a:cubicBezTo>
                  <a:pt x="6225349" y="5570298"/>
                  <a:pt x="6227124" y="5576636"/>
                  <a:pt x="6227124" y="5576636"/>
                </a:cubicBezTo>
                <a:cubicBezTo>
                  <a:pt x="6227124" y="5576636"/>
                  <a:pt x="6226801" y="5583219"/>
                  <a:pt x="6226882" y="5581573"/>
                </a:cubicBezTo>
                <a:cubicBezTo>
                  <a:pt x="6226908" y="5581025"/>
                  <a:pt x="6226980" y="5579562"/>
                  <a:pt x="6227124" y="5576636"/>
                </a:cubicBezTo>
                <a:cubicBezTo>
                  <a:pt x="6226335" y="5573820"/>
                  <a:pt x="6225941" y="5572411"/>
                  <a:pt x="6225793" y="5571883"/>
                </a:cubicBezTo>
                <a:close/>
                <a:moveTo>
                  <a:pt x="4237986" y="5516288"/>
                </a:moveTo>
                <a:cubicBezTo>
                  <a:pt x="4254894" y="5514746"/>
                  <a:pt x="4274639" y="5531983"/>
                  <a:pt x="4278788" y="5546944"/>
                </a:cubicBezTo>
                <a:cubicBezTo>
                  <a:pt x="4280631" y="5553596"/>
                  <a:pt x="4279393" y="5559795"/>
                  <a:pt x="4273458" y="5563698"/>
                </a:cubicBezTo>
                <a:lnTo>
                  <a:pt x="4265834" y="5561277"/>
                </a:lnTo>
                <a:lnTo>
                  <a:pt x="4264566" y="5564622"/>
                </a:lnTo>
                <a:cubicBezTo>
                  <a:pt x="4253520" y="5564083"/>
                  <a:pt x="4236885" y="5545737"/>
                  <a:pt x="4236885" y="5545737"/>
                </a:cubicBezTo>
                <a:lnTo>
                  <a:pt x="4241217" y="5545751"/>
                </a:lnTo>
                <a:lnTo>
                  <a:pt x="4240228" y="5544945"/>
                </a:lnTo>
                <a:cubicBezTo>
                  <a:pt x="4230159" y="5535017"/>
                  <a:pt x="4222706" y="5524869"/>
                  <a:pt x="4222706" y="5524869"/>
                </a:cubicBezTo>
                <a:cubicBezTo>
                  <a:pt x="4227029" y="5519402"/>
                  <a:pt x="4232350" y="5516802"/>
                  <a:pt x="4237986" y="5516288"/>
                </a:cubicBezTo>
                <a:close/>
                <a:moveTo>
                  <a:pt x="5455836" y="5467646"/>
                </a:moveTo>
                <a:lnTo>
                  <a:pt x="5453874" y="5467858"/>
                </a:lnTo>
                <a:cubicBezTo>
                  <a:pt x="5453652" y="5469797"/>
                  <a:pt x="5461879" y="5474987"/>
                  <a:pt x="5482858" y="5484984"/>
                </a:cubicBezTo>
                <a:lnTo>
                  <a:pt x="5513610" y="5498686"/>
                </a:lnTo>
                <a:lnTo>
                  <a:pt x="5498797" y="5490992"/>
                </a:lnTo>
                <a:close/>
                <a:moveTo>
                  <a:pt x="5424667" y="5449574"/>
                </a:moveTo>
                <a:lnTo>
                  <a:pt x="5425098" y="5451951"/>
                </a:lnTo>
                <a:lnTo>
                  <a:pt x="5426717" y="5460871"/>
                </a:lnTo>
                <a:cubicBezTo>
                  <a:pt x="5427908" y="5467979"/>
                  <a:pt x="5428503" y="5471534"/>
                  <a:pt x="5428727" y="5472866"/>
                </a:cubicBezTo>
                <a:cubicBezTo>
                  <a:pt x="5429398" y="5476865"/>
                  <a:pt x="5426717" y="5460871"/>
                  <a:pt x="5426717" y="5460871"/>
                </a:cubicBezTo>
                <a:cubicBezTo>
                  <a:pt x="5426717" y="5460871"/>
                  <a:pt x="5426412" y="5459190"/>
                  <a:pt x="5426031" y="5457088"/>
                </a:cubicBezTo>
                <a:lnTo>
                  <a:pt x="5425098" y="5451951"/>
                </a:lnTo>
                <a:lnTo>
                  <a:pt x="5424886" y="5450781"/>
                </a:lnTo>
                <a:close/>
                <a:moveTo>
                  <a:pt x="6139304" y="5415527"/>
                </a:moveTo>
                <a:cubicBezTo>
                  <a:pt x="6158307" y="5418307"/>
                  <a:pt x="6165719" y="5424534"/>
                  <a:pt x="6164675" y="5426953"/>
                </a:cubicBezTo>
                <a:cubicBezTo>
                  <a:pt x="6163630" y="5429371"/>
                  <a:pt x="6154130" y="5427981"/>
                  <a:pt x="6139304" y="5415527"/>
                </a:cubicBezTo>
                <a:close/>
                <a:moveTo>
                  <a:pt x="5993704" y="5380563"/>
                </a:moveTo>
                <a:cubicBezTo>
                  <a:pt x="6000974" y="5381962"/>
                  <a:pt x="6005812" y="5383817"/>
                  <a:pt x="6008681" y="5385523"/>
                </a:cubicBezTo>
                <a:cubicBezTo>
                  <a:pt x="6010833" y="5386804"/>
                  <a:pt x="6011876" y="5388001"/>
                  <a:pt x="6012003" y="5388859"/>
                </a:cubicBezTo>
                <a:cubicBezTo>
                  <a:pt x="6012389" y="5391433"/>
                  <a:pt x="6004543" y="5390964"/>
                  <a:pt x="5993704" y="5380563"/>
                </a:cubicBezTo>
                <a:close/>
                <a:moveTo>
                  <a:pt x="7887024" y="5361309"/>
                </a:moveTo>
                <a:lnTo>
                  <a:pt x="7889315" y="5362314"/>
                </a:lnTo>
                <a:lnTo>
                  <a:pt x="7888378" y="5362726"/>
                </a:lnTo>
                <a:cubicBezTo>
                  <a:pt x="7887567" y="5363298"/>
                  <a:pt x="7886881" y="5363773"/>
                  <a:pt x="7886468" y="5363856"/>
                </a:cubicBezTo>
                <a:cubicBezTo>
                  <a:pt x="7886054" y="5363941"/>
                  <a:pt x="7885913" y="5363634"/>
                  <a:pt x="7886191" y="5362644"/>
                </a:cubicBezTo>
                <a:close/>
                <a:moveTo>
                  <a:pt x="6219690" y="5356596"/>
                </a:moveTo>
                <a:cubicBezTo>
                  <a:pt x="6220711" y="5356510"/>
                  <a:pt x="6229669" y="5360688"/>
                  <a:pt x="6240349" y="5365102"/>
                </a:cubicBezTo>
                <a:lnTo>
                  <a:pt x="6230171" y="5363238"/>
                </a:lnTo>
                <a:close/>
                <a:moveTo>
                  <a:pt x="4384373" y="5352936"/>
                </a:moveTo>
                <a:cubicBezTo>
                  <a:pt x="4385178" y="5352975"/>
                  <a:pt x="4392396" y="5356326"/>
                  <a:pt x="4400984" y="5359975"/>
                </a:cubicBezTo>
                <a:lnTo>
                  <a:pt x="4392873" y="5357925"/>
                </a:lnTo>
                <a:close/>
                <a:moveTo>
                  <a:pt x="6127354" y="5349762"/>
                </a:moveTo>
                <a:cubicBezTo>
                  <a:pt x="6126400" y="5348618"/>
                  <a:pt x="6130214" y="5353194"/>
                  <a:pt x="6130214" y="5353194"/>
                </a:cubicBezTo>
                <a:cubicBezTo>
                  <a:pt x="6128520" y="5351160"/>
                  <a:pt x="6127671" y="5350144"/>
                  <a:pt x="6127354" y="5349762"/>
                </a:cubicBezTo>
                <a:close/>
                <a:moveTo>
                  <a:pt x="4531152" y="5329801"/>
                </a:moveTo>
                <a:cubicBezTo>
                  <a:pt x="4530489" y="5327433"/>
                  <a:pt x="4533141" y="5336906"/>
                  <a:pt x="4533141" y="5336906"/>
                </a:cubicBezTo>
                <a:cubicBezTo>
                  <a:pt x="4532926" y="5341279"/>
                  <a:pt x="4532819" y="5343466"/>
                  <a:pt x="4532779" y="5344284"/>
                </a:cubicBezTo>
                <a:cubicBezTo>
                  <a:pt x="4532659" y="5346744"/>
                  <a:pt x="4533141" y="5336906"/>
                  <a:pt x="4533141" y="5336906"/>
                </a:cubicBezTo>
                <a:cubicBezTo>
                  <a:pt x="4531962" y="5332696"/>
                  <a:pt x="4531373" y="5330591"/>
                  <a:pt x="4531152" y="5329801"/>
                </a:cubicBezTo>
                <a:close/>
                <a:moveTo>
                  <a:pt x="7819258" y="5313547"/>
                </a:moveTo>
                <a:lnTo>
                  <a:pt x="7820493" y="5314095"/>
                </a:lnTo>
                <a:lnTo>
                  <a:pt x="7820005" y="5314206"/>
                </a:lnTo>
                <a:cubicBezTo>
                  <a:pt x="7819171" y="5314576"/>
                  <a:pt x="7818593" y="5314815"/>
                  <a:pt x="7818846" y="5314042"/>
                </a:cubicBezTo>
                <a:close/>
                <a:moveTo>
                  <a:pt x="6832457" y="5304582"/>
                </a:moveTo>
                <a:lnTo>
                  <a:pt x="6835882" y="5306085"/>
                </a:lnTo>
                <a:lnTo>
                  <a:pt x="6834482" y="5306700"/>
                </a:lnTo>
                <a:cubicBezTo>
                  <a:pt x="6833270" y="5307556"/>
                  <a:pt x="6832245" y="5308266"/>
                  <a:pt x="6831626" y="5308390"/>
                </a:cubicBezTo>
                <a:cubicBezTo>
                  <a:pt x="6831008" y="5308516"/>
                  <a:pt x="6830797" y="5308057"/>
                  <a:pt x="6831213" y="5306578"/>
                </a:cubicBezTo>
                <a:close/>
                <a:moveTo>
                  <a:pt x="6407867" y="5290919"/>
                </a:moveTo>
                <a:lnTo>
                  <a:pt x="6408692" y="5295462"/>
                </a:lnTo>
                <a:lnTo>
                  <a:pt x="6409929" y="5302270"/>
                </a:lnTo>
                <a:cubicBezTo>
                  <a:pt x="6409366" y="5309526"/>
                  <a:pt x="6409087" y="5313155"/>
                  <a:pt x="6408981" y="5314514"/>
                </a:cubicBezTo>
                <a:cubicBezTo>
                  <a:pt x="6408667" y="5318596"/>
                  <a:pt x="6409929" y="5302270"/>
                  <a:pt x="6409929" y="5302270"/>
                </a:cubicBezTo>
                <a:cubicBezTo>
                  <a:pt x="6409929" y="5302270"/>
                  <a:pt x="6409624" y="5300588"/>
                  <a:pt x="6409242" y="5298487"/>
                </a:cubicBezTo>
                <a:lnTo>
                  <a:pt x="6408692" y="5295462"/>
                </a:lnTo>
                <a:lnTo>
                  <a:pt x="6408097" y="5292180"/>
                </a:lnTo>
                <a:cubicBezTo>
                  <a:pt x="6407792" y="5290499"/>
                  <a:pt x="6407639" y="5289657"/>
                  <a:pt x="6407867" y="5290919"/>
                </a:cubicBezTo>
                <a:close/>
                <a:moveTo>
                  <a:pt x="7731769" y="5245727"/>
                </a:moveTo>
                <a:cubicBezTo>
                  <a:pt x="7738913" y="5245076"/>
                  <a:pt x="7747254" y="5252358"/>
                  <a:pt x="7749007" y="5258679"/>
                </a:cubicBezTo>
                <a:cubicBezTo>
                  <a:pt x="7749786" y="5261490"/>
                  <a:pt x="7749263" y="5264108"/>
                  <a:pt x="7746756" y="5265758"/>
                </a:cubicBezTo>
                <a:lnTo>
                  <a:pt x="7743535" y="5264735"/>
                </a:lnTo>
                <a:lnTo>
                  <a:pt x="7742999" y="5266148"/>
                </a:lnTo>
                <a:cubicBezTo>
                  <a:pt x="7738332" y="5265920"/>
                  <a:pt x="7731304" y="5258170"/>
                  <a:pt x="7731304" y="5258170"/>
                </a:cubicBezTo>
                <a:lnTo>
                  <a:pt x="7733134" y="5258175"/>
                </a:lnTo>
                <a:lnTo>
                  <a:pt x="7732716" y="5257835"/>
                </a:lnTo>
                <a:cubicBezTo>
                  <a:pt x="7728462" y="5253640"/>
                  <a:pt x="7725313" y="5249353"/>
                  <a:pt x="7725313" y="5249353"/>
                </a:cubicBezTo>
                <a:cubicBezTo>
                  <a:pt x="7727140" y="5247043"/>
                  <a:pt x="7729388" y="5245945"/>
                  <a:pt x="7731769" y="5245727"/>
                </a:cubicBezTo>
                <a:close/>
                <a:moveTo>
                  <a:pt x="6731175" y="5233197"/>
                </a:moveTo>
                <a:lnTo>
                  <a:pt x="6733020" y="5234016"/>
                </a:lnTo>
                <a:lnTo>
                  <a:pt x="6732291" y="5234182"/>
                </a:lnTo>
                <a:cubicBezTo>
                  <a:pt x="6731043" y="5234735"/>
                  <a:pt x="6730180" y="5235093"/>
                  <a:pt x="6730558" y="5233937"/>
                </a:cubicBezTo>
                <a:close/>
                <a:moveTo>
                  <a:pt x="5973062" y="5189585"/>
                </a:moveTo>
                <a:cubicBezTo>
                  <a:pt x="5972872" y="5189735"/>
                  <a:pt x="5973777" y="5190260"/>
                  <a:pt x="5975497" y="5191059"/>
                </a:cubicBezTo>
                <a:lnTo>
                  <a:pt x="5982535" y="5194063"/>
                </a:lnTo>
                <a:lnTo>
                  <a:pt x="5977231" y="5191282"/>
                </a:lnTo>
                <a:lnTo>
                  <a:pt x="5974781" y="5190041"/>
                </a:lnTo>
                <a:close/>
                <a:moveTo>
                  <a:pt x="7793616" y="5176713"/>
                </a:moveTo>
                <a:cubicBezTo>
                  <a:pt x="7793956" y="5176730"/>
                  <a:pt x="7797006" y="5178146"/>
                  <a:pt x="7800634" y="5179687"/>
                </a:cubicBezTo>
                <a:lnTo>
                  <a:pt x="7797207" y="5178821"/>
                </a:lnTo>
                <a:close/>
                <a:moveTo>
                  <a:pt x="3380364" y="5174007"/>
                </a:moveTo>
                <a:lnTo>
                  <a:pt x="3377431" y="5174325"/>
                </a:lnTo>
                <a:cubicBezTo>
                  <a:pt x="3377099" y="5177223"/>
                  <a:pt x="3389395" y="5184979"/>
                  <a:pt x="3420751" y="5199921"/>
                </a:cubicBezTo>
                <a:lnTo>
                  <a:pt x="3466713" y="5220400"/>
                </a:lnTo>
                <a:lnTo>
                  <a:pt x="3444574" y="5208901"/>
                </a:lnTo>
                <a:close/>
                <a:moveTo>
                  <a:pt x="7855628" y="5166939"/>
                </a:moveTo>
                <a:cubicBezTo>
                  <a:pt x="7855722" y="5167272"/>
                  <a:pt x="7855971" y="5168162"/>
                  <a:pt x="7856469" y="5169940"/>
                </a:cubicBezTo>
                <a:cubicBezTo>
                  <a:pt x="7856469" y="5169940"/>
                  <a:pt x="7856265" y="5174097"/>
                  <a:pt x="7856316" y="5173058"/>
                </a:cubicBezTo>
                <a:cubicBezTo>
                  <a:pt x="7856332" y="5172712"/>
                  <a:pt x="7856378" y="5171788"/>
                  <a:pt x="7856469" y="5169940"/>
                </a:cubicBezTo>
                <a:cubicBezTo>
                  <a:pt x="7856469" y="5169940"/>
                  <a:pt x="7855348" y="5165938"/>
                  <a:pt x="7855628" y="5166939"/>
                </a:cubicBezTo>
                <a:close/>
                <a:moveTo>
                  <a:pt x="6195553" y="5151774"/>
                </a:moveTo>
                <a:lnTo>
                  <a:pt x="6195490" y="5157589"/>
                </a:lnTo>
                <a:lnTo>
                  <a:pt x="6206936" y="5161478"/>
                </a:lnTo>
                <a:lnTo>
                  <a:pt x="6200948" y="5155598"/>
                </a:lnTo>
                <a:cubicBezTo>
                  <a:pt x="6198171" y="5153074"/>
                  <a:pt x="6196148" y="5151537"/>
                  <a:pt x="6195553" y="5151774"/>
                </a:cubicBezTo>
                <a:close/>
                <a:moveTo>
                  <a:pt x="3333778" y="5146997"/>
                </a:moveTo>
                <a:lnTo>
                  <a:pt x="3334105" y="5148801"/>
                </a:lnTo>
                <a:lnTo>
                  <a:pt x="3334422" y="5150549"/>
                </a:lnTo>
                <a:lnTo>
                  <a:pt x="3336842" y="5163882"/>
                </a:lnTo>
                <a:cubicBezTo>
                  <a:pt x="3338622" y="5174505"/>
                  <a:pt x="3339511" y="5179819"/>
                  <a:pt x="3339846" y="5181810"/>
                </a:cubicBezTo>
                <a:cubicBezTo>
                  <a:pt x="3340849" y="5187786"/>
                  <a:pt x="3336842" y="5163882"/>
                  <a:pt x="3336842" y="5163882"/>
                </a:cubicBezTo>
                <a:cubicBezTo>
                  <a:pt x="3336842" y="5163882"/>
                  <a:pt x="3336386" y="5161369"/>
                  <a:pt x="3335816" y="5158227"/>
                </a:cubicBezTo>
                <a:lnTo>
                  <a:pt x="3334422" y="5150549"/>
                </a:lnTo>
                <a:close/>
                <a:moveTo>
                  <a:pt x="6600412" y="5131833"/>
                </a:moveTo>
                <a:cubicBezTo>
                  <a:pt x="6611089" y="5130859"/>
                  <a:pt x="6623557" y="5141744"/>
                  <a:pt x="6626177" y="5151191"/>
                </a:cubicBezTo>
                <a:cubicBezTo>
                  <a:pt x="6627340" y="5155392"/>
                  <a:pt x="6626559" y="5159306"/>
                  <a:pt x="6622811" y="5161771"/>
                </a:cubicBezTo>
                <a:lnTo>
                  <a:pt x="6617997" y="5160242"/>
                </a:lnTo>
                <a:lnTo>
                  <a:pt x="6617196" y="5162354"/>
                </a:lnTo>
                <a:cubicBezTo>
                  <a:pt x="6610221" y="5162014"/>
                  <a:pt x="6599717" y="5150429"/>
                  <a:pt x="6599717" y="5150429"/>
                </a:cubicBezTo>
                <a:lnTo>
                  <a:pt x="6602452" y="5150438"/>
                </a:lnTo>
                <a:lnTo>
                  <a:pt x="6601828" y="5149929"/>
                </a:lnTo>
                <a:cubicBezTo>
                  <a:pt x="6595469" y="5143660"/>
                  <a:pt x="6590763" y="5137252"/>
                  <a:pt x="6590763" y="5137252"/>
                </a:cubicBezTo>
                <a:cubicBezTo>
                  <a:pt x="6593493" y="5133800"/>
                  <a:pt x="6596853" y="5132158"/>
                  <a:pt x="6600412" y="5131833"/>
                </a:cubicBezTo>
                <a:close/>
                <a:moveTo>
                  <a:pt x="6210083" y="5131780"/>
                </a:moveTo>
                <a:cubicBezTo>
                  <a:pt x="6211272" y="5131305"/>
                  <a:pt x="6212065" y="5131562"/>
                  <a:pt x="6212775" y="5132476"/>
                </a:cubicBezTo>
                <a:cubicBezTo>
                  <a:pt x="6213485" y="5133389"/>
                  <a:pt x="6214114" y="5134959"/>
                  <a:pt x="6214973" y="5137105"/>
                </a:cubicBezTo>
                <a:cubicBezTo>
                  <a:pt x="6210216" y="5139008"/>
                  <a:pt x="6210876" y="5133762"/>
                  <a:pt x="6210083" y="5131780"/>
                </a:cubicBezTo>
                <a:close/>
                <a:moveTo>
                  <a:pt x="6283126" y="5131052"/>
                </a:moveTo>
                <a:lnTo>
                  <a:pt x="6329939" y="5156699"/>
                </a:lnTo>
                <a:lnTo>
                  <a:pt x="6334363" y="5161206"/>
                </a:lnTo>
                <a:lnTo>
                  <a:pt x="6339210" y="5166900"/>
                </a:lnTo>
                <a:lnTo>
                  <a:pt x="6315775" y="5155934"/>
                </a:lnTo>
                <a:lnTo>
                  <a:pt x="6293856" y="5144539"/>
                </a:lnTo>
                <a:lnTo>
                  <a:pt x="6286661" y="5135068"/>
                </a:lnTo>
                <a:close/>
                <a:moveTo>
                  <a:pt x="6205193" y="5126455"/>
                </a:moveTo>
                <a:cubicBezTo>
                  <a:pt x="6206383" y="5125978"/>
                  <a:pt x="6207175" y="5126236"/>
                  <a:pt x="6207886" y="5127150"/>
                </a:cubicBezTo>
                <a:cubicBezTo>
                  <a:pt x="6208596" y="5128063"/>
                  <a:pt x="6209223" y="5129633"/>
                  <a:pt x="6210083" y="5131780"/>
                </a:cubicBezTo>
                <a:cubicBezTo>
                  <a:pt x="6205328" y="5133683"/>
                  <a:pt x="6205987" y="5128436"/>
                  <a:pt x="6205193" y="5126455"/>
                </a:cubicBezTo>
                <a:close/>
                <a:moveTo>
                  <a:pt x="6191186" y="5113280"/>
                </a:moveTo>
                <a:cubicBezTo>
                  <a:pt x="6194556" y="5114231"/>
                  <a:pt x="6196637" y="5115697"/>
                  <a:pt x="6198586" y="5117840"/>
                </a:cubicBezTo>
                <a:cubicBezTo>
                  <a:pt x="6200535" y="5119983"/>
                  <a:pt x="6202352" y="5122801"/>
                  <a:pt x="6205193" y="5126455"/>
                </a:cubicBezTo>
                <a:cubicBezTo>
                  <a:pt x="6198851" y="5124393"/>
                  <a:pt x="6193565" y="5119226"/>
                  <a:pt x="6191186" y="5113280"/>
                </a:cubicBezTo>
                <a:close/>
                <a:moveTo>
                  <a:pt x="7369433" y="5101118"/>
                </a:moveTo>
                <a:lnTo>
                  <a:pt x="7368194" y="5101252"/>
                </a:lnTo>
                <a:cubicBezTo>
                  <a:pt x="7368054" y="5102476"/>
                  <a:pt x="7373249" y="5105753"/>
                  <a:pt x="7386496" y="5112066"/>
                </a:cubicBezTo>
                <a:lnTo>
                  <a:pt x="7405915" y="5120718"/>
                </a:lnTo>
                <a:lnTo>
                  <a:pt x="7396561" y="5115860"/>
                </a:lnTo>
                <a:close/>
                <a:moveTo>
                  <a:pt x="4401885" y="5096109"/>
                </a:moveTo>
                <a:cubicBezTo>
                  <a:pt x="4430286" y="5100264"/>
                  <a:pt x="4441365" y="5109572"/>
                  <a:pt x="4439804" y="5113187"/>
                </a:cubicBezTo>
                <a:cubicBezTo>
                  <a:pt x="4438243" y="5116801"/>
                  <a:pt x="4424043" y="5114723"/>
                  <a:pt x="4401885" y="5096109"/>
                </a:cubicBezTo>
                <a:close/>
                <a:moveTo>
                  <a:pt x="6060856" y="5091069"/>
                </a:moveTo>
                <a:cubicBezTo>
                  <a:pt x="6059166" y="5090721"/>
                  <a:pt x="6065929" y="5092111"/>
                  <a:pt x="6065929" y="5092111"/>
                </a:cubicBezTo>
                <a:cubicBezTo>
                  <a:pt x="6062922" y="5091494"/>
                  <a:pt x="6061419" y="5091185"/>
                  <a:pt x="6060856" y="5091069"/>
                </a:cubicBezTo>
                <a:close/>
                <a:moveTo>
                  <a:pt x="7349751" y="5089706"/>
                </a:moveTo>
                <a:lnTo>
                  <a:pt x="7349889" y="5090468"/>
                </a:lnTo>
                <a:lnTo>
                  <a:pt x="7350023" y="5091207"/>
                </a:lnTo>
                <a:lnTo>
                  <a:pt x="7351045" y="5096840"/>
                </a:lnTo>
                <a:cubicBezTo>
                  <a:pt x="7351045" y="5096840"/>
                  <a:pt x="7352738" y="5106939"/>
                  <a:pt x="7352315" y="5104414"/>
                </a:cubicBezTo>
                <a:cubicBezTo>
                  <a:pt x="7352173" y="5103573"/>
                  <a:pt x="7351798" y="5101328"/>
                  <a:pt x="7351045" y="5096840"/>
                </a:cubicBezTo>
                <a:cubicBezTo>
                  <a:pt x="7351045" y="5096840"/>
                  <a:pt x="7350853" y="5095778"/>
                  <a:pt x="7350612" y="5094451"/>
                </a:cubicBezTo>
                <a:lnTo>
                  <a:pt x="7350023" y="5091207"/>
                </a:lnTo>
                <a:close/>
                <a:moveTo>
                  <a:pt x="6010122" y="5081805"/>
                </a:moveTo>
                <a:lnTo>
                  <a:pt x="6012502" y="5084000"/>
                </a:lnTo>
                <a:lnTo>
                  <a:pt x="6040755" y="5098498"/>
                </a:lnTo>
                <a:lnTo>
                  <a:pt x="6031338" y="5090539"/>
                </a:lnTo>
                <a:lnTo>
                  <a:pt x="6017821" y="5084221"/>
                </a:lnTo>
                <a:close/>
                <a:moveTo>
                  <a:pt x="7801014" y="5068207"/>
                </a:moveTo>
                <a:cubicBezTo>
                  <a:pt x="7813014" y="5069962"/>
                  <a:pt x="7817694" y="5073894"/>
                  <a:pt x="7817035" y="5075422"/>
                </a:cubicBezTo>
                <a:cubicBezTo>
                  <a:pt x="7816375" y="5076949"/>
                  <a:pt x="7810376" y="5076071"/>
                  <a:pt x="7801014" y="5068207"/>
                </a:cubicBezTo>
                <a:close/>
                <a:moveTo>
                  <a:pt x="6114149" y="5063237"/>
                </a:moveTo>
                <a:cubicBezTo>
                  <a:pt x="6113357" y="5064703"/>
                  <a:pt x="6113539" y="5065948"/>
                  <a:pt x="6114257" y="5066990"/>
                </a:cubicBezTo>
                <a:cubicBezTo>
                  <a:pt x="6116413" y="5070116"/>
                  <a:pt x="6123399" y="5071416"/>
                  <a:pt x="6123399" y="5071416"/>
                </a:cubicBezTo>
                <a:cubicBezTo>
                  <a:pt x="6147582" y="5096233"/>
                  <a:pt x="6171303" y="5119894"/>
                  <a:pt x="6194214" y="5143256"/>
                </a:cubicBezTo>
                <a:lnTo>
                  <a:pt x="6213461" y="5163696"/>
                </a:lnTo>
                <a:lnTo>
                  <a:pt x="6219152" y="5165629"/>
                </a:lnTo>
                <a:lnTo>
                  <a:pt x="6227374" y="5168700"/>
                </a:lnTo>
                <a:lnTo>
                  <a:pt x="6224880" y="5166574"/>
                </a:lnTo>
                <a:cubicBezTo>
                  <a:pt x="6191438" y="5135456"/>
                  <a:pt x="6158384" y="5098522"/>
                  <a:pt x="6125777" y="5070465"/>
                </a:cubicBezTo>
                <a:cubicBezTo>
                  <a:pt x="6138991" y="5081657"/>
                  <a:pt x="6116130" y="5060144"/>
                  <a:pt x="6114149" y="5063237"/>
                </a:cubicBezTo>
                <a:close/>
                <a:moveTo>
                  <a:pt x="6031948" y="5062261"/>
                </a:moveTo>
                <a:lnTo>
                  <a:pt x="6030222" y="5065053"/>
                </a:lnTo>
                <a:lnTo>
                  <a:pt x="6031120" y="5065731"/>
                </a:lnTo>
                <a:lnTo>
                  <a:pt x="6035461" y="5065944"/>
                </a:lnTo>
                <a:lnTo>
                  <a:pt x="6036624" y="5066001"/>
                </a:lnTo>
                <a:close/>
                <a:moveTo>
                  <a:pt x="6058788" y="5059326"/>
                </a:moveTo>
                <a:cubicBezTo>
                  <a:pt x="6060374" y="5059841"/>
                  <a:pt x="6062158" y="5060852"/>
                  <a:pt x="6063760" y="5062271"/>
                </a:cubicBezTo>
                <a:cubicBezTo>
                  <a:pt x="6065362" y="5063689"/>
                  <a:pt x="6066783" y="5065517"/>
                  <a:pt x="6067642" y="5067664"/>
                </a:cubicBezTo>
                <a:cubicBezTo>
                  <a:pt x="6062093" y="5067585"/>
                  <a:pt x="6061168" y="5065272"/>
                  <a:pt x="6058788" y="5059326"/>
                </a:cubicBezTo>
                <a:close/>
                <a:moveTo>
                  <a:pt x="6073431" y="5054766"/>
                </a:moveTo>
                <a:lnTo>
                  <a:pt x="6095737" y="5077406"/>
                </a:lnTo>
                <a:cubicBezTo>
                  <a:pt x="6112173" y="5093634"/>
                  <a:pt x="6128559" y="5109593"/>
                  <a:pt x="6145473" y="5126587"/>
                </a:cubicBezTo>
                <a:cubicBezTo>
                  <a:pt x="6145870" y="5127579"/>
                  <a:pt x="6155517" y="5135600"/>
                  <a:pt x="6164981" y="5144029"/>
                </a:cubicBezTo>
                <a:lnTo>
                  <a:pt x="6170292" y="5149026"/>
                </a:lnTo>
                <a:lnTo>
                  <a:pt x="6183403" y="5153482"/>
                </a:lnTo>
                <a:lnTo>
                  <a:pt x="6150212" y="5120189"/>
                </a:lnTo>
                <a:lnTo>
                  <a:pt x="6095623" y="5066851"/>
                </a:lnTo>
                <a:lnTo>
                  <a:pt x="6086520" y="5060905"/>
                </a:lnTo>
                <a:close/>
                <a:moveTo>
                  <a:pt x="6151459" y="5049689"/>
                </a:moveTo>
                <a:lnTo>
                  <a:pt x="6163487" y="5055990"/>
                </a:lnTo>
                <a:cubicBezTo>
                  <a:pt x="6179980" y="5068454"/>
                  <a:pt x="6197085" y="5080496"/>
                  <a:pt x="6215313" y="5092150"/>
                </a:cubicBezTo>
                <a:lnTo>
                  <a:pt x="6242151" y="5107655"/>
                </a:lnTo>
                <a:lnTo>
                  <a:pt x="6241416" y="5107815"/>
                </a:lnTo>
                <a:cubicBezTo>
                  <a:pt x="6242635" y="5109639"/>
                  <a:pt x="6245963" y="5113505"/>
                  <a:pt x="6252307" y="5120452"/>
                </a:cubicBezTo>
                <a:lnTo>
                  <a:pt x="6256462" y="5125100"/>
                </a:lnTo>
                <a:lnTo>
                  <a:pt x="6247767" y="5120580"/>
                </a:lnTo>
                <a:lnTo>
                  <a:pt x="6191990" y="5089377"/>
                </a:lnTo>
                <a:lnTo>
                  <a:pt x="6175443" y="5071633"/>
                </a:lnTo>
                <a:close/>
                <a:moveTo>
                  <a:pt x="6069012" y="5048470"/>
                </a:moveTo>
                <a:lnTo>
                  <a:pt x="6069006" y="5048497"/>
                </a:lnTo>
                <a:lnTo>
                  <a:pt x="6073437" y="5053735"/>
                </a:lnTo>
                <a:cubicBezTo>
                  <a:pt x="6074508" y="5055137"/>
                  <a:pt x="6073075" y="5053254"/>
                  <a:pt x="6077116" y="5053876"/>
                </a:cubicBezTo>
                <a:lnTo>
                  <a:pt x="6084890" y="5056339"/>
                </a:lnTo>
                <a:lnTo>
                  <a:pt x="6078247" y="5049626"/>
                </a:lnTo>
                <a:lnTo>
                  <a:pt x="6074554" y="5051406"/>
                </a:lnTo>
                <a:close/>
                <a:moveTo>
                  <a:pt x="7709074" y="5046129"/>
                </a:moveTo>
                <a:cubicBezTo>
                  <a:pt x="7713665" y="5047012"/>
                  <a:pt x="7716720" y="5048183"/>
                  <a:pt x="7718531" y="5049261"/>
                </a:cubicBezTo>
                <a:cubicBezTo>
                  <a:pt x="7719890" y="5050069"/>
                  <a:pt x="7720549" y="5050825"/>
                  <a:pt x="7720629" y="5051367"/>
                </a:cubicBezTo>
                <a:cubicBezTo>
                  <a:pt x="7720873" y="5052992"/>
                  <a:pt x="7715918" y="5052696"/>
                  <a:pt x="7709074" y="5046129"/>
                </a:cubicBezTo>
                <a:close/>
                <a:moveTo>
                  <a:pt x="4184268" y="5043852"/>
                </a:moveTo>
                <a:cubicBezTo>
                  <a:pt x="4195134" y="5045943"/>
                  <a:pt x="4202366" y="5048715"/>
                  <a:pt x="4206653" y="5051266"/>
                </a:cubicBezTo>
                <a:cubicBezTo>
                  <a:pt x="4209869" y="5053180"/>
                  <a:pt x="4211428" y="5054969"/>
                  <a:pt x="4211619" y="5056252"/>
                </a:cubicBezTo>
                <a:cubicBezTo>
                  <a:pt x="4212195" y="5060099"/>
                  <a:pt x="4200469" y="5059397"/>
                  <a:pt x="4184268" y="5043852"/>
                </a:cubicBezTo>
                <a:close/>
                <a:moveTo>
                  <a:pt x="7851775" y="5030994"/>
                </a:moveTo>
                <a:cubicBezTo>
                  <a:pt x="7852419" y="5030940"/>
                  <a:pt x="7858076" y="5033578"/>
                  <a:pt x="7864820" y="5036366"/>
                </a:cubicBezTo>
                <a:lnTo>
                  <a:pt x="7858393" y="5035189"/>
                </a:lnTo>
                <a:close/>
                <a:moveTo>
                  <a:pt x="6692849" y="5028683"/>
                </a:moveTo>
                <a:cubicBezTo>
                  <a:pt x="6693357" y="5028708"/>
                  <a:pt x="6697915" y="5030824"/>
                  <a:pt x="6703338" y="5033128"/>
                </a:cubicBezTo>
                <a:lnTo>
                  <a:pt x="6698216" y="5031834"/>
                </a:lnTo>
                <a:close/>
                <a:moveTo>
                  <a:pt x="5999062" y="5023365"/>
                </a:moveTo>
                <a:lnTo>
                  <a:pt x="6000131" y="5025701"/>
                </a:lnTo>
                <a:lnTo>
                  <a:pt x="6003021" y="5028485"/>
                </a:lnTo>
                <a:lnTo>
                  <a:pt x="6007935" y="5032446"/>
                </a:lnTo>
                <a:lnTo>
                  <a:pt x="6013835" y="5036560"/>
                </a:lnTo>
                <a:lnTo>
                  <a:pt x="6033295" y="5047558"/>
                </a:lnTo>
                <a:lnTo>
                  <a:pt x="6042534" y="5052634"/>
                </a:lnTo>
                <a:lnTo>
                  <a:pt x="6038570" y="5051278"/>
                </a:lnTo>
                <a:lnTo>
                  <a:pt x="6037613" y="5052928"/>
                </a:lnTo>
                <a:lnTo>
                  <a:pt x="6049032" y="5061412"/>
                </a:lnTo>
                <a:cubicBezTo>
                  <a:pt x="6051771" y="5063732"/>
                  <a:pt x="6053116" y="5065369"/>
                  <a:pt x="6052287" y="5065940"/>
                </a:cubicBezTo>
                <a:cubicBezTo>
                  <a:pt x="6051470" y="5067271"/>
                  <a:pt x="6047631" y="5066520"/>
                  <a:pt x="6042742" y="5064906"/>
                </a:cubicBezTo>
                <a:lnTo>
                  <a:pt x="6037791" y="5062967"/>
                </a:lnTo>
                <a:lnTo>
                  <a:pt x="6033917" y="5059366"/>
                </a:lnTo>
                <a:lnTo>
                  <a:pt x="6052186" y="5078448"/>
                </a:lnTo>
                <a:lnTo>
                  <a:pt x="6037265" y="5066513"/>
                </a:lnTo>
                <a:lnTo>
                  <a:pt x="6035930" y="5067553"/>
                </a:lnTo>
                <a:lnTo>
                  <a:pt x="6033537" y="5066388"/>
                </a:lnTo>
                <a:lnTo>
                  <a:pt x="6031734" y="5066195"/>
                </a:lnTo>
                <a:lnTo>
                  <a:pt x="6043134" y="5074808"/>
                </a:lnTo>
                <a:lnTo>
                  <a:pt x="6076182" y="5107755"/>
                </a:lnTo>
                <a:lnTo>
                  <a:pt x="6080946" y="5112117"/>
                </a:lnTo>
                <a:lnTo>
                  <a:pt x="6061083" y="5102778"/>
                </a:lnTo>
                <a:lnTo>
                  <a:pt x="6058489" y="5101501"/>
                </a:lnTo>
                <a:lnTo>
                  <a:pt x="6054551" y="5100377"/>
                </a:lnTo>
                <a:lnTo>
                  <a:pt x="6059232" y="5105612"/>
                </a:lnTo>
                <a:lnTo>
                  <a:pt x="6062337" y="5109547"/>
                </a:lnTo>
                <a:lnTo>
                  <a:pt x="6095666" y="5122067"/>
                </a:lnTo>
                <a:lnTo>
                  <a:pt x="6094472" y="5120932"/>
                </a:lnTo>
                <a:cubicBezTo>
                  <a:pt x="6093845" y="5119363"/>
                  <a:pt x="6094158" y="5118782"/>
                  <a:pt x="6094958" y="5118840"/>
                </a:cubicBezTo>
                <a:cubicBezTo>
                  <a:pt x="6096156" y="5118926"/>
                  <a:pt x="6098446" y="5120449"/>
                  <a:pt x="6100288" y="5122225"/>
                </a:cubicBezTo>
                <a:lnTo>
                  <a:pt x="6101354" y="5124202"/>
                </a:lnTo>
                <a:lnTo>
                  <a:pt x="6118011" y="5130460"/>
                </a:lnTo>
                <a:lnTo>
                  <a:pt x="6104809" y="5123513"/>
                </a:lnTo>
                <a:lnTo>
                  <a:pt x="6100740" y="5121566"/>
                </a:lnTo>
                <a:lnTo>
                  <a:pt x="6075729" y="5098260"/>
                </a:lnTo>
                <a:lnTo>
                  <a:pt x="6110504" y="5121132"/>
                </a:lnTo>
                <a:cubicBezTo>
                  <a:pt x="6117224" y="5125725"/>
                  <a:pt x="6138845" y="5134756"/>
                  <a:pt x="6154504" y="5143353"/>
                </a:cubicBezTo>
                <a:lnTo>
                  <a:pt x="6155529" y="5144010"/>
                </a:lnTo>
                <a:lnTo>
                  <a:pt x="6158137" y="5144895"/>
                </a:lnTo>
                <a:lnTo>
                  <a:pt x="6134470" y="5122676"/>
                </a:lnTo>
                <a:cubicBezTo>
                  <a:pt x="6112113" y="5101819"/>
                  <a:pt x="6093840" y="5085072"/>
                  <a:pt x="6073203" y="5065331"/>
                </a:cubicBezTo>
                <a:lnTo>
                  <a:pt x="6063086" y="5055474"/>
                </a:lnTo>
                <a:lnTo>
                  <a:pt x="6062278" y="5055885"/>
                </a:lnTo>
                <a:lnTo>
                  <a:pt x="6052594" y="5052136"/>
                </a:lnTo>
                <a:lnTo>
                  <a:pt x="6058788" y="5059326"/>
                </a:lnTo>
                <a:lnTo>
                  <a:pt x="6046286" y="5049695"/>
                </a:lnTo>
                <a:lnTo>
                  <a:pt x="6044328" y="5048936"/>
                </a:lnTo>
                <a:cubicBezTo>
                  <a:pt x="6037294" y="5045410"/>
                  <a:pt x="6029451" y="5040928"/>
                  <a:pt x="6021516" y="5036247"/>
                </a:cubicBezTo>
                <a:lnTo>
                  <a:pt x="6000121" y="5023528"/>
                </a:lnTo>
                <a:close/>
                <a:moveTo>
                  <a:pt x="6089534" y="5019167"/>
                </a:moveTo>
                <a:lnTo>
                  <a:pt x="6089242" y="5019939"/>
                </a:lnTo>
                <a:lnTo>
                  <a:pt x="6096137" y="5025558"/>
                </a:lnTo>
                <a:lnTo>
                  <a:pt x="6097270" y="5027483"/>
                </a:lnTo>
                <a:lnTo>
                  <a:pt x="6099344" y="5026235"/>
                </a:lnTo>
                <a:cubicBezTo>
                  <a:pt x="6099344" y="5026235"/>
                  <a:pt x="6092135" y="5019850"/>
                  <a:pt x="6089534" y="5019167"/>
                </a:cubicBezTo>
                <a:close/>
                <a:moveTo>
                  <a:pt x="6785534" y="5014074"/>
                </a:moveTo>
                <a:cubicBezTo>
                  <a:pt x="6785115" y="5012579"/>
                  <a:pt x="6786790" y="5018561"/>
                  <a:pt x="6786790" y="5018561"/>
                </a:cubicBezTo>
                <a:cubicBezTo>
                  <a:pt x="6786654" y="5021322"/>
                  <a:pt x="6786586" y="5022703"/>
                  <a:pt x="6786561" y="5023220"/>
                </a:cubicBezTo>
                <a:cubicBezTo>
                  <a:pt x="6786485" y="5024773"/>
                  <a:pt x="6786790" y="5018561"/>
                  <a:pt x="6786790" y="5018561"/>
                </a:cubicBezTo>
                <a:cubicBezTo>
                  <a:pt x="6786045" y="5015903"/>
                  <a:pt x="6785673" y="5014573"/>
                  <a:pt x="6785534" y="5014074"/>
                </a:cubicBezTo>
                <a:close/>
                <a:moveTo>
                  <a:pt x="4402097" y="5012587"/>
                </a:moveTo>
                <a:cubicBezTo>
                  <a:pt x="4402097" y="5012587"/>
                  <a:pt x="4394551" y="5015197"/>
                  <a:pt x="4396438" y="5014545"/>
                </a:cubicBezTo>
                <a:cubicBezTo>
                  <a:pt x="4397067" y="5014327"/>
                  <a:pt x="4398744" y="5013747"/>
                  <a:pt x="4402097" y="5012587"/>
                </a:cubicBezTo>
                <a:close/>
                <a:moveTo>
                  <a:pt x="5975749" y="5011004"/>
                </a:moveTo>
                <a:lnTo>
                  <a:pt x="5985919" y="5020454"/>
                </a:lnTo>
                <a:lnTo>
                  <a:pt x="5989782" y="5022657"/>
                </a:lnTo>
                <a:lnTo>
                  <a:pt x="5978977" y="5012044"/>
                </a:lnTo>
                <a:lnTo>
                  <a:pt x="5978585" y="5011834"/>
                </a:lnTo>
                <a:close/>
                <a:moveTo>
                  <a:pt x="4522031" y="5008031"/>
                </a:moveTo>
                <a:cubicBezTo>
                  <a:pt x="4523557" y="5007902"/>
                  <a:pt x="4536945" y="5014147"/>
                  <a:pt x="4552908" y="5020744"/>
                </a:cubicBezTo>
                <a:lnTo>
                  <a:pt x="4537696" y="5017958"/>
                </a:lnTo>
                <a:close/>
                <a:moveTo>
                  <a:pt x="4384024" y="4997816"/>
                </a:moveTo>
                <a:cubicBezTo>
                  <a:pt x="4382598" y="4996107"/>
                  <a:pt x="4388299" y="5002946"/>
                  <a:pt x="4388299" y="5002946"/>
                </a:cubicBezTo>
                <a:cubicBezTo>
                  <a:pt x="4385766" y="4999906"/>
                  <a:pt x="4384497" y="4998387"/>
                  <a:pt x="4384024" y="4997816"/>
                </a:cubicBezTo>
                <a:close/>
                <a:moveTo>
                  <a:pt x="7970600" y="4989522"/>
                </a:moveTo>
                <a:lnTo>
                  <a:pt x="7971121" y="4992391"/>
                </a:lnTo>
                <a:lnTo>
                  <a:pt x="7971903" y="4996690"/>
                </a:lnTo>
                <a:cubicBezTo>
                  <a:pt x="7971547" y="5001272"/>
                  <a:pt x="7971371" y="5003563"/>
                  <a:pt x="7971304" y="5004421"/>
                </a:cubicBezTo>
                <a:cubicBezTo>
                  <a:pt x="7971106" y="5006999"/>
                  <a:pt x="7971903" y="4996690"/>
                  <a:pt x="7971903" y="4996690"/>
                </a:cubicBezTo>
                <a:cubicBezTo>
                  <a:pt x="7971903" y="4996690"/>
                  <a:pt x="7971710" y="4995628"/>
                  <a:pt x="7971469" y="4994301"/>
                </a:cubicBezTo>
                <a:lnTo>
                  <a:pt x="7971121" y="4992391"/>
                </a:lnTo>
                <a:lnTo>
                  <a:pt x="7970746" y="4990318"/>
                </a:lnTo>
                <a:cubicBezTo>
                  <a:pt x="7970553" y="4989257"/>
                  <a:pt x="7970457" y="4988725"/>
                  <a:pt x="7970600" y="4989522"/>
                </a:cubicBezTo>
                <a:close/>
                <a:moveTo>
                  <a:pt x="7696039" y="4925534"/>
                </a:moveTo>
                <a:cubicBezTo>
                  <a:pt x="7695919" y="4925629"/>
                  <a:pt x="7696491" y="4925960"/>
                  <a:pt x="7697577" y="4926465"/>
                </a:cubicBezTo>
                <a:lnTo>
                  <a:pt x="7702021" y="4928362"/>
                </a:lnTo>
                <a:lnTo>
                  <a:pt x="7698672" y="4926606"/>
                </a:lnTo>
                <a:lnTo>
                  <a:pt x="7697125" y="4925822"/>
                </a:lnTo>
                <a:close/>
                <a:moveTo>
                  <a:pt x="6058860" y="4915697"/>
                </a:moveTo>
                <a:lnTo>
                  <a:pt x="6057007" y="4915898"/>
                </a:lnTo>
                <a:cubicBezTo>
                  <a:pt x="6056798" y="4917728"/>
                  <a:pt x="6064562" y="4922625"/>
                  <a:pt x="6084362" y="4932061"/>
                </a:cubicBezTo>
                <a:lnTo>
                  <a:pt x="6113385" y="4944992"/>
                </a:lnTo>
                <a:lnTo>
                  <a:pt x="6099405" y="4937731"/>
                </a:lnTo>
                <a:close/>
                <a:moveTo>
                  <a:pt x="7836533" y="4901658"/>
                </a:moveTo>
                <a:lnTo>
                  <a:pt x="7836493" y="4905330"/>
                </a:lnTo>
                <a:lnTo>
                  <a:pt x="7843721" y="4907786"/>
                </a:lnTo>
                <a:lnTo>
                  <a:pt x="7839940" y="4904073"/>
                </a:lnTo>
                <a:cubicBezTo>
                  <a:pt x="7838186" y="4902479"/>
                  <a:pt x="7836909" y="4901508"/>
                  <a:pt x="7836533" y="4901658"/>
                </a:cubicBezTo>
                <a:close/>
                <a:moveTo>
                  <a:pt x="7845708" y="4889032"/>
                </a:moveTo>
                <a:cubicBezTo>
                  <a:pt x="7846459" y="4888733"/>
                  <a:pt x="7846960" y="4888895"/>
                  <a:pt x="7847408" y="4889472"/>
                </a:cubicBezTo>
                <a:cubicBezTo>
                  <a:pt x="7847856" y="4890049"/>
                  <a:pt x="7848254" y="4891040"/>
                  <a:pt x="7848796" y="4892395"/>
                </a:cubicBezTo>
                <a:cubicBezTo>
                  <a:pt x="7845792" y="4893597"/>
                  <a:pt x="7846209" y="4890284"/>
                  <a:pt x="7845708" y="4889032"/>
                </a:cubicBezTo>
                <a:close/>
                <a:moveTo>
                  <a:pt x="7891832" y="4888573"/>
                </a:moveTo>
                <a:lnTo>
                  <a:pt x="7921392" y="4904768"/>
                </a:lnTo>
                <a:lnTo>
                  <a:pt x="7924186" y="4907614"/>
                </a:lnTo>
                <a:lnTo>
                  <a:pt x="7927246" y="4911209"/>
                </a:lnTo>
                <a:lnTo>
                  <a:pt x="7912448" y="4904285"/>
                </a:lnTo>
                <a:lnTo>
                  <a:pt x="7898607" y="4897089"/>
                </a:lnTo>
                <a:lnTo>
                  <a:pt x="7894064" y="4891109"/>
                </a:lnTo>
                <a:close/>
                <a:moveTo>
                  <a:pt x="7842620" y="4885670"/>
                </a:moveTo>
                <a:cubicBezTo>
                  <a:pt x="7843372" y="4885369"/>
                  <a:pt x="7843872" y="4885532"/>
                  <a:pt x="7844321" y="4886109"/>
                </a:cubicBezTo>
                <a:cubicBezTo>
                  <a:pt x="7844769" y="4886685"/>
                  <a:pt x="7845165" y="4887677"/>
                  <a:pt x="7845708" y="4889032"/>
                </a:cubicBezTo>
                <a:cubicBezTo>
                  <a:pt x="7842706" y="4890234"/>
                  <a:pt x="7843122" y="4886921"/>
                  <a:pt x="7842620" y="4885670"/>
                </a:cubicBezTo>
                <a:close/>
                <a:moveTo>
                  <a:pt x="7833776" y="4877351"/>
                </a:moveTo>
                <a:cubicBezTo>
                  <a:pt x="7835904" y="4877951"/>
                  <a:pt x="7837218" y="4878877"/>
                  <a:pt x="7838448" y="4880230"/>
                </a:cubicBezTo>
                <a:cubicBezTo>
                  <a:pt x="7839679" y="4881583"/>
                  <a:pt x="7840826" y="4883363"/>
                  <a:pt x="7842620" y="4885670"/>
                </a:cubicBezTo>
                <a:cubicBezTo>
                  <a:pt x="7838616" y="4884368"/>
                  <a:pt x="7835278" y="4881105"/>
                  <a:pt x="7833776" y="4877351"/>
                </a:cubicBezTo>
                <a:close/>
                <a:moveTo>
                  <a:pt x="6703907" y="4866508"/>
                </a:moveTo>
                <a:cubicBezTo>
                  <a:pt x="6721841" y="4869131"/>
                  <a:pt x="6728837" y="4875009"/>
                  <a:pt x="6727851" y="4877292"/>
                </a:cubicBezTo>
                <a:cubicBezTo>
                  <a:pt x="6726866" y="4879574"/>
                  <a:pt x="6717899" y="4878262"/>
                  <a:pt x="6703907" y="4866508"/>
                </a:cubicBezTo>
                <a:close/>
                <a:moveTo>
                  <a:pt x="7719441" y="4857475"/>
                </a:moveTo>
                <a:lnTo>
                  <a:pt x="7720944" y="4858861"/>
                </a:lnTo>
                <a:lnTo>
                  <a:pt x="7738785" y="4868016"/>
                </a:lnTo>
                <a:lnTo>
                  <a:pt x="7732838" y="4862991"/>
                </a:lnTo>
                <a:lnTo>
                  <a:pt x="7724303" y="4859001"/>
                </a:lnTo>
                <a:close/>
                <a:moveTo>
                  <a:pt x="7785130" y="4845750"/>
                </a:moveTo>
                <a:cubicBezTo>
                  <a:pt x="7784630" y="4846676"/>
                  <a:pt x="7784745" y="4847462"/>
                  <a:pt x="7785198" y="4848120"/>
                </a:cubicBezTo>
                <a:cubicBezTo>
                  <a:pt x="7786560" y="4850094"/>
                  <a:pt x="7790971" y="4850915"/>
                  <a:pt x="7790971" y="4850915"/>
                </a:cubicBezTo>
                <a:cubicBezTo>
                  <a:pt x="7806241" y="4866586"/>
                  <a:pt x="7821220" y="4881527"/>
                  <a:pt x="7835688" y="4896279"/>
                </a:cubicBezTo>
                <a:lnTo>
                  <a:pt x="7847841" y="4909186"/>
                </a:lnTo>
                <a:lnTo>
                  <a:pt x="7851435" y="4910407"/>
                </a:lnTo>
                <a:lnTo>
                  <a:pt x="7856627" y="4912346"/>
                </a:lnTo>
                <a:lnTo>
                  <a:pt x="7855052" y="4911003"/>
                </a:lnTo>
                <a:cubicBezTo>
                  <a:pt x="7833935" y="4891354"/>
                  <a:pt x="7813062" y="4868031"/>
                  <a:pt x="7792473" y="4850315"/>
                </a:cubicBezTo>
                <a:cubicBezTo>
                  <a:pt x="7800817" y="4857382"/>
                  <a:pt x="7786381" y="4843797"/>
                  <a:pt x="7785130" y="4845750"/>
                </a:cubicBezTo>
                <a:close/>
                <a:moveTo>
                  <a:pt x="7733223" y="4845134"/>
                </a:moveTo>
                <a:lnTo>
                  <a:pt x="7732134" y="4846897"/>
                </a:lnTo>
                <a:lnTo>
                  <a:pt x="7732701" y="4847325"/>
                </a:lnTo>
                <a:lnTo>
                  <a:pt x="7735442" y="4847460"/>
                </a:lnTo>
                <a:lnTo>
                  <a:pt x="7736176" y="4847496"/>
                </a:lnTo>
                <a:close/>
                <a:moveTo>
                  <a:pt x="7750172" y="4843281"/>
                </a:moveTo>
                <a:cubicBezTo>
                  <a:pt x="7751173" y="4843606"/>
                  <a:pt x="7752300" y="4844244"/>
                  <a:pt x="7753311" y="4845140"/>
                </a:cubicBezTo>
                <a:cubicBezTo>
                  <a:pt x="7754323" y="4846036"/>
                  <a:pt x="7755220" y="4847190"/>
                  <a:pt x="7755763" y="4848546"/>
                </a:cubicBezTo>
                <a:cubicBezTo>
                  <a:pt x="7752259" y="4848496"/>
                  <a:pt x="7751675" y="4847035"/>
                  <a:pt x="7750172" y="4843281"/>
                </a:cubicBezTo>
                <a:close/>
                <a:moveTo>
                  <a:pt x="6553288" y="4842912"/>
                </a:moveTo>
                <a:lnTo>
                  <a:pt x="6555129" y="4843877"/>
                </a:lnTo>
                <a:lnTo>
                  <a:pt x="6560505" y="4849587"/>
                </a:lnTo>
                <a:close/>
                <a:moveTo>
                  <a:pt x="7759418" y="4840401"/>
                </a:moveTo>
                <a:lnTo>
                  <a:pt x="7773504" y="4854698"/>
                </a:lnTo>
                <a:cubicBezTo>
                  <a:pt x="7783882" y="4864945"/>
                  <a:pt x="7794229" y="4875022"/>
                  <a:pt x="7804910" y="4885753"/>
                </a:cubicBezTo>
                <a:cubicBezTo>
                  <a:pt x="7805160" y="4886380"/>
                  <a:pt x="7811252" y="4891445"/>
                  <a:pt x="7817228" y="4896767"/>
                </a:cubicBezTo>
                <a:lnTo>
                  <a:pt x="7820582" y="4899923"/>
                </a:lnTo>
                <a:lnTo>
                  <a:pt x="7828861" y="4902736"/>
                </a:lnTo>
                <a:lnTo>
                  <a:pt x="7807902" y="4881713"/>
                </a:lnTo>
                <a:lnTo>
                  <a:pt x="7773432" y="4848033"/>
                </a:lnTo>
                <a:lnTo>
                  <a:pt x="7767683" y="4844278"/>
                </a:lnTo>
                <a:close/>
                <a:moveTo>
                  <a:pt x="7808690" y="4837195"/>
                </a:moveTo>
                <a:lnTo>
                  <a:pt x="7816285" y="4841174"/>
                </a:lnTo>
                <a:cubicBezTo>
                  <a:pt x="7826699" y="4849045"/>
                  <a:pt x="7837501" y="4856649"/>
                  <a:pt x="7849011" y="4864008"/>
                </a:cubicBezTo>
                <a:lnTo>
                  <a:pt x="7865958" y="4873799"/>
                </a:lnTo>
                <a:lnTo>
                  <a:pt x="7865494" y="4873900"/>
                </a:lnTo>
                <a:cubicBezTo>
                  <a:pt x="7866263" y="4875051"/>
                  <a:pt x="7868365" y="4877493"/>
                  <a:pt x="7872371" y="4881879"/>
                </a:cubicBezTo>
                <a:lnTo>
                  <a:pt x="7874995" y="4884814"/>
                </a:lnTo>
                <a:lnTo>
                  <a:pt x="7869504" y="4881960"/>
                </a:lnTo>
                <a:lnTo>
                  <a:pt x="7834283" y="4862257"/>
                </a:lnTo>
                <a:lnTo>
                  <a:pt x="7823834" y="4851052"/>
                </a:lnTo>
                <a:close/>
                <a:moveTo>
                  <a:pt x="7756628" y="4836426"/>
                </a:moveTo>
                <a:lnTo>
                  <a:pt x="7756624" y="4836443"/>
                </a:lnTo>
                <a:lnTo>
                  <a:pt x="7759422" y="4839750"/>
                </a:lnTo>
                <a:cubicBezTo>
                  <a:pt x="7760098" y="4840636"/>
                  <a:pt x="7759193" y="4839447"/>
                  <a:pt x="7761745" y="4839839"/>
                </a:cubicBezTo>
                <a:lnTo>
                  <a:pt x="7766654" y="4841395"/>
                </a:lnTo>
                <a:lnTo>
                  <a:pt x="7762459" y="4837156"/>
                </a:lnTo>
                <a:lnTo>
                  <a:pt x="7760127" y="4838280"/>
                </a:lnTo>
                <a:close/>
                <a:moveTo>
                  <a:pt x="6566491" y="4833510"/>
                </a:moveTo>
                <a:cubicBezTo>
                  <a:pt x="6573353" y="4834830"/>
                  <a:pt x="6577919" y="4836580"/>
                  <a:pt x="6580626" y="4838191"/>
                </a:cubicBezTo>
                <a:cubicBezTo>
                  <a:pt x="6582657" y="4839400"/>
                  <a:pt x="6583642" y="4840530"/>
                  <a:pt x="6583762" y="4841340"/>
                </a:cubicBezTo>
                <a:cubicBezTo>
                  <a:pt x="6584126" y="4843769"/>
                  <a:pt x="6576721" y="4843326"/>
                  <a:pt x="6566491" y="4833510"/>
                </a:cubicBezTo>
                <a:close/>
                <a:moveTo>
                  <a:pt x="7712457" y="4820573"/>
                </a:moveTo>
                <a:lnTo>
                  <a:pt x="7713132" y="4822048"/>
                </a:lnTo>
                <a:lnTo>
                  <a:pt x="7714957" y="4823806"/>
                </a:lnTo>
                <a:lnTo>
                  <a:pt x="7718060" y="4826307"/>
                </a:lnTo>
                <a:lnTo>
                  <a:pt x="7721786" y="4828905"/>
                </a:lnTo>
                <a:lnTo>
                  <a:pt x="7734074" y="4835850"/>
                </a:lnTo>
                <a:lnTo>
                  <a:pt x="7739908" y="4839055"/>
                </a:lnTo>
                <a:lnTo>
                  <a:pt x="7737405" y="4838199"/>
                </a:lnTo>
                <a:lnTo>
                  <a:pt x="7736801" y="4839241"/>
                </a:lnTo>
                <a:lnTo>
                  <a:pt x="7744011" y="4844598"/>
                </a:lnTo>
                <a:cubicBezTo>
                  <a:pt x="7745741" y="4846063"/>
                  <a:pt x="7746590" y="4847097"/>
                  <a:pt x="7746067" y="4847457"/>
                </a:cubicBezTo>
                <a:cubicBezTo>
                  <a:pt x="7745551" y="4848298"/>
                  <a:pt x="7743127" y="4847824"/>
                  <a:pt x="7740039" y="4846804"/>
                </a:cubicBezTo>
                <a:lnTo>
                  <a:pt x="7736913" y="4845580"/>
                </a:lnTo>
                <a:lnTo>
                  <a:pt x="7734467" y="4843306"/>
                </a:lnTo>
                <a:lnTo>
                  <a:pt x="7746003" y="4855356"/>
                </a:lnTo>
                <a:lnTo>
                  <a:pt x="7736581" y="4847819"/>
                </a:lnTo>
                <a:lnTo>
                  <a:pt x="7735738" y="4848476"/>
                </a:lnTo>
                <a:lnTo>
                  <a:pt x="7734227" y="4847740"/>
                </a:lnTo>
                <a:lnTo>
                  <a:pt x="7733088" y="4847618"/>
                </a:lnTo>
                <a:lnTo>
                  <a:pt x="7740287" y="4853057"/>
                </a:lnTo>
                <a:lnTo>
                  <a:pt x="7761155" y="4873862"/>
                </a:lnTo>
                <a:lnTo>
                  <a:pt x="7764164" y="4876616"/>
                </a:lnTo>
                <a:lnTo>
                  <a:pt x="7751621" y="4870719"/>
                </a:lnTo>
                <a:lnTo>
                  <a:pt x="7749983" y="4869913"/>
                </a:lnTo>
                <a:lnTo>
                  <a:pt x="7747496" y="4869203"/>
                </a:lnTo>
                <a:lnTo>
                  <a:pt x="7750452" y="4872508"/>
                </a:lnTo>
                <a:lnTo>
                  <a:pt x="7752413" y="4874993"/>
                </a:lnTo>
                <a:lnTo>
                  <a:pt x="7773459" y="4882899"/>
                </a:lnTo>
                <a:lnTo>
                  <a:pt x="7772705" y="4882182"/>
                </a:lnTo>
                <a:cubicBezTo>
                  <a:pt x="7772309" y="4881192"/>
                  <a:pt x="7772506" y="4880825"/>
                  <a:pt x="7773012" y="4880861"/>
                </a:cubicBezTo>
                <a:cubicBezTo>
                  <a:pt x="7773768" y="4880916"/>
                  <a:pt x="7775214" y="4881877"/>
                  <a:pt x="7776377" y="4882999"/>
                </a:cubicBezTo>
                <a:lnTo>
                  <a:pt x="7777050" y="4884247"/>
                </a:lnTo>
                <a:lnTo>
                  <a:pt x="7787569" y="4888199"/>
                </a:lnTo>
                <a:lnTo>
                  <a:pt x="7779232" y="4883812"/>
                </a:lnTo>
                <a:lnTo>
                  <a:pt x="7776663" y="4882583"/>
                </a:lnTo>
                <a:lnTo>
                  <a:pt x="7760869" y="4867866"/>
                </a:lnTo>
                <a:lnTo>
                  <a:pt x="7782828" y="4882309"/>
                </a:lnTo>
                <a:cubicBezTo>
                  <a:pt x="7787072" y="4885209"/>
                  <a:pt x="7800724" y="4890912"/>
                  <a:pt x="7810612" y="4896340"/>
                </a:cubicBezTo>
                <a:lnTo>
                  <a:pt x="7811260" y="4896755"/>
                </a:lnTo>
                <a:lnTo>
                  <a:pt x="7812906" y="4897314"/>
                </a:lnTo>
                <a:lnTo>
                  <a:pt x="7797962" y="4883284"/>
                </a:lnTo>
                <a:cubicBezTo>
                  <a:pt x="7783844" y="4870113"/>
                  <a:pt x="7772306" y="4859538"/>
                  <a:pt x="7759274" y="4847073"/>
                </a:cubicBezTo>
                <a:lnTo>
                  <a:pt x="7752886" y="4840848"/>
                </a:lnTo>
                <a:lnTo>
                  <a:pt x="7752376" y="4841108"/>
                </a:lnTo>
                <a:lnTo>
                  <a:pt x="7746261" y="4838741"/>
                </a:lnTo>
                <a:lnTo>
                  <a:pt x="7750172" y="4843281"/>
                </a:lnTo>
                <a:lnTo>
                  <a:pt x="7742277" y="4837199"/>
                </a:lnTo>
                <a:lnTo>
                  <a:pt x="7741041" y="4836720"/>
                </a:lnTo>
                <a:cubicBezTo>
                  <a:pt x="7736599" y="4834493"/>
                  <a:pt x="7731647" y="4831663"/>
                  <a:pt x="7726636" y="4828707"/>
                </a:cubicBezTo>
                <a:lnTo>
                  <a:pt x="7713126" y="4820676"/>
                </a:lnTo>
                <a:close/>
                <a:moveTo>
                  <a:pt x="7769587" y="4817922"/>
                </a:moveTo>
                <a:lnTo>
                  <a:pt x="7769402" y="4818410"/>
                </a:lnTo>
                <a:lnTo>
                  <a:pt x="7773756" y="4821958"/>
                </a:lnTo>
                <a:lnTo>
                  <a:pt x="7774472" y="4823173"/>
                </a:lnTo>
                <a:lnTo>
                  <a:pt x="7775781" y="4822385"/>
                </a:lnTo>
                <a:cubicBezTo>
                  <a:pt x="7775781" y="4822385"/>
                  <a:pt x="7771229" y="4818353"/>
                  <a:pt x="7769587" y="4817922"/>
                </a:cubicBezTo>
                <a:close/>
                <a:moveTo>
                  <a:pt x="7898722" y="4816458"/>
                </a:moveTo>
                <a:cubicBezTo>
                  <a:pt x="7903312" y="4817341"/>
                  <a:pt x="7906367" y="4818513"/>
                  <a:pt x="7908179" y="4819590"/>
                </a:cubicBezTo>
                <a:cubicBezTo>
                  <a:pt x="7909537" y="4820399"/>
                  <a:pt x="7910196" y="4821155"/>
                  <a:pt x="7910277" y="4821697"/>
                </a:cubicBezTo>
                <a:cubicBezTo>
                  <a:pt x="7910520" y="4823323"/>
                  <a:pt x="7905567" y="4823026"/>
                  <a:pt x="7898722" y="4816458"/>
                </a:cubicBezTo>
                <a:close/>
                <a:moveTo>
                  <a:pt x="7697736" y="4812768"/>
                </a:moveTo>
                <a:lnTo>
                  <a:pt x="7704158" y="4818735"/>
                </a:lnTo>
                <a:lnTo>
                  <a:pt x="7706597" y="4820126"/>
                </a:lnTo>
                <a:lnTo>
                  <a:pt x="7699774" y="4813424"/>
                </a:lnTo>
                <a:lnTo>
                  <a:pt x="7699527" y="4813292"/>
                </a:lnTo>
                <a:close/>
                <a:moveTo>
                  <a:pt x="6779774" y="4810890"/>
                </a:moveTo>
                <a:cubicBezTo>
                  <a:pt x="6780738" y="4810809"/>
                  <a:pt x="6789192" y="4814752"/>
                  <a:pt x="6799272" y="4818918"/>
                </a:cubicBezTo>
                <a:lnTo>
                  <a:pt x="6789666" y="4817159"/>
                </a:lnTo>
                <a:close/>
                <a:moveTo>
                  <a:pt x="6692629" y="4804440"/>
                </a:moveTo>
                <a:cubicBezTo>
                  <a:pt x="6691728" y="4803361"/>
                  <a:pt x="6695328" y="4807679"/>
                  <a:pt x="6695328" y="4807679"/>
                </a:cubicBezTo>
                <a:cubicBezTo>
                  <a:pt x="6693729" y="4805760"/>
                  <a:pt x="6692927" y="4804800"/>
                  <a:pt x="6692629" y="4804440"/>
                </a:cubicBezTo>
                <a:close/>
                <a:moveTo>
                  <a:pt x="4353066" y="4804095"/>
                </a:moveTo>
                <a:lnTo>
                  <a:pt x="4358765" y="4809717"/>
                </a:lnTo>
                <a:cubicBezTo>
                  <a:pt x="4362198" y="4821897"/>
                  <a:pt x="4351215" y="4829456"/>
                  <a:pt x="4356081" y="4835293"/>
                </a:cubicBezTo>
                <a:lnTo>
                  <a:pt x="4367363" y="4843608"/>
                </a:lnTo>
                <a:lnTo>
                  <a:pt x="4530620" y="4908333"/>
                </a:lnTo>
                <a:lnTo>
                  <a:pt x="4450476" y="4841609"/>
                </a:lnTo>
                <a:close/>
                <a:moveTo>
                  <a:pt x="7770747" y="4803837"/>
                </a:moveTo>
                <a:lnTo>
                  <a:pt x="7773421" y="4805389"/>
                </a:lnTo>
                <a:cubicBezTo>
                  <a:pt x="7782071" y="4810472"/>
                  <a:pt x="7790322" y="4815870"/>
                  <a:pt x="7796232" y="4822959"/>
                </a:cubicBezTo>
                <a:cubicBezTo>
                  <a:pt x="7796746" y="4823576"/>
                  <a:pt x="7795630" y="4823576"/>
                  <a:pt x="7793677" y="4823187"/>
                </a:cubicBezTo>
                <a:lnTo>
                  <a:pt x="7792383" y="4822828"/>
                </a:lnTo>
                <a:close/>
                <a:moveTo>
                  <a:pt x="7761633" y="4778536"/>
                </a:moveTo>
                <a:lnTo>
                  <a:pt x="7759410" y="4779337"/>
                </a:lnTo>
                <a:lnTo>
                  <a:pt x="7759133" y="4779437"/>
                </a:lnTo>
                <a:cubicBezTo>
                  <a:pt x="7758924" y="4779512"/>
                  <a:pt x="7758976" y="4779494"/>
                  <a:pt x="7759172" y="4779423"/>
                </a:cubicBezTo>
                <a:lnTo>
                  <a:pt x="7759410" y="4779337"/>
                </a:lnTo>
                <a:lnTo>
                  <a:pt x="7760071" y="4779099"/>
                </a:lnTo>
                <a:cubicBezTo>
                  <a:pt x="7760799" y="4778837"/>
                  <a:pt x="7761633" y="4778536"/>
                  <a:pt x="7761633" y="4778536"/>
                </a:cubicBezTo>
                <a:close/>
                <a:moveTo>
                  <a:pt x="7969788" y="4765814"/>
                </a:moveTo>
                <a:cubicBezTo>
                  <a:pt x="7969713" y="4765723"/>
                  <a:pt x="7970153" y="4765856"/>
                  <a:pt x="7971324" y="4766287"/>
                </a:cubicBezTo>
                <a:lnTo>
                  <a:pt x="7972502" y="4766740"/>
                </a:lnTo>
                <a:lnTo>
                  <a:pt x="7974676" y="4768392"/>
                </a:lnTo>
                <a:cubicBezTo>
                  <a:pt x="7972146" y="4767061"/>
                  <a:pt x="7969937" y="4765994"/>
                  <a:pt x="7969788" y="4765814"/>
                </a:cubicBezTo>
                <a:close/>
                <a:moveTo>
                  <a:pt x="7876532" y="4761297"/>
                </a:moveTo>
                <a:lnTo>
                  <a:pt x="7900186" y="4766780"/>
                </a:lnTo>
                <a:lnTo>
                  <a:pt x="7900492" y="4766934"/>
                </a:lnTo>
                <a:lnTo>
                  <a:pt x="7906271" y="4774606"/>
                </a:lnTo>
                <a:cubicBezTo>
                  <a:pt x="7904866" y="4778557"/>
                  <a:pt x="7893550" y="4778073"/>
                  <a:pt x="7876532" y="4761297"/>
                </a:cubicBezTo>
                <a:close/>
                <a:moveTo>
                  <a:pt x="4153417" y="4758414"/>
                </a:moveTo>
                <a:cubicBezTo>
                  <a:pt x="4153132" y="4758638"/>
                  <a:pt x="4154486" y="4759422"/>
                  <a:pt x="4157056" y="4760616"/>
                </a:cubicBezTo>
                <a:lnTo>
                  <a:pt x="4167575" y="4765106"/>
                </a:lnTo>
                <a:lnTo>
                  <a:pt x="4159647" y="4760950"/>
                </a:lnTo>
                <a:lnTo>
                  <a:pt x="4155986" y="4759095"/>
                </a:lnTo>
                <a:close/>
                <a:moveTo>
                  <a:pt x="6472224" y="4756895"/>
                </a:moveTo>
                <a:lnTo>
                  <a:pt x="6475580" y="4760300"/>
                </a:lnTo>
                <a:lnTo>
                  <a:pt x="6480460" y="4761391"/>
                </a:lnTo>
                <a:lnTo>
                  <a:pt x="6484029" y="4762736"/>
                </a:lnTo>
                <a:lnTo>
                  <a:pt x="6481903" y="4760681"/>
                </a:lnTo>
                <a:close/>
                <a:moveTo>
                  <a:pt x="7714405" y="4753658"/>
                </a:moveTo>
                <a:cubicBezTo>
                  <a:pt x="7713836" y="4754063"/>
                  <a:pt x="7713424" y="4755149"/>
                  <a:pt x="7713827" y="4755698"/>
                </a:cubicBezTo>
                <a:cubicBezTo>
                  <a:pt x="7714096" y="4756063"/>
                  <a:pt x="7714727" y="4756188"/>
                  <a:pt x="7715916" y="4755713"/>
                </a:cubicBezTo>
                <a:lnTo>
                  <a:pt x="7730706" y="4772353"/>
                </a:lnTo>
                <a:lnTo>
                  <a:pt x="7738150" y="4775227"/>
                </a:lnTo>
                <a:lnTo>
                  <a:pt x="7726214" y="4764751"/>
                </a:lnTo>
                <a:lnTo>
                  <a:pt x="7715916" y="4755713"/>
                </a:lnTo>
                <a:cubicBezTo>
                  <a:pt x="7715696" y="4753531"/>
                  <a:pt x="7714972" y="4753253"/>
                  <a:pt x="7714405" y="4753658"/>
                </a:cubicBezTo>
                <a:close/>
                <a:moveTo>
                  <a:pt x="6440910" y="4747060"/>
                </a:moveTo>
                <a:lnTo>
                  <a:pt x="6439124" y="4748821"/>
                </a:lnTo>
                <a:lnTo>
                  <a:pt x="6442915" y="4750909"/>
                </a:lnTo>
                <a:lnTo>
                  <a:pt x="6446159" y="4752189"/>
                </a:lnTo>
                <a:close/>
                <a:moveTo>
                  <a:pt x="7791242" y="4740519"/>
                </a:moveTo>
                <a:lnTo>
                  <a:pt x="7793101" y="4741358"/>
                </a:lnTo>
                <a:lnTo>
                  <a:pt x="7791883" y="4740697"/>
                </a:lnTo>
                <a:close/>
                <a:moveTo>
                  <a:pt x="7698392" y="4739127"/>
                </a:moveTo>
                <a:cubicBezTo>
                  <a:pt x="7697579" y="4739453"/>
                  <a:pt x="7696891" y="4740091"/>
                  <a:pt x="7697141" y="4740717"/>
                </a:cubicBezTo>
                <a:cubicBezTo>
                  <a:pt x="7697141" y="4740717"/>
                  <a:pt x="7702397" y="4740066"/>
                  <a:pt x="7700395" y="4739415"/>
                </a:cubicBezTo>
                <a:cubicBezTo>
                  <a:pt x="7700144" y="4738789"/>
                  <a:pt x="7699206" y="4738802"/>
                  <a:pt x="7698392" y="4739127"/>
                </a:cubicBezTo>
                <a:close/>
                <a:moveTo>
                  <a:pt x="7663648" y="4710485"/>
                </a:moveTo>
                <a:lnTo>
                  <a:pt x="7668102" y="4713131"/>
                </a:lnTo>
                <a:cubicBezTo>
                  <a:pt x="7678532" y="4721058"/>
                  <a:pt x="7681120" y="4727524"/>
                  <a:pt x="7689463" y="4730237"/>
                </a:cubicBezTo>
                <a:cubicBezTo>
                  <a:pt x="7684749" y="4725347"/>
                  <a:pt x="7679283" y="4719668"/>
                  <a:pt x="7673191" y="4714059"/>
                </a:cubicBezTo>
                <a:lnTo>
                  <a:pt x="7672502" y="4713516"/>
                </a:lnTo>
                <a:lnTo>
                  <a:pt x="7672057" y="4713528"/>
                </a:lnTo>
                <a:close/>
                <a:moveTo>
                  <a:pt x="8062428" y="4706624"/>
                </a:moveTo>
                <a:lnTo>
                  <a:pt x="8063591" y="4707234"/>
                </a:lnTo>
                <a:lnTo>
                  <a:pt x="8066985" y="4710839"/>
                </a:lnTo>
                <a:close/>
                <a:moveTo>
                  <a:pt x="7641276" y="4702836"/>
                </a:moveTo>
                <a:lnTo>
                  <a:pt x="7640902" y="4703201"/>
                </a:lnTo>
                <a:cubicBezTo>
                  <a:pt x="7641403" y="4704452"/>
                  <a:pt x="7647494" y="4706614"/>
                  <a:pt x="7647494" y="4706614"/>
                </a:cubicBezTo>
                <a:cubicBezTo>
                  <a:pt x="7652166" y="4709222"/>
                  <a:pt x="7654054" y="4709948"/>
                  <a:pt x="7654267" y="4709663"/>
                </a:cubicBezTo>
                <a:cubicBezTo>
                  <a:pt x="7654425" y="4709449"/>
                  <a:pt x="7653643" y="4708666"/>
                  <a:pt x="7652385" y="4707678"/>
                </a:cubicBezTo>
                <a:lnTo>
                  <a:pt x="7646191" y="4703785"/>
                </a:lnTo>
                <a:close/>
                <a:moveTo>
                  <a:pt x="6673080" y="4682113"/>
                </a:moveTo>
                <a:lnTo>
                  <a:pt x="6676679" y="4685663"/>
                </a:lnTo>
                <a:cubicBezTo>
                  <a:pt x="6677762" y="4689509"/>
                  <a:pt x="6676570" y="4692625"/>
                  <a:pt x="6675492" y="4695240"/>
                </a:cubicBezTo>
                <a:lnTo>
                  <a:pt x="6675186" y="4699190"/>
                </a:lnTo>
                <a:lnTo>
                  <a:pt x="6732039" y="4726860"/>
                </a:lnTo>
                <a:lnTo>
                  <a:pt x="6785198" y="4747935"/>
                </a:lnTo>
                <a:lnTo>
                  <a:pt x="6734590" y="4705802"/>
                </a:lnTo>
                <a:close/>
                <a:moveTo>
                  <a:pt x="8035356" y="4659362"/>
                </a:moveTo>
                <a:cubicBezTo>
                  <a:pt x="8036107" y="4659062"/>
                  <a:pt x="8036607" y="4659225"/>
                  <a:pt x="8037057" y="4659802"/>
                </a:cubicBezTo>
                <a:cubicBezTo>
                  <a:pt x="8037504" y="4660378"/>
                  <a:pt x="8037901" y="4661369"/>
                  <a:pt x="8038444" y="4662725"/>
                </a:cubicBezTo>
                <a:cubicBezTo>
                  <a:pt x="8035441" y="4663927"/>
                  <a:pt x="8035857" y="4660614"/>
                  <a:pt x="8035356" y="4659362"/>
                </a:cubicBezTo>
                <a:close/>
                <a:moveTo>
                  <a:pt x="8032269" y="4656000"/>
                </a:moveTo>
                <a:cubicBezTo>
                  <a:pt x="8033019" y="4655699"/>
                  <a:pt x="8033520" y="4655862"/>
                  <a:pt x="8033969" y="4656439"/>
                </a:cubicBezTo>
                <a:cubicBezTo>
                  <a:pt x="8034418" y="4657016"/>
                  <a:pt x="8034814" y="4658007"/>
                  <a:pt x="8035356" y="4659362"/>
                </a:cubicBezTo>
                <a:cubicBezTo>
                  <a:pt x="8032353" y="4660564"/>
                  <a:pt x="8032769" y="4657251"/>
                  <a:pt x="8032269" y="4656000"/>
                </a:cubicBezTo>
                <a:close/>
                <a:moveTo>
                  <a:pt x="7962659" y="4651191"/>
                </a:moveTo>
                <a:cubicBezTo>
                  <a:pt x="7963416" y="4651246"/>
                  <a:pt x="7964862" y="4652208"/>
                  <a:pt x="7966025" y="4653329"/>
                </a:cubicBezTo>
                <a:cubicBezTo>
                  <a:pt x="7967188" y="4654450"/>
                  <a:pt x="7968068" y="4655731"/>
                  <a:pt x="7967693" y="4656426"/>
                </a:cubicBezTo>
                <a:cubicBezTo>
                  <a:pt x="7967693" y="4656426"/>
                  <a:pt x="7963355" y="4655016"/>
                  <a:pt x="7962353" y="4652512"/>
                </a:cubicBezTo>
                <a:cubicBezTo>
                  <a:pt x="7961956" y="4651521"/>
                  <a:pt x="7962154" y="4651155"/>
                  <a:pt x="7962659" y="4651191"/>
                </a:cubicBezTo>
                <a:close/>
                <a:moveTo>
                  <a:pt x="8023424" y="4647680"/>
                </a:moveTo>
                <a:cubicBezTo>
                  <a:pt x="8025551" y="4648281"/>
                  <a:pt x="8026865" y="4649207"/>
                  <a:pt x="8028097" y="4650560"/>
                </a:cubicBezTo>
                <a:cubicBezTo>
                  <a:pt x="8029327" y="4651913"/>
                  <a:pt x="8030475" y="4653692"/>
                  <a:pt x="8032269" y="4656000"/>
                </a:cubicBezTo>
                <a:cubicBezTo>
                  <a:pt x="8028264" y="4654698"/>
                  <a:pt x="8024925" y="4651436"/>
                  <a:pt x="8023424" y="4647680"/>
                </a:cubicBezTo>
                <a:close/>
                <a:moveTo>
                  <a:pt x="7939820" y="4613611"/>
                </a:moveTo>
                <a:cubicBezTo>
                  <a:pt x="7940821" y="4613936"/>
                  <a:pt x="7941947" y="4614574"/>
                  <a:pt x="7942960" y="4615470"/>
                </a:cubicBezTo>
                <a:cubicBezTo>
                  <a:pt x="7943971" y="4616366"/>
                  <a:pt x="7944868" y="4617519"/>
                  <a:pt x="7945411" y="4618876"/>
                </a:cubicBezTo>
                <a:cubicBezTo>
                  <a:pt x="7941906" y="4618826"/>
                  <a:pt x="7941322" y="4617365"/>
                  <a:pt x="7939820" y="4613611"/>
                </a:cubicBezTo>
                <a:close/>
                <a:moveTo>
                  <a:pt x="7959234" y="4588252"/>
                </a:moveTo>
                <a:cubicBezTo>
                  <a:pt x="7958687" y="4588108"/>
                  <a:pt x="7958462" y="4588364"/>
                  <a:pt x="7958838" y="4589303"/>
                </a:cubicBezTo>
                <a:cubicBezTo>
                  <a:pt x="7960925" y="4594518"/>
                  <a:pt x="7966514" y="4595428"/>
                  <a:pt x="7965429" y="4592716"/>
                </a:cubicBezTo>
                <a:cubicBezTo>
                  <a:pt x="7965429" y="4592716"/>
                  <a:pt x="7960877" y="4588683"/>
                  <a:pt x="7959234" y="4588252"/>
                </a:cubicBezTo>
                <a:close/>
                <a:moveTo>
                  <a:pt x="7895324" y="4539220"/>
                </a:moveTo>
                <a:lnTo>
                  <a:pt x="7914029" y="4554148"/>
                </a:lnTo>
                <a:cubicBezTo>
                  <a:pt x="7911651" y="4552921"/>
                  <a:pt x="7906582" y="4549323"/>
                  <a:pt x="7902295" y="4545956"/>
                </a:cubicBezTo>
                <a:close/>
                <a:moveTo>
                  <a:pt x="7895254" y="4539153"/>
                </a:moveTo>
                <a:lnTo>
                  <a:pt x="7895324" y="4539220"/>
                </a:lnTo>
                <a:lnTo>
                  <a:pt x="7895250" y="4539161"/>
                </a:lnTo>
                <a:close/>
                <a:moveTo>
                  <a:pt x="7872191" y="4524081"/>
                </a:moveTo>
                <a:lnTo>
                  <a:pt x="7873657" y="4525662"/>
                </a:lnTo>
                <a:cubicBezTo>
                  <a:pt x="7877647" y="4530008"/>
                  <a:pt x="7881631" y="4534125"/>
                  <a:pt x="7885995" y="4537632"/>
                </a:cubicBezTo>
                <a:lnTo>
                  <a:pt x="7893940" y="4542807"/>
                </a:lnTo>
                <a:lnTo>
                  <a:pt x="7893858" y="4543281"/>
                </a:lnTo>
                <a:cubicBezTo>
                  <a:pt x="7894067" y="4543802"/>
                  <a:pt x="7894588" y="4544018"/>
                  <a:pt x="7895338" y="4543717"/>
                </a:cubicBezTo>
                <a:lnTo>
                  <a:pt x="7893940" y="4542807"/>
                </a:lnTo>
                <a:lnTo>
                  <a:pt x="7894253" y="4541005"/>
                </a:lnTo>
                <a:cubicBezTo>
                  <a:pt x="7905185" y="4550184"/>
                  <a:pt x="7918119" y="4560014"/>
                  <a:pt x="7919620" y="4559413"/>
                </a:cubicBezTo>
                <a:cubicBezTo>
                  <a:pt x="7918119" y="4560014"/>
                  <a:pt x="7915532" y="4553547"/>
                  <a:pt x="7915532" y="4553547"/>
                </a:cubicBezTo>
                <a:cubicBezTo>
                  <a:pt x="7914029" y="4549792"/>
                  <a:pt x="7918534" y="4552345"/>
                  <a:pt x="7916447" y="4547130"/>
                </a:cubicBezTo>
                <a:lnTo>
                  <a:pt x="7913193" y="4543882"/>
                </a:lnTo>
                <a:lnTo>
                  <a:pt x="7910985" y="4543360"/>
                </a:lnTo>
                <a:lnTo>
                  <a:pt x="7881466" y="4528342"/>
                </a:lnTo>
                <a:lnTo>
                  <a:pt x="7885805" y="4531623"/>
                </a:lnTo>
                <a:lnTo>
                  <a:pt x="7895250" y="4539161"/>
                </a:lnTo>
                <a:lnTo>
                  <a:pt x="7894253" y="4541005"/>
                </a:lnTo>
                <a:cubicBezTo>
                  <a:pt x="7889497" y="4536918"/>
                  <a:pt x="7885028" y="4533004"/>
                  <a:pt x="7881831" y="4530105"/>
                </a:cubicBezTo>
                <a:lnTo>
                  <a:pt x="7878147" y="4526654"/>
                </a:lnTo>
                <a:lnTo>
                  <a:pt x="7875593" y="4525354"/>
                </a:lnTo>
                <a:close/>
                <a:moveTo>
                  <a:pt x="7790822" y="4445829"/>
                </a:moveTo>
                <a:cubicBezTo>
                  <a:pt x="7791499" y="4445387"/>
                  <a:pt x="7792022" y="4445448"/>
                  <a:pt x="7792575" y="4445925"/>
                </a:cubicBezTo>
                <a:cubicBezTo>
                  <a:pt x="7793128" y="4446403"/>
                  <a:pt x="7793712" y="4447297"/>
                  <a:pt x="7794510" y="4448520"/>
                </a:cubicBezTo>
                <a:cubicBezTo>
                  <a:pt x="7791802" y="4450288"/>
                  <a:pt x="7791559" y="4446958"/>
                  <a:pt x="7790822" y="4445829"/>
                </a:cubicBezTo>
                <a:close/>
                <a:moveTo>
                  <a:pt x="7787133" y="4443139"/>
                </a:moveTo>
                <a:cubicBezTo>
                  <a:pt x="7787810" y="4442696"/>
                  <a:pt x="7788333" y="4442758"/>
                  <a:pt x="7788886" y="4443236"/>
                </a:cubicBezTo>
                <a:cubicBezTo>
                  <a:pt x="7789440" y="4443713"/>
                  <a:pt x="7790024" y="4444607"/>
                  <a:pt x="7790822" y="4445829"/>
                </a:cubicBezTo>
                <a:cubicBezTo>
                  <a:pt x="7788114" y="4447598"/>
                  <a:pt x="7787870" y="4444268"/>
                  <a:pt x="7787133" y="4443139"/>
                </a:cubicBezTo>
                <a:close/>
                <a:moveTo>
                  <a:pt x="7776826" y="4436722"/>
                </a:moveTo>
                <a:cubicBezTo>
                  <a:pt x="7779029" y="4436892"/>
                  <a:pt x="7780500" y="4437542"/>
                  <a:pt x="7781973" y="4438626"/>
                </a:cubicBezTo>
                <a:cubicBezTo>
                  <a:pt x="7783445" y="4439711"/>
                  <a:pt x="7784921" y="4441230"/>
                  <a:pt x="7787133" y="4443139"/>
                </a:cubicBezTo>
                <a:cubicBezTo>
                  <a:pt x="7782950" y="4442651"/>
                  <a:pt x="7779036" y="4440107"/>
                  <a:pt x="7776826" y="4436722"/>
                </a:cubicBezTo>
                <a:close/>
                <a:moveTo>
                  <a:pt x="7835954" y="4436309"/>
                </a:moveTo>
                <a:lnTo>
                  <a:pt x="7868122" y="4446375"/>
                </a:lnTo>
                <a:lnTo>
                  <a:pt x="7871421" y="4448615"/>
                </a:lnTo>
                <a:lnTo>
                  <a:pt x="7875129" y="4451539"/>
                </a:lnTo>
                <a:lnTo>
                  <a:pt x="7859259" y="4447660"/>
                </a:lnTo>
                <a:lnTo>
                  <a:pt x="7844272" y="4443327"/>
                </a:lnTo>
                <a:lnTo>
                  <a:pt x="7838642" y="4438356"/>
                </a:lnTo>
                <a:close/>
                <a:moveTo>
                  <a:pt x="7828529" y="4364247"/>
                </a:moveTo>
                <a:cubicBezTo>
                  <a:pt x="7833203" y="4364211"/>
                  <a:pt x="7836430" y="4364759"/>
                  <a:pt x="7838417" y="4365460"/>
                </a:cubicBezTo>
                <a:cubicBezTo>
                  <a:pt x="7839908" y="4365984"/>
                  <a:pt x="7840703" y="4366596"/>
                  <a:pt x="7840889" y="4367112"/>
                </a:cubicBezTo>
                <a:cubicBezTo>
                  <a:pt x="7841447" y="4368657"/>
                  <a:pt x="7836531" y="4369341"/>
                  <a:pt x="7828529" y="4364247"/>
                </a:cubicBezTo>
                <a:close/>
                <a:moveTo>
                  <a:pt x="7684564" y="4358749"/>
                </a:moveTo>
                <a:lnTo>
                  <a:pt x="7693787" y="4364611"/>
                </a:lnTo>
                <a:cubicBezTo>
                  <a:pt x="7696312" y="4366056"/>
                  <a:pt x="7697935" y="4366745"/>
                  <a:pt x="7697963" y="4366161"/>
                </a:cubicBezTo>
                <a:lnTo>
                  <a:pt x="7695292" y="4367735"/>
                </a:lnTo>
                <a:lnTo>
                  <a:pt x="7706270" y="4373126"/>
                </a:lnTo>
                <a:cubicBezTo>
                  <a:pt x="7721586" y="4381068"/>
                  <a:pt x="7733161" y="4388585"/>
                  <a:pt x="7732826" y="4392926"/>
                </a:cubicBezTo>
                <a:lnTo>
                  <a:pt x="7731318" y="4395812"/>
                </a:lnTo>
                <a:lnTo>
                  <a:pt x="7734262" y="4397194"/>
                </a:lnTo>
                <a:cubicBezTo>
                  <a:pt x="7737671" y="4398727"/>
                  <a:pt x="7741345" y="4400340"/>
                  <a:pt x="7745432" y="4402082"/>
                </a:cubicBezTo>
                <a:lnTo>
                  <a:pt x="7749721" y="4403861"/>
                </a:lnTo>
                <a:lnTo>
                  <a:pt x="7752562" y="4404692"/>
                </a:lnTo>
                <a:lnTo>
                  <a:pt x="7769075" y="4411893"/>
                </a:lnTo>
                <a:lnTo>
                  <a:pt x="7738747" y="4388827"/>
                </a:lnTo>
                <a:cubicBezTo>
                  <a:pt x="7726793" y="4380323"/>
                  <a:pt x="7714592" y="4372121"/>
                  <a:pt x="7702259" y="4364017"/>
                </a:cubicBezTo>
                <a:lnTo>
                  <a:pt x="7701671" y="4363632"/>
                </a:lnTo>
                <a:lnTo>
                  <a:pt x="7702135" y="4364085"/>
                </a:lnTo>
                <a:cubicBezTo>
                  <a:pt x="7701483" y="4364759"/>
                  <a:pt x="7694949" y="4362599"/>
                  <a:pt x="7688579" y="4360270"/>
                </a:cubicBezTo>
                <a:close/>
                <a:moveTo>
                  <a:pt x="7686660" y="4354023"/>
                </a:moveTo>
                <a:lnTo>
                  <a:pt x="7684637" y="4355246"/>
                </a:lnTo>
                <a:lnTo>
                  <a:pt x="7684386" y="4355398"/>
                </a:lnTo>
                <a:cubicBezTo>
                  <a:pt x="7684196" y="4355513"/>
                  <a:pt x="7684243" y="4355485"/>
                  <a:pt x="7684421" y="4355377"/>
                </a:cubicBezTo>
                <a:lnTo>
                  <a:pt x="7684637" y="4355246"/>
                </a:lnTo>
                <a:lnTo>
                  <a:pt x="7685238" y="4354883"/>
                </a:lnTo>
                <a:cubicBezTo>
                  <a:pt x="7685901" y="4354481"/>
                  <a:pt x="7686660" y="4354023"/>
                  <a:pt x="7686660" y="4354023"/>
                </a:cubicBezTo>
                <a:close/>
                <a:moveTo>
                  <a:pt x="7698111" y="4345809"/>
                </a:moveTo>
                <a:lnTo>
                  <a:pt x="7701368" y="4347563"/>
                </a:lnTo>
                <a:lnTo>
                  <a:pt x="7715541" y="4352816"/>
                </a:lnTo>
                <a:lnTo>
                  <a:pt x="7709309" y="4348506"/>
                </a:lnTo>
                <a:close/>
                <a:moveTo>
                  <a:pt x="7888248" y="4300617"/>
                </a:moveTo>
                <a:cubicBezTo>
                  <a:pt x="7888157" y="4300543"/>
                  <a:pt x="7888615" y="4300587"/>
                  <a:pt x="7889848" y="4300779"/>
                </a:cubicBezTo>
                <a:lnTo>
                  <a:pt x="7891092" y="4300992"/>
                </a:lnTo>
                <a:lnTo>
                  <a:pt x="7893547" y="4302184"/>
                </a:lnTo>
                <a:cubicBezTo>
                  <a:pt x="7890806" y="4301376"/>
                  <a:pt x="7888431" y="4300764"/>
                  <a:pt x="7888248" y="4300617"/>
                </a:cubicBezTo>
                <a:close/>
                <a:moveTo>
                  <a:pt x="7967441" y="4224367"/>
                </a:moveTo>
                <a:lnTo>
                  <a:pt x="7968700" y="4224735"/>
                </a:lnTo>
                <a:lnTo>
                  <a:pt x="7972738" y="4227603"/>
                </a:lnTo>
                <a:close/>
                <a:moveTo>
                  <a:pt x="7820469" y="4211330"/>
                </a:moveTo>
                <a:lnTo>
                  <a:pt x="7823045" y="4213403"/>
                </a:lnTo>
                <a:lnTo>
                  <a:pt x="7826523" y="4214193"/>
                </a:lnTo>
                <a:close/>
                <a:moveTo>
                  <a:pt x="7774837" y="4208476"/>
                </a:moveTo>
                <a:lnTo>
                  <a:pt x="7774897" y="4208511"/>
                </a:lnTo>
                <a:lnTo>
                  <a:pt x="7775399" y="4208664"/>
                </a:lnTo>
                <a:cubicBezTo>
                  <a:pt x="7775693" y="4208748"/>
                  <a:pt x="7775537" y="4208691"/>
                  <a:pt x="7775052" y="4208539"/>
                </a:cubicBezTo>
                <a:close/>
                <a:moveTo>
                  <a:pt x="7858719" y="4189634"/>
                </a:moveTo>
                <a:cubicBezTo>
                  <a:pt x="7859472" y="4189539"/>
                  <a:pt x="7861079" y="4190197"/>
                  <a:pt x="7862440" y="4191068"/>
                </a:cubicBezTo>
                <a:cubicBezTo>
                  <a:pt x="7863801" y="4191939"/>
                  <a:pt x="7864916" y="4193022"/>
                  <a:pt x="7864684" y="4193776"/>
                </a:cubicBezTo>
                <a:cubicBezTo>
                  <a:pt x="7864684" y="4193776"/>
                  <a:pt x="7860153" y="4193248"/>
                  <a:pt x="7858678" y="4190990"/>
                </a:cubicBezTo>
                <a:cubicBezTo>
                  <a:pt x="7858096" y="4190097"/>
                  <a:pt x="7858217" y="4189698"/>
                  <a:pt x="7858719" y="4189634"/>
                </a:cubicBezTo>
                <a:close/>
                <a:moveTo>
                  <a:pt x="7931604" y="4183350"/>
                </a:moveTo>
                <a:cubicBezTo>
                  <a:pt x="7932280" y="4182908"/>
                  <a:pt x="7932803" y="4182970"/>
                  <a:pt x="7933356" y="4183447"/>
                </a:cubicBezTo>
                <a:cubicBezTo>
                  <a:pt x="7933910" y="4183924"/>
                  <a:pt x="7934494" y="4184818"/>
                  <a:pt x="7935292" y="4186041"/>
                </a:cubicBezTo>
                <a:cubicBezTo>
                  <a:pt x="7932584" y="4187810"/>
                  <a:pt x="7932341" y="4184479"/>
                  <a:pt x="7931604" y="4183350"/>
                </a:cubicBezTo>
                <a:close/>
                <a:moveTo>
                  <a:pt x="7927915" y="4180660"/>
                </a:moveTo>
                <a:cubicBezTo>
                  <a:pt x="7928592" y="4180218"/>
                  <a:pt x="7929116" y="4180279"/>
                  <a:pt x="7929668" y="4180757"/>
                </a:cubicBezTo>
                <a:cubicBezTo>
                  <a:pt x="7930221" y="4181234"/>
                  <a:pt x="7930805" y="4182128"/>
                  <a:pt x="7931604" y="4183350"/>
                </a:cubicBezTo>
                <a:cubicBezTo>
                  <a:pt x="7928896" y="4185119"/>
                  <a:pt x="7928652" y="4181789"/>
                  <a:pt x="7927915" y="4180660"/>
                </a:cubicBezTo>
                <a:close/>
                <a:moveTo>
                  <a:pt x="7917607" y="4174243"/>
                </a:moveTo>
                <a:cubicBezTo>
                  <a:pt x="7919811" y="4174413"/>
                  <a:pt x="7921282" y="4175063"/>
                  <a:pt x="7922755" y="4176148"/>
                </a:cubicBezTo>
                <a:cubicBezTo>
                  <a:pt x="7924227" y="4177232"/>
                  <a:pt x="7925703" y="4178751"/>
                  <a:pt x="7927915" y="4180660"/>
                </a:cubicBezTo>
                <a:cubicBezTo>
                  <a:pt x="7923732" y="4180172"/>
                  <a:pt x="7919819" y="4177629"/>
                  <a:pt x="7917607" y="4174243"/>
                </a:cubicBezTo>
                <a:close/>
                <a:moveTo>
                  <a:pt x="7828935" y="4157279"/>
                </a:moveTo>
                <a:cubicBezTo>
                  <a:pt x="7829981" y="4157401"/>
                  <a:pt x="7831211" y="4157805"/>
                  <a:pt x="7832379" y="4158484"/>
                </a:cubicBezTo>
                <a:cubicBezTo>
                  <a:pt x="7833548" y="4159164"/>
                  <a:pt x="7834655" y="4160118"/>
                  <a:pt x="7835453" y="4161341"/>
                </a:cubicBezTo>
                <a:cubicBezTo>
                  <a:pt x="7832007" y="4161982"/>
                  <a:pt x="7831147" y="4160665"/>
                  <a:pt x="7828935" y="4157279"/>
                </a:cubicBezTo>
                <a:close/>
                <a:moveTo>
                  <a:pt x="7761452" y="4151834"/>
                </a:moveTo>
                <a:lnTo>
                  <a:pt x="7760880" y="4151865"/>
                </a:lnTo>
                <a:lnTo>
                  <a:pt x="7779511" y="4163781"/>
                </a:lnTo>
                <a:lnTo>
                  <a:pt x="7798796" y="4175533"/>
                </a:lnTo>
                <a:lnTo>
                  <a:pt x="7806911" y="4178266"/>
                </a:lnTo>
                <a:lnTo>
                  <a:pt x="7819540" y="4182065"/>
                </a:lnTo>
                <a:lnTo>
                  <a:pt x="7800154" y="4171379"/>
                </a:lnTo>
                <a:lnTo>
                  <a:pt x="7770317" y="4154018"/>
                </a:lnTo>
                <a:close/>
                <a:moveTo>
                  <a:pt x="7842985" y="4128598"/>
                </a:moveTo>
                <a:cubicBezTo>
                  <a:pt x="7842420" y="4128563"/>
                  <a:pt x="7842250" y="4128859"/>
                  <a:pt x="7842802" y="4129705"/>
                </a:cubicBezTo>
                <a:cubicBezTo>
                  <a:pt x="7845874" y="4134409"/>
                  <a:pt x="7851534" y="4134201"/>
                  <a:pt x="7849936" y="4131756"/>
                </a:cubicBezTo>
                <a:cubicBezTo>
                  <a:pt x="7849936" y="4131756"/>
                  <a:pt x="7844680" y="4128697"/>
                  <a:pt x="7842985" y="4128598"/>
                </a:cubicBezTo>
                <a:close/>
                <a:moveTo>
                  <a:pt x="7770681" y="4093091"/>
                </a:moveTo>
                <a:lnTo>
                  <a:pt x="7791956" y="4104049"/>
                </a:lnTo>
                <a:cubicBezTo>
                  <a:pt x="7789383" y="4103313"/>
                  <a:pt x="7783705" y="4100782"/>
                  <a:pt x="7778840" y="4098324"/>
                </a:cubicBezTo>
                <a:close/>
                <a:moveTo>
                  <a:pt x="7770599" y="4093039"/>
                </a:moveTo>
                <a:lnTo>
                  <a:pt x="7770681" y="4093091"/>
                </a:lnTo>
                <a:lnTo>
                  <a:pt x="7770596" y="4093048"/>
                </a:lnTo>
                <a:close/>
                <a:moveTo>
                  <a:pt x="7750018" y="4083031"/>
                </a:moveTo>
                <a:cubicBezTo>
                  <a:pt x="7750340" y="4082938"/>
                  <a:pt x="7753241" y="4084222"/>
                  <a:pt x="7759853" y="4087514"/>
                </a:cubicBezTo>
                <a:lnTo>
                  <a:pt x="7770596" y="4093048"/>
                </a:lnTo>
                <a:lnTo>
                  <a:pt x="7769982" y="4095051"/>
                </a:lnTo>
                <a:cubicBezTo>
                  <a:pt x="7759048" y="4088908"/>
                  <a:pt x="7749375" y="4083216"/>
                  <a:pt x="7750018" y="4083031"/>
                </a:cubicBezTo>
                <a:close/>
                <a:moveTo>
                  <a:pt x="7581177" y="3984159"/>
                </a:moveTo>
                <a:cubicBezTo>
                  <a:pt x="7582623" y="3984565"/>
                  <a:pt x="7586802" y="3986808"/>
                  <a:pt x="7589476" y="3988627"/>
                </a:cubicBezTo>
                <a:cubicBezTo>
                  <a:pt x="7590812" y="3989536"/>
                  <a:pt x="7591772" y="3990340"/>
                  <a:pt x="7591826" y="3990756"/>
                </a:cubicBezTo>
                <a:cubicBezTo>
                  <a:pt x="7591880" y="3991172"/>
                  <a:pt x="7591027" y="3991200"/>
                  <a:pt x="7588738" y="3990555"/>
                </a:cubicBezTo>
                <a:cubicBezTo>
                  <a:pt x="7582158" y="3990841"/>
                  <a:pt x="7578423" y="3989791"/>
                  <a:pt x="7577256" y="3988395"/>
                </a:cubicBezTo>
                <a:cubicBezTo>
                  <a:pt x="7576088" y="3986999"/>
                  <a:pt x="7577488" y="3985257"/>
                  <a:pt x="7581177" y="3984159"/>
                </a:cubicBezTo>
                <a:close/>
                <a:moveTo>
                  <a:pt x="7570775" y="3979328"/>
                </a:moveTo>
                <a:cubicBezTo>
                  <a:pt x="7572249" y="3981586"/>
                  <a:pt x="7568578" y="3982373"/>
                  <a:pt x="7567841" y="3981245"/>
                </a:cubicBezTo>
                <a:cubicBezTo>
                  <a:pt x="7567473" y="3980680"/>
                  <a:pt x="7568205" y="3980201"/>
                  <a:pt x="7569031" y="3979863"/>
                </a:cubicBezTo>
                <a:cubicBezTo>
                  <a:pt x="7569857" y="3979525"/>
                  <a:pt x="7570775" y="3979328"/>
                  <a:pt x="7570775" y="3979328"/>
                </a:cubicBezTo>
                <a:close/>
                <a:moveTo>
                  <a:pt x="7560987" y="3977634"/>
                </a:moveTo>
                <a:lnTo>
                  <a:pt x="7561921" y="3979379"/>
                </a:lnTo>
                <a:cubicBezTo>
                  <a:pt x="7562202" y="3979904"/>
                  <a:pt x="7562277" y="3980044"/>
                  <a:pt x="7561977" y="3979484"/>
                </a:cubicBezTo>
                <a:close/>
                <a:moveTo>
                  <a:pt x="7560631" y="3976969"/>
                </a:moveTo>
                <a:lnTo>
                  <a:pt x="7560987" y="3977634"/>
                </a:lnTo>
                <a:lnTo>
                  <a:pt x="7560828" y="3977338"/>
                </a:lnTo>
                <a:close/>
                <a:moveTo>
                  <a:pt x="7560582" y="3976877"/>
                </a:moveTo>
                <a:lnTo>
                  <a:pt x="7560631" y="3976969"/>
                </a:lnTo>
                <a:lnTo>
                  <a:pt x="7560629" y="3976965"/>
                </a:lnTo>
                <a:close/>
                <a:moveTo>
                  <a:pt x="7558382" y="3972767"/>
                </a:moveTo>
                <a:lnTo>
                  <a:pt x="7559524" y="3974900"/>
                </a:lnTo>
                <a:lnTo>
                  <a:pt x="7559112" y="3974131"/>
                </a:lnTo>
                <a:cubicBezTo>
                  <a:pt x="7558682" y="3973327"/>
                  <a:pt x="7558382" y="3972767"/>
                  <a:pt x="7558382" y="3972767"/>
                </a:cubicBezTo>
                <a:close/>
                <a:moveTo>
                  <a:pt x="7539349" y="3968184"/>
                </a:moveTo>
                <a:cubicBezTo>
                  <a:pt x="7543338" y="3968129"/>
                  <a:pt x="7547146" y="3969399"/>
                  <a:pt x="7550799" y="3971173"/>
                </a:cubicBezTo>
                <a:lnTo>
                  <a:pt x="7560490" y="3976705"/>
                </a:lnTo>
                <a:lnTo>
                  <a:pt x="7561324" y="3977181"/>
                </a:lnTo>
                <a:lnTo>
                  <a:pt x="7560582" y="3976877"/>
                </a:lnTo>
                <a:close/>
                <a:moveTo>
                  <a:pt x="7524949" y="3954824"/>
                </a:moveTo>
                <a:cubicBezTo>
                  <a:pt x="7539887" y="3959024"/>
                  <a:pt x="7550339" y="3966235"/>
                  <a:pt x="7558382" y="3972767"/>
                </a:cubicBezTo>
                <a:cubicBezTo>
                  <a:pt x="7546335" y="3969379"/>
                  <a:pt x="7531397" y="3965179"/>
                  <a:pt x="7524949" y="3954824"/>
                </a:cubicBezTo>
                <a:close/>
                <a:moveTo>
                  <a:pt x="7507751" y="3945719"/>
                </a:moveTo>
                <a:cubicBezTo>
                  <a:pt x="7512903" y="3951437"/>
                  <a:pt x="7527361" y="3946248"/>
                  <a:pt x="7524949" y="3954824"/>
                </a:cubicBezTo>
                <a:cubicBezTo>
                  <a:pt x="7522419" y="3954113"/>
                  <a:pt x="7514030" y="3956558"/>
                  <a:pt x="7509979" y="3952417"/>
                </a:cubicBezTo>
                <a:cubicBezTo>
                  <a:pt x="7508629" y="3951036"/>
                  <a:pt x="7507760" y="3948923"/>
                  <a:pt x="7507751" y="3945719"/>
                </a:cubicBezTo>
                <a:close/>
                <a:moveTo>
                  <a:pt x="7507009" y="3943562"/>
                </a:moveTo>
                <a:lnTo>
                  <a:pt x="7507027" y="3943612"/>
                </a:lnTo>
                <a:cubicBezTo>
                  <a:pt x="7507429" y="3944782"/>
                  <a:pt x="7507751" y="3945719"/>
                  <a:pt x="7507751" y="3945719"/>
                </a:cubicBezTo>
                <a:close/>
                <a:moveTo>
                  <a:pt x="7455834" y="3919674"/>
                </a:moveTo>
                <a:cubicBezTo>
                  <a:pt x="7457189" y="3918790"/>
                  <a:pt x="7478920" y="3924457"/>
                  <a:pt x="7479657" y="3925586"/>
                </a:cubicBezTo>
                <a:cubicBezTo>
                  <a:pt x="7500156" y="3932326"/>
                  <a:pt x="7529384" y="3946514"/>
                  <a:pt x="7546089" y="3953854"/>
                </a:cubicBezTo>
                <a:cubicBezTo>
                  <a:pt x="7579499" y="3968531"/>
                  <a:pt x="7604302" y="3978901"/>
                  <a:pt x="7635127" y="3995536"/>
                </a:cubicBezTo>
                <a:cubicBezTo>
                  <a:pt x="7648849" y="4002744"/>
                  <a:pt x="7661796" y="4009936"/>
                  <a:pt x="7674313" y="4017156"/>
                </a:cubicBezTo>
                <a:lnTo>
                  <a:pt x="7701495" y="4033325"/>
                </a:lnTo>
                <a:lnTo>
                  <a:pt x="7698667" y="4032326"/>
                </a:lnTo>
                <a:cubicBezTo>
                  <a:pt x="7692143" y="4029577"/>
                  <a:pt x="7684156" y="4025635"/>
                  <a:pt x="7676749" y="4022521"/>
                </a:cubicBezTo>
                <a:lnTo>
                  <a:pt x="7674557" y="4021723"/>
                </a:lnTo>
                <a:lnTo>
                  <a:pt x="7663562" y="4015190"/>
                </a:lnTo>
                <a:cubicBezTo>
                  <a:pt x="7651284" y="4008198"/>
                  <a:pt x="7639089" y="4001603"/>
                  <a:pt x="7627150" y="3995647"/>
                </a:cubicBezTo>
                <a:cubicBezTo>
                  <a:pt x="7601234" y="3981844"/>
                  <a:pt x="7574305" y="3970314"/>
                  <a:pt x="7546932" y="3959274"/>
                </a:cubicBezTo>
                <a:lnTo>
                  <a:pt x="7506855" y="3943110"/>
                </a:lnTo>
                <a:lnTo>
                  <a:pt x="7507009" y="3943562"/>
                </a:lnTo>
                <a:lnTo>
                  <a:pt x="7506854" y="3943110"/>
                </a:lnTo>
                <a:lnTo>
                  <a:pt x="7489183" y="3935983"/>
                </a:lnTo>
                <a:lnTo>
                  <a:pt x="7485516" y="3935797"/>
                </a:lnTo>
                <a:cubicBezTo>
                  <a:pt x="7483450" y="3935829"/>
                  <a:pt x="7481873" y="3935912"/>
                  <a:pt x="7482744" y="3935805"/>
                </a:cubicBezTo>
                <a:lnTo>
                  <a:pt x="7487598" y="3935344"/>
                </a:lnTo>
                <a:lnTo>
                  <a:pt x="7464052" y="3925847"/>
                </a:lnTo>
                <a:cubicBezTo>
                  <a:pt x="7463314" y="3924719"/>
                  <a:pt x="7454480" y="3920559"/>
                  <a:pt x="7455834" y="3919674"/>
                </a:cubicBezTo>
                <a:close/>
                <a:moveTo>
                  <a:pt x="7498716" y="3869413"/>
                </a:moveTo>
                <a:cubicBezTo>
                  <a:pt x="7501944" y="3866493"/>
                  <a:pt x="7533878" y="3881715"/>
                  <a:pt x="7537406" y="3888758"/>
                </a:cubicBezTo>
                <a:cubicBezTo>
                  <a:pt x="7538078" y="3890100"/>
                  <a:pt x="7537718" y="3891145"/>
                  <a:pt x="7535935" y="3891711"/>
                </a:cubicBezTo>
                <a:cubicBezTo>
                  <a:pt x="7522776" y="3892281"/>
                  <a:pt x="7519218" y="3882740"/>
                  <a:pt x="7507172" y="3879353"/>
                </a:cubicBezTo>
                <a:cubicBezTo>
                  <a:pt x="7503463" y="3876363"/>
                  <a:pt x="7501079" y="3874122"/>
                  <a:pt x="7499759" y="3872506"/>
                </a:cubicBezTo>
                <a:cubicBezTo>
                  <a:pt x="7498437" y="3870890"/>
                  <a:pt x="7498178" y="3869899"/>
                  <a:pt x="7498716" y="3869413"/>
                </a:cubicBezTo>
                <a:close/>
                <a:moveTo>
                  <a:pt x="7304374" y="3815439"/>
                </a:moveTo>
                <a:lnTo>
                  <a:pt x="7302299" y="3818672"/>
                </a:lnTo>
                <a:cubicBezTo>
                  <a:pt x="7301193" y="3818456"/>
                  <a:pt x="7301188" y="3817586"/>
                  <a:pt x="7301722" y="3816802"/>
                </a:cubicBezTo>
                <a:cubicBezTo>
                  <a:pt x="7302256" y="3816017"/>
                  <a:pt x="7303328" y="3815317"/>
                  <a:pt x="7304374" y="3815439"/>
                </a:cubicBezTo>
                <a:close/>
                <a:moveTo>
                  <a:pt x="7448632" y="3815154"/>
                </a:moveTo>
                <a:cubicBezTo>
                  <a:pt x="7448940" y="3814840"/>
                  <a:pt x="7449793" y="3814813"/>
                  <a:pt x="7451360" y="3815253"/>
                </a:cubicBezTo>
                <a:cubicBezTo>
                  <a:pt x="7455549" y="3811449"/>
                  <a:pt x="7460033" y="3817693"/>
                  <a:pt x="7456029" y="3820838"/>
                </a:cubicBezTo>
                <a:cubicBezTo>
                  <a:pt x="7453137" y="3820024"/>
                  <a:pt x="7450404" y="3818189"/>
                  <a:pt x="7449176" y="3816776"/>
                </a:cubicBezTo>
                <a:cubicBezTo>
                  <a:pt x="7448562" y="3816069"/>
                  <a:pt x="7448325" y="3815468"/>
                  <a:pt x="7448632" y="3815154"/>
                </a:cubicBezTo>
                <a:close/>
                <a:moveTo>
                  <a:pt x="7432568" y="3800717"/>
                </a:moveTo>
                <a:cubicBezTo>
                  <a:pt x="7435571" y="3798357"/>
                  <a:pt x="7443744" y="3804659"/>
                  <a:pt x="7444452" y="3809162"/>
                </a:cubicBezTo>
                <a:cubicBezTo>
                  <a:pt x="7444687" y="3810664"/>
                  <a:pt x="7444094" y="3811965"/>
                  <a:pt x="7442203" y="3812680"/>
                </a:cubicBezTo>
                <a:cubicBezTo>
                  <a:pt x="7433289" y="3810173"/>
                  <a:pt x="7428712" y="3806573"/>
                  <a:pt x="7427446" y="3803903"/>
                </a:cubicBezTo>
                <a:cubicBezTo>
                  <a:pt x="7426182" y="3801234"/>
                  <a:pt x="7428230" y="3799497"/>
                  <a:pt x="7432568" y="3800717"/>
                </a:cubicBezTo>
                <a:close/>
                <a:moveTo>
                  <a:pt x="7179065" y="3788559"/>
                </a:moveTo>
                <a:lnTo>
                  <a:pt x="7179250" y="3789891"/>
                </a:lnTo>
                <a:cubicBezTo>
                  <a:pt x="7180194" y="3793884"/>
                  <a:pt x="7181701" y="3797707"/>
                  <a:pt x="7182000" y="3796819"/>
                </a:cubicBezTo>
                <a:cubicBezTo>
                  <a:pt x="7182314" y="3797331"/>
                  <a:pt x="7181195" y="3798370"/>
                  <a:pt x="7179844" y="3799377"/>
                </a:cubicBezTo>
                <a:lnTo>
                  <a:pt x="7179521" y="3799591"/>
                </a:lnTo>
                <a:lnTo>
                  <a:pt x="7207696" y="3813993"/>
                </a:lnTo>
                <a:cubicBezTo>
                  <a:pt x="7248106" y="3835120"/>
                  <a:pt x="7288225" y="3856500"/>
                  <a:pt x="7328114" y="3877948"/>
                </a:cubicBezTo>
                <a:lnTo>
                  <a:pt x="7386199" y="3909324"/>
                </a:lnTo>
                <a:lnTo>
                  <a:pt x="7441344" y="3933968"/>
                </a:lnTo>
                <a:lnTo>
                  <a:pt x="7460357" y="3941371"/>
                </a:lnTo>
                <a:lnTo>
                  <a:pt x="7448546" y="3935033"/>
                </a:lnTo>
                <a:cubicBezTo>
                  <a:pt x="7374461" y="3893560"/>
                  <a:pt x="7301774" y="3850699"/>
                  <a:pt x="7221953" y="3809748"/>
                </a:cubicBezTo>
                <a:lnTo>
                  <a:pt x="7183801" y="3790898"/>
                </a:lnTo>
                <a:lnTo>
                  <a:pt x="7183822" y="3794292"/>
                </a:lnTo>
                <a:cubicBezTo>
                  <a:pt x="7182861" y="3793416"/>
                  <a:pt x="7182451" y="3792378"/>
                  <a:pt x="7182298" y="3791271"/>
                </a:cubicBezTo>
                <a:lnTo>
                  <a:pt x="7182302" y="3790158"/>
                </a:lnTo>
                <a:close/>
                <a:moveTo>
                  <a:pt x="6956297" y="3649011"/>
                </a:moveTo>
                <a:cubicBezTo>
                  <a:pt x="6956297" y="3649011"/>
                  <a:pt x="7006742" y="3676718"/>
                  <a:pt x="7014303" y="3683116"/>
                </a:cubicBezTo>
                <a:lnTo>
                  <a:pt x="7018615" y="3685582"/>
                </a:lnTo>
                <a:lnTo>
                  <a:pt x="7047171" y="3696566"/>
                </a:lnTo>
                <a:lnTo>
                  <a:pt x="7075449" y="3708653"/>
                </a:lnTo>
                <a:lnTo>
                  <a:pt x="7075330" y="3708220"/>
                </a:lnTo>
                <a:cubicBezTo>
                  <a:pt x="7064546" y="3691203"/>
                  <a:pt x="6963726" y="3643625"/>
                  <a:pt x="6956297" y="3649011"/>
                </a:cubicBezTo>
                <a:close/>
                <a:moveTo>
                  <a:pt x="6850519" y="3566591"/>
                </a:moveTo>
                <a:cubicBezTo>
                  <a:pt x="6850519" y="3566591"/>
                  <a:pt x="6867084" y="3589046"/>
                  <a:pt x="6876870" y="3587526"/>
                </a:cubicBezTo>
                <a:cubicBezTo>
                  <a:pt x="6878761" y="3586812"/>
                  <a:pt x="6878310" y="3584950"/>
                  <a:pt x="6876507" y="3582608"/>
                </a:cubicBezTo>
                <a:lnTo>
                  <a:pt x="6872356" y="3578787"/>
                </a:lnTo>
                <a:lnTo>
                  <a:pt x="6865488" y="3575158"/>
                </a:lnTo>
                <a:cubicBezTo>
                  <a:pt x="6862426" y="3573096"/>
                  <a:pt x="6859497" y="3570798"/>
                  <a:pt x="6857332" y="3569015"/>
                </a:cubicBezTo>
                <a:lnTo>
                  <a:pt x="6855917" y="3567803"/>
                </a:lnTo>
                <a:close/>
                <a:moveTo>
                  <a:pt x="6857403" y="3518130"/>
                </a:moveTo>
                <a:lnTo>
                  <a:pt x="6858864" y="3520265"/>
                </a:lnTo>
                <a:cubicBezTo>
                  <a:pt x="6861741" y="3524366"/>
                  <a:pt x="6866040" y="3528956"/>
                  <a:pt x="6874065" y="3529078"/>
                </a:cubicBezTo>
                <a:lnTo>
                  <a:pt x="6874730" y="3528350"/>
                </a:lnTo>
                <a:close/>
                <a:moveTo>
                  <a:pt x="6857457" y="3516103"/>
                </a:moveTo>
                <a:lnTo>
                  <a:pt x="6874922" y="3528141"/>
                </a:lnTo>
                <a:lnTo>
                  <a:pt x="6876858" y="3526025"/>
                </a:lnTo>
                <a:cubicBezTo>
                  <a:pt x="6875790" y="3524334"/>
                  <a:pt x="6873082" y="3522172"/>
                  <a:pt x="6869818" y="3520141"/>
                </a:cubicBezTo>
                <a:close/>
                <a:moveTo>
                  <a:pt x="6787467" y="3418130"/>
                </a:moveTo>
                <a:lnTo>
                  <a:pt x="6788251" y="3418541"/>
                </a:lnTo>
                <a:lnTo>
                  <a:pt x="6790543" y="3420974"/>
                </a:lnTo>
                <a:close/>
                <a:moveTo>
                  <a:pt x="6769199" y="3386236"/>
                </a:moveTo>
                <a:cubicBezTo>
                  <a:pt x="6769705" y="3386034"/>
                  <a:pt x="6770043" y="3386144"/>
                  <a:pt x="6770345" y="3386533"/>
                </a:cubicBezTo>
                <a:cubicBezTo>
                  <a:pt x="6770648" y="3386922"/>
                  <a:pt x="6770916" y="3387591"/>
                  <a:pt x="6771282" y="3388506"/>
                </a:cubicBezTo>
                <a:cubicBezTo>
                  <a:pt x="6769255" y="3389317"/>
                  <a:pt x="6769536" y="3387081"/>
                  <a:pt x="6769199" y="3386236"/>
                </a:cubicBezTo>
                <a:close/>
                <a:moveTo>
                  <a:pt x="6767115" y="3383967"/>
                </a:moveTo>
                <a:cubicBezTo>
                  <a:pt x="6767621" y="3383764"/>
                  <a:pt x="6767959" y="3383875"/>
                  <a:pt x="6768262" y="3384264"/>
                </a:cubicBezTo>
                <a:cubicBezTo>
                  <a:pt x="6768565" y="3384653"/>
                  <a:pt x="6768832" y="3385321"/>
                  <a:pt x="6769199" y="3386236"/>
                </a:cubicBezTo>
                <a:cubicBezTo>
                  <a:pt x="6767172" y="3387048"/>
                  <a:pt x="6767453" y="3384812"/>
                  <a:pt x="6767115" y="3383967"/>
                </a:cubicBezTo>
                <a:close/>
                <a:moveTo>
                  <a:pt x="6720141" y="3380723"/>
                </a:moveTo>
                <a:cubicBezTo>
                  <a:pt x="6720652" y="3380760"/>
                  <a:pt x="6721628" y="3381409"/>
                  <a:pt x="6722413" y="3382165"/>
                </a:cubicBezTo>
                <a:cubicBezTo>
                  <a:pt x="6723198" y="3382922"/>
                  <a:pt x="6723792" y="3383786"/>
                  <a:pt x="6723539" y="3384255"/>
                </a:cubicBezTo>
                <a:cubicBezTo>
                  <a:pt x="6723539" y="3384255"/>
                  <a:pt x="6720610" y="3383304"/>
                  <a:pt x="6719935" y="3381614"/>
                </a:cubicBezTo>
                <a:cubicBezTo>
                  <a:pt x="6719667" y="3380945"/>
                  <a:pt x="6719801" y="3380698"/>
                  <a:pt x="6720141" y="3380723"/>
                </a:cubicBezTo>
                <a:close/>
                <a:moveTo>
                  <a:pt x="6761146" y="3378353"/>
                </a:moveTo>
                <a:cubicBezTo>
                  <a:pt x="6762582" y="3378759"/>
                  <a:pt x="6763469" y="3379384"/>
                  <a:pt x="6764300" y="3380297"/>
                </a:cubicBezTo>
                <a:cubicBezTo>
                  <a:pt x="6765130" y="3381210"/>
                  <a:pt x="6765904" y="3382410"/>
                  <a:pt x="6767115" y="3383967"/>
                </a:cubicBezTo>
                <a:cubicBezTo>
                  <a:pt x="6764412" y="3383089"/>
                  <a:pt x="6762160" y="3380887"/>
                  <a:pt x="6761146" y="3378353"/>
                </a:cubicBezTo>
                <a:close/>
                <a:moveTo>
                  <a:pt x="6704729" y="3355363"/>
                </a:moveTo>
                <a:cubicBezTo>
                  <a:pt x="6705405" y="3355582"/>
                  <a:pt x="6706165" y="3356013"/>
                  <a:pt x="6706848" y="3356618"/>
                </a:cubicBezTo>
                <a:cubicBezTo>
                  <a:pt x="6707530" y="3357222"/>
                  <a:pt x="6708136" y="3358001"/>
                  <a:pt x="6708502" y="3358916"/>
                </a:cubicBezTo>
                <a:cubicBezTo>
                  <a:pt x="6706137" y="3358882"/>
                  <a:pt x="6705743" y="3357896"/>
                  <a:pt x="6704729" y="3355363"/>
                </a:cubicBezTo>
                <a:close/>
                <a:moveTo>
                  <a:pt x="6717830" y="3338251"/>
                </a:moveTo>
                <a:cubicBezTo>
                  <a:pt x="6717461" y="3338153"/>
                  <a:pt x="6717309" y="3338326"/>
                  <a:pt x="6717562" y="3338959"/>
                </a:cubicBezTo>
                <a:cubicBezTo>
                  <a:pt x="6718971" y="3342479"/>
                  <a:pt x="6722743" y="3343093"/>
                  <a:pt x="6722011" y="3341263"/>
                </a:cubicBezTo>
                <a:cubicBezTo>
                  <a:pt x="6722011" y="3341263"/>
                  <a:pt x="6718939" y="3338542"/>
                  <a:pt x="6717830" y="3338251"/>
                </a:cubicBezTo>
                <a:close/>
                <a:moveTo>
                  <a:pt x="6674704" y="3305164"/>
                </a:moveTo>
                <a:lnTo>
                  <a:pt x="6687326" y="3315236"/>
                </a:lnTo>
                <a:cubicBezTo>
                  <a:pt x="6685721" y="3314409"/>
                  <a:pt x="6682300" y="3311980"/>
                  <a:pt x="6679407" y="3309708"/>
                </a:cubicBezTo>
                <a:close/>
                <a:moveTo>
                  <a:pt x="6674656" y="3305118"/>
                </a:moveTo>
                <a:lnTo>
                  <a:pt x="6674704" y="3305164"/>
                </a:lnTo>
                <a:lnTo>
                  <a:pt x="6674653" y="3305124"/>
                </a:lnTo>
                <a:close/>
                <a:moveTo>
                  <a:pt x="6659093" y="3294947"/>
                </a:moveTo>
                <a:lnTo>
                  <a:pt x="6660082" y="3296014"/>
                </a:lnTo>
                <a:cubicBezTo>
                  <a:pt x="6662774" y="3298947"/>
                  <a:pt x="6665463" y="3301724"/>
                  <a:pt x="6668407" y="3304091"/>
                </a:cubicBezTo>
                <a:lnTo>
                  <a:pt x="6673770" y="3307583"/>
                </a:lnTo>
                <a:lnTo>
                  <a:pt x="6673714" y="3307903"/>
                </a:lnTo>
                <a:cubicBezTo>
                  <a:pt x="6673854" y="3308255"/>
                  <a:pt x="6674206" y="3308400"/>
                  <a:pt x="6674713" y="3308198"/>
                </a:cubicBezTo>
                <a:lnTo>
                  <a:pt x="6673770" y="3307583"/>
                </a:lnTo>
                <a:lnTo>
                  <a:pt x="6673980" y="3306368"/>
                </a:lnTo>
                <a:cubicBezTo>
                  <a:pt x="6681357" y="3312562"/>
                  <a:pt x="6690085" y="3319195"/>
                  <a:pt x="6691099" y="3318790"/>
                </a:cubicBezTo>
                <a:cubicBezTo>
                  <a:pt x="6690085" y="3319195"/>
                  <a:pt x="6688339" y="3314831"/>
                  <a:pt x="6688339" y="3314831"/>
                </a:cubicBezTo>
                <a:cubicBezTo>
                  <a:pt x="6687325" y="3312297"/>
                  <a:pt x="6690366" y="3314020"/>
                  <a:pt x="6688957" y="3310500"/>
                </a:cubicBezTo>
                <a:lnTo>
                  <a:pt x="6686761" y="3308309"/>
                </a:lnTo>
                <a:lnTo>
                  <a:pt x="6685271" y="3307956"/>
                </a:lnTo>
                <a:lnTo>
                  <a:pt x="6665352" y="3297823"/>
                </a:lnTo>
                <a:lnTo>
                  <a:pt x="6668279" y="3300037"/>
                </a:lnTo>
                <a:lnTo>
                  <a:pt x="6674653" y="3305124"/>
                </a:lnTo>
                <a:lnTo>
                  <a:pt x="6673980" y="3306368"/>
                </a:lnTo>
                <a:cubicBezTo>
                  <a:pt x="6670771" y="3303609"/>
                  <a:pt x="6667755" y="3300969"/>
                  <a:pt x="6665597" y="3299012"/>
                </a:cubicBezTo>
                <a:lnTo>
                  <a:pt x="6663111" y="3296683"/>
                </a:lnTo>
                <a:lnTo>
                  <a:pt x="6661388" y="3295806"/>
                </a:lnTo>
                <a:close/>
                <a:moveTo>
                  <a:pt x="6604184" y="3242141"/>
                </a:moveTo>
                <a:cubicBezTo>
                  <a:pt x="6604640" y="3241843"/>
                  <a:pt x="6604993" y="3241884"/>
                  <a:pt x="6605366" y="3242206"/>
                </a:cubicBezTo>
                <a:cubicBezTo>
                  <a:pt x="6605739" y="3242529"/>
                  <a:pt x="6606133" y="3243132"/>
                  <a:pt x="6606672" y="3243957"/>
                </a:cubicBezTo>
                <a:cubicBezTo>
                  <a:pt x="6604845" y="3245150"/>
                  <a:pt x="6604680" y="3242904"/>
                  <a:pt x="6604184" y="3242141"/>
                </a:cubicBezTo>
                <a:close/>
                <a:moveTo>
                  <a:pt x="6601694" y="3240326"/>
                </a:moveTo>
                <a:cubicBezTo>
                  <a:pt x="6602151" y="3240028"/>
                  <a:pt x="6602504" y="3240069"/>
                  <a:pt x="6602878" y="3240391"/>
                </a:cubicBezTo>
                <a:cubicBezTo>
                  <a:pt x="6603251" y="3240714"/>
                  <a:pt x="6603645" y="3241317"/>
                  <a:pt x="6604184" y="3242141"/>
                </a:cubicBezTo>
                <a:cubicBezTo>
                  <a:pt x="6602356" y="3243336"/>
                  <a:pt x="6602191" y="3241088"/>
                  <a:pt x="6601694" y="3240326"/>
                </a:cubicBezTo>
                <a:close/>
                <a:moveTo>
                  <a:pt x="6594738" y="3235996"/>
                </a:moveTo>
                <a:cubicBezTo>
                  <a:pt x="6596226" y="3236111"/>
                  <a:pt x="6597218" y="3236549"/>
                  <a:pt x="6598212" y="3237281"/>
                </a:cubicBezTo>
                <a:cubicBezTo>
                  <a:pt x="6599206" y="3238013"/>
                  <a:pt x="6600201" y="3239038"/>
                  <a:pt x="6601694" y="3240326"/>
                </a:cubicBezTo>
                <a:cubicBezTo>
                  <a:pt x="6598872" y="3239997"/>
                  <a:pt x="6596230" y="3238281"/>
                  <a:pt x="6594738" y="3235996"/>
                </a:cubicBezTo>
                <a:close/>
                <a:moveTo>
                  <a:pt x="6634639" y="3235717"/>
                </a:moveTo>
                <a:lnTo>
                  <a:pt x="6656347" y="3242510"/>
                </a:lnTo>
                <a:lnTo>
                  <a:pt x="6658573" y="3244022"/>
                </a:lnTo>
                <a:lnTo>
                  <a:pt x="6661075" y="3245995"/>
                </a:lnTo>
                <a:lnTo>
                  <a:pt x="6650365" y="3243377"/>
                </a:lnTo>
                <a:lnTo>
                  <a:pt x="6640252" y="3240453"/>
                </a:lnTo>
                <a:lnTo>
                  <a:pt x="6636453" y="3237099"/>
                </a:lnTo>
                <a:close/>
                <a:moveTo>
                  <a:pt x="6629629" y="3187089"/>
                </a:moveTo>
                <a:cubicBezTo>
                  <a:pt x="6632783" y="3187064"/>
                  <a:pt x="6634960" y="3187434"/>
                  <a:pt x="6636301" y="3187907"/>
                </a:cubicBezTo>
                <a:cubicBezTo>
                  <a:pt x="6637308" y="3188262"/>
                  <a:pt x="6637843" y="3188674"/>
                  <a:pt x="6637970" y="3189022"/>
                </a:cubicBezTo>
                <a:cubicBezTo>
                  <a:pt x="6638346" y="3190065"/>
                  <a:pt x="6635029" y="3190527"/>
                  <a:pt x="6629629" y="3187089"/>
                </a:cubicBezTo>
                <a:close/>
                <a:moveTo>
                  <a:pt x="6532479" y="3183379"/>
                </a:moveTo>
                <a:lnTo>
                  <a:pt x="6538703" y="3187335"/>
                </a:lnTo>
                <a:cubicBezTo>
                  <a:pt x="6540407" y="3188310"/>
                  <a:pt x="6541502" y="3188774"/>
                  <a:pt x="6541521" y="3188380"/>
                </a:cubicBezTo>
                <a:lnTo>
                  <a:pt x="6539719" y="3189442"/>
                </a:lnTo>
                <a:lnTo>
                  <a:pt x="6547127" y="3193080"/>
                </a:lnTo>
                <a:cubicBezTo>
                  <a:pt x="6557462" y="3198440"/>
                  <a:pt x="6565273" y="3203513"/>
                  <a:pt x="6565047" y="3206442"/>
                </a:cubicBezTo>
                <a:lnTo>
                  <a:pt x="6564029" y="3208389"/>
                </a:lnTo>
                <a:lnTo>
                  <a:pt x="6566016" y="3209321"/>
                </a:lnTo>
                <a:cubicBezTo>
                  <a:pt x="6568317" y="3210357"/>
                  <a:pt x="6570796" y="3211444"/>
                  <a:pt x="6573553" y="3212620"/>
                </a:cubicBezTo>
                <a:lnTo>
                  <a:pt x="6576448" y="3213821"/>
                </a:lnTo>
                <a:lnTo>
                  <a:pt x="6578365" y="3214381"/>
                </a:lnTo>
                <a:lnTo>
                  <a:pt x="6589508" y="3219242"/>
                </a:lnTo>
                <a:lnTo>
                  <a:pt x="6569042" y="3203676"/>
                </a:lnTo>
                <a:cubicBezTo>
                  <a:pt x="6560976" y="3197937"/>
                  <a:pt x="6552742" y="3192402"/>
                  <a:pt x="6544420" y="3186934"/>
                </a:cubicBezTo>
                <a:lnTo>
                  <a:pt x="6544023" y="3186674"/>
                </a:lnTo>
                <a:lnTo>
                  <a:pt x="6544336" y="3186980"/>
                </a:lnTo>
                <a:cubicBezTo>
                  <a:pt x="6543896" y="3187434"/>
                  <a:pt x="6539487" y="3185976"/>
                  <a:pt x="6535189" y="3184405"/>
                </a:cubicBezTo>
                <a:close/>
                <a:moveTo>
                  <a:pt x="6533893" y="3180189"/>
                </a:moveTo>
                <a:lnTo>
                  <a:pt x="6532529" y="3181015"/>
                </a:lnTo>
                <a:lnTo>
                  <a:pt x="6532359" y="3181117"/>
                </a:lnTo>
                <a:cubicBezTo>
                  <a:pt x="6532231" y="3181195"/>
                  <a:pt x="6532263" y="3181176"/>
                  <a:pt x="6532383" y="3181103"/>
                </a:cubicBezTo>
                <a:lnTo>
                  <a:pt x="6532529" y="3181015"/>
                </a:lnTo>
                <a:lnTo>
                  <a:pt x="6532934" y="3180770"/>
                </a:lnTo>
                <a:cubicBezTo>
                  <a:pt x="6533382" y="3180498"/>
                  <a:pt x="6533893" y="3180189"/>
                  <a:pt x="6533893" y="3180189"/>
                </a:cubicBezTo>
                <a:close/>
                <a:moveTo>
                  <a:pt x="6541621" y="3174647"/>
                </a:moveTo>
                <a:lnTo>
                  <a:pt x="6543819" y="3175830"/>
                </a:lnTo>
                <a:lnTo>
                  <a:pt x="6553383" y="3179375"/>
                </a:lnTo>
                <a:lnTo>
                  <a:pt x="6549177" y="3176466"/>
                </a:lnTo>
                <a:close/>
                <a:moveTo>
                  <a:pt x="6669928" y="3144151"/>
                </a:moveTo>
                <a:cubicBezTo>
                  <a:pt x="6669867" y="3144101"/>
                  <a:pt x="6670175" y="3144130"/>
                  <a:pt x="6671007" y="3144260"/>
                </a:cubicBezTo>
                <a:lnTo>
                  <a:pt x="6671847" y="3144403"/>
                </a:lnTo>
                <a:lnTo>
                  <a:pt x="6673504" y="3145208"/>
                </a:lnTo>
                <a:cubicBezTo>
                  <a:pt x="6671654" y="3144663"/>
                  <a:pt x="6670052" y="3144250"/>
                  <a:pt x="6669928" y="3144151"/>
                </a:cubicBezTo>
                <a:close/>
                <a:moveTo>
                  <a:pt x="6723368" y="3092696"/>
                </a:moveTo>
                <a:lnTo>
                  <a:pt x="6724218" y="3092944"/>
                </a:lnTo>
                <a:lnTo>
                  <a:pt x="6726943" y="3094880"/>
                </a:lnTo>
                <a:close/>
                <a:moveTo>
                  <a:pt x="484082" y="3090647"/>
                </a:moveTo>
                <a:cubicBezTo>
                  <a:pt x="494823" y="3094034"/>
                  <a:pt x="531284" y="3113244"/>
                  <a:pt x="528384" y="3115027"/>
                </a:cubicBezTo>
                <a:cubicBezTo>
                  <a:pt x="531284" y="3113244"/>
                  <a:pt x="531284" y="3113244"/>
                  <a:pt x="529798" y="3110828"/>
                </a:cubicBezTo>
                <a:cubicBezTo>
                  <a:pt x="575102" y="3137923"/>
                  <a:pt x="609903" y="3160930"/>
                  <a:pt x="484082" y="3090647"/>
                </a:cubicBezTo>
                <a:close/>
                <a:moveTo>
                  <a:pt x="6624190" y="3083899"/>
                </a:moveTo>
                <a:lnTo>
                  <a:pt x="6625928" y="3085297"/>
                </a:lnTo>
                <a:lnTo>
                  <a:pt x="6628275" y="3085830"/>
                </a:lnTo>
                <a:close/>
                <a:moveTo>
                  <a:pt x="6593396" y="3081973"/>
                </a:moveTo>
                <a:lnTo>
                  <a:pt x="6593437" y="3081996"/>
                </a:lnTo>
                <a:lnTo>
                  <a:pt x="6593776" y="3082100"/>
                </a:lnTo>
                <a:cubicBezTo>
                  <a:pt x="6593975" y="3082156"/>
                  <a:pt x="6593869" y="3082117"/>
                  <a:pt x="6593542" y="3082014"/>
                </a:cubicBezTo>
                <a:close/>
                <a:moveTo>
                  <a:pt x="6650001" y="3069258"/>
                </a:moveTo>
                <a:cubicBezTo>
                  <a:pt x="6650510" y="3069193"/>
                  <a:pt x="6651594" y="3069638"/>
                  <a:pt x="6652512" y="3070225"/>
                </a:cubicBezTo>
                <a:cubicBezTo>
                  <a:pt x="6653431" y="3070813"/>
                  <a:pt x="6654183" y="3071544"/>
                  <a:pt x="6654026" y="3072053"/>
                </a:cubicBezTo>
                <a:cubicBezTo>
                  <a:pt x="6654026" y="3072053"/>
                  <a:pt x="6650969" y="3071696"/>
                  <a:pt x="6649974" y="3070173"/>
                </a:cubicBezTo>
                <a:cubicBezTo>
                  <a:pt x="6649580" y="3069570"/>
                  <a:pt x="6649662" y="3069301"/>
                  <a:pt x="6650001" y="3069258"/>
                </a:cubicBezTo>
                <a:close/>
                <a:moveTo>
                  <a:pt x="6699185" y="3065017"/>
                </a:moveTo>
                <a:cubicBezTo>
                  <a:pt x="6699642" y="3064719"/>
                  <a:pt x="6699995" y="3064760"/>
                  <a:pt x="6700368" y="3065082"/>
                </a:cubicBezTo>
                <a:cubicBezTo>
                  <a:pt x="6700741" y="3065405"/>
                  <a:pt x="6701135" y="3066008"/>
                  <a:pt x="6701674" y="3066833"/>
                </a:cubicBezTo>
                <a:cubicBezTo>
                  <a:pt x="6699846" y="3068026"/>
                  <a:pt x="6699683" y="3065779"/>
                  <a:pt x="6699185" y="3065017"/>
                </a:cubicBezTo>
                <a:close/>
                <a:moveTo>
                  <a:pt x="6696696" y="3063202"/>
                </a:moveTo>
                <a:cubicBezTo>
                  <a:pt x="6697153" y="3062903"/>
                  <a:pt x="6697505" y="3062944"/>
                  <a:pt x="6697879" y="3063267"/>
                </a:cubicBezTo>
                <a:cubicBezTo>
                  <a:pt x="6698252" y="3063589"/>
                  <a:pt x="6698646" y="3064192"/>
                  <a:pt x="6699185" y="3065017"/>
                </a:cubicBezTo>
                <a:cubicBezTo>
                  <a:pt x="6697358" y="3066211"/>
                  <a:pt x="6697193" y="3063964"/>
                  <a:pt x="6696696" y="3063202"/>
                </a:cubicBezTo>
                <a:close/>
                <a:moveTo>
                  <a:pt x="6689740" y="3058871"/>
                </a:moveTo>
                <a:cubicBezTo>
                  <a:pt x="6691227" y="3058986"/>
                  <a:pt x="6692219" y="3059425"/>
                  <a:pt x="6693213" y="3060157"/>
                </a:cubicBezTo>
                <a:cubicBezTo>
                  <a:pt x="6694207" y="3060889"/>
                  <a:pt x="6695203" y="3061914"/>
                  <a:pt x="6696696" y="3063202"/>
                </a:cubicBezTo>
                <a:cubicBezTo>
                  <a:pt x="6693873" y="3062872"/>
                  <a:pt x="6691232" y="3061157"/>
                  <a:pt x="6689740" y="3058871"/>
                </a:cubicBezTo>
                <a:close/>
                <a:moveTo>
                  <a:pt x="6629903" y="3047424"/>
                </a:moveTo>
                <a:cubicBezTo>
                  <a:pt x="6630609" y="3047506"/>
                  <a:pt x="6631439" y="3047779"/>
                  <a:pt x="6632227" y="3048237"/>
                </a:cubicBezTo>
                <a:cubicBezTo>
                  <a:pt x="6633016" y="3048696"/>
                  <a:pt x="6633762" y="3049340"/>
                  <a:pt x="6634302" y="3050166"/>
                </a:cubicBezTo>
                <a:cubicBezTo>
                  <a:pt x="6631976" y="3050597"/>
                  <a:pt x="6631396" y="3049709"/>
                  <a:pt x="6629903" y="3047424"/>
                </a:cubicBezTo>
                <a:close/>
                <a:moveTo>
                  <a:pt x="6584364" y="3043750"/>
                </a:moveTo>
                <a:lnTo>
                  <a:pt x="6583978" y="3043770"/>
                </a:lnTo>
                <a:lnTo>
                  <a:pt x="6596550" y="3051812"/>
                </a:lnTo>
                <a:lnTo>
                  <a:pt x="6609565" y="3059742"/>
                </a:lnTo>
                <a:lnTo>
                  <a:pt x="6615041" y="3061586"/>
                </a:lnTo>
                <a:lnTo>
                  <a:pt x="6623563" y="3064150"/>
                </a:lnTo>
                <a:lnTo>
                  <a:pt x="6610480" y="3056939"/>
                </a:lnTo>
                <a:lnTo>
                  <a:pt x="6590346" y="3045224"/>
                </a:lnTo>
                <a:close/>
                <a:moveTo>
                  <a:pt x="6639384" y="3028070"/>
                </a:moveTo>
                <a:cubicBezTo>
                  <a:pt x="6639002" y="3028046"/>
                  <a:pt x="6638888" y="3028246"/>
                  <a:pt x="6639260" y="3028817"/>
                </a:cubicBezTo>
                <a:cubicBezTo>
                  <a:pt x="6641333" y="3031991"/>
                  <a:pt x="6645153" y="3031851"/>
                  <a:pt x="6644075" y="3030201"/>
                </a:cubicBezTo>
                <a:cubicBezTo>
                  <a:pt x="6644075" y="3030201"/>
                  <a:pt x="6640528" y="3028137"/>
                  <a:pt x="6639384" y="3028070"/>
                </a:cubicBezTo>
                <a:close/>
                <a:moveTo>
                  <a:pt x="367597" y="3025672"/>
                </a:moveTo>
                <a:cubicBezTo>
                  <a:pt x="364246" y="3025097"/>
                  <a:pt x="362071" y="3026434"/>
                  <a:pt x="363682" y="3029053"/>
                </a:cubicBezTo>
                <a:cubicBezTo>
                  <a:pt x="363682" y="3029053"/>
                  <a:pt x="374567" y="3035786"/>
                  <a:pt x="378128" y="3036093"/>
                </a:cubicBezTo>
                <a:cubicBezTo>
                  <a:pt x="379315" y="3036196"/>
                  <a:pt x="379688" y="3035585"/>
                  <a:pt x="378574" y="3033773"/>
                </a:cubicBezTo>
                <a:cubicBezTo>
                  <a:pt x="375477" y="3028738"/>
                  <a:pt x="370949" y="3026248"/>
                  <a:pt x="367597" y="3025672"/>
                </a:cubicBezTo>
                <a:close/>
                <a:moveTo>
                  <a:pt x="575938" y="3012476"/>
                </a:moveTo>
                <a:lnTo>
                  <a:pt x="576969" y="3013057"/>
                </a:lnTo>
                <a:cubicBezTo>
                  <a:pt x="581894" y="3015649"/>
                  <a:pt x="585194" y="3017090"/>
                  <a:pt x="584887" y="3016116"/>
                </a:cubicBezTo>
                <a:lnTo>
                  <a:pt x="583658" y="3014882"/>
                </a:lnTo>
                <a:close/>
                <a:moveTo>
                  <a:pt x="6590593" y="3004110"/>
                </a:moveTo>
                <a:lnTo>
                  <a:pt x="6604949" y="3011503"/>
                </a:lnTo>
                <a:cubicBezTo>
                  <a:pt x="6603212" y="3011007"/>
                  <a:pt x="6599381" y="3009299"/>
                  <a:pt x="6596098" y="3007640"/>
                </a:cubicBezTo>
                <a:close/>
                <a:moveTo>
                  <a:pt x="6590537" y="3004074"/>
                </a:moveTo>
                <a:lnTo>
                  <a:pt x="6590593" y="3004110"/>
                </a:lnTo>
                <a:lnTo>
                  <a:pt x="6590535" y="3004080"/>
                </a:lnTo>
                <a:close/>
                <a:moveTo>
                  <a:pt x="6576649" y="2997320"/>
                </a:moveTo>
                <a:cubicBezTo>
                  <a:pt x="6576865" y="2997258"/>
                  <a:pt x="6578824" y="2998124"/>
                  <a:pt x="6583285" y="3000346"/>
                </a:cubicBezTo>
                <a:lnTo>
                  <a:pt x="6590535" y="3004080"/>
                </a:lnTo>
                <a:lnTo>
                  <a:pt x="6590120" y="3005432"/>
                </a:lnTo>
                <a:cubicBezTo>
                  <a:pt x="6582742" y="3001286"/>
                  <a:pt x="6576214" y="2997445"/>
                  <a:pt x="6576649" y="2997320"/>
                </a:cubicBezTo>
                <a:close/>
                <a:moveTo>
                  <a:pt x="395838" y="2967635"/>
                </a:moveTo>
                <a:cubicBezTo>
                  <a:pt x="403124" y="2966485"/>
                  <a:pt x="404859" y="2969305"/>
                  <a:pt x="409318" y="2976555"/>
                </a:cubicBezTo>
                <a:cubicBezTo>
                  <a:pt x="407125" y="2976238"/>
                  <a:pt x="404560" y="2975318"/>
                  <a:pt x="402141" y="2973822"/>
                </a:cubicBezTo>
                <a:cubicBezTo>
                  <a:pt x="399723" y="2972326"/>
                  <a:pt x="397449" y="2970254"/>
                  <a:pt x="395838" y="2967635"/>
                </a:cubicBezTo>
                <a:close/>
                <a:moveTo>
                  <a:pt x="394213" y="2935286"/>
                </a:moveTo>
                <a:lnTo>
                  <a:pt x="396858" y="2935369"/>
                </a:lnTo>
                <a:cubicBezTo>
                  <a:pt x="398864" y="2935433"/>
                  <a:pt x="400584" y="2935489"/>
                  <a:pt x="399437" y="2935452"/>
                </a:cubicBezTo>
                <a:close/>
                <a:moveTo>
                  <a:pt x="568956" y="2931168"/>
                </a:moveTo>
                <a:lnTo>
                  <a:pt x="568147" y="2931627"/>
                </a:lnTo>
                <a:cubicBezTo>
                  <a:pt x="566730" y="2932433"/>
                  <a:pt x="565514" y="2933125"/>
                  <a:pt x="566324" y="2932664"/>
                </a:cubicBezTo>
                <a:close/>
                <a:moveTo>
                  <a:pt x="6462712" y="2930601"/>
                </a:moveTo>
                <a:cubicBezTo>
                  <a:pt x="6463687" y="2930874"/>
                  <a:pt x="6466508" y="2932388"/>
                  <a:pt x="6468312" y="2933615"/>
                </a:cubicBezTo>
                <a:cubicBezTo>
                  <a:pt x="6469214" y="2934229"/>
                  <a:pt x="6469862" y="2934772"/>
                  <a:pt x="6469898" y="2935052"/>
                </a:cubicBezTo>
                <a:cubicBezTo>
                  <a:pt x="6469934" y="2935333"/>
                  <a:pt x="6469359" y="2935351"/>
                  <a:pt x="6467814" y="2934917"/>
                </a:cubicBezTo>
                <a:cubicBezTo>
                  <a:pt x="6463375" y="2935109"/>
                  <a:pt x="6460855" y="2934401"/>
                  <a:pt x="6460066" y="2933459"/>
                </a:cubicBezTo>
                <a:cubicBezTo>
                  <a:pt x="6459278" y="2932517"/>
                  <a:pt x="6460223" y="2931342"/>
                  <a:pt x="6462712" y="2930601"/>
                </a:cubicBezTo>
                <a:close/>
                <a:moveTo>
                  <a:pt x="6455692" y="2927340"/>
                </a:moveTo>
                <a:cubicBezTo>
                  <a:pt x="6456688" y="2928864"/>
                  <a:pt x="6454210" y="2929395"/>
                  <a:pt x="6453713" y="2928633"/>
                </a:cubicBezTo>
                <a:cubicBezTo>
                  <a:pt x="6453464" y="2928252"/>
                  <a:pt x="6453959" y="2927929"/>
                  <a:pt x="6454516" y="2927701"/>
                </a:cubicBezTo>
                <a:cubicBezTo>
                  <a:pt x="6455074" y="2927473"/>
                  <a:pt x="6455692" y="2927340"/>
                  <a:pt x="6455692" y="2927340"/>
                </a:cubicBezTo>
                <a:close/>
                <a:moveTo>
                  <a:pt x="6449088" y="2926197"/>
                </a:moveTo>
                <a:lnTo>
                  <a:pt x="6449756" y="2927445"/>
                </a:lnTo>
                <a:cubicBezTo>
                  <a:pt x="6449958" y="2927824"/>
                  <a:pt x="6449908" y="2927729"/>
                  <a:pt x="6449718" y="2927375"/>
                </a:cubicBezTo>
                <a:close/>
                <a:moveTo>
                  <a:pt x="6448959" y="2925956"/>
                </a:moveTo>
                <a:lnTo>
                  <a:pt x="6449088" y="2926197"/>
                </a:lnTo>
                <a:lnTo>
                  <a:pt x="6448981" y="2925998"/>
                </a:lnTo>
                <a:close/>
                <a:moveTo>
                  <a:pt x="6448815" y="2925687"/>
                </a:moveTo>
                <a:lnTo>
                  <a:pt x="6448959" y="2925956"/>
                </a:lnTo>
                <a:lnTo>
                  <a:pt x="6448846" y="2925746"/>
                </a:lnTo>
                <a:close/>
                <a:moveTo>
                  <a:pt x="6447330" y="2922913"/>
                </a:moveTo>
                <a:cubicBezTo>
                  <a:pt x="6447330" y="2922913"/>
                  <a:pt x="6447532" y="2923290"/>
                  <a:pt x="6447823" y="2923834"/>
                </a:cubicBezTo>
                <a:lnTo>
                  <a:pt x="6448100" y="2924352"/>
                </a:lnTo>
                <a:close/>
                <a:moveTo>
                  <a:pt x="202420" y="2921723"/>
                </a:moveTo>
                <a:cubicBezTo>
                  <a:pt x="211191" y="2922990"/>
                  <a:pt x="219281" y="2928562"/>
                  <a:pt x="223740" y="2935811"/>
                </a:cubicBezTo>
                <a:cubicBezTo>
                  <a:pt x="219112" y="2935327"/>
                  <a:pt x="216055" y="2933876"/>
                  <a:pt x="213019" y="2931511"/>
                </a:cubicBezTo>
                <a:cubicBezTo>
                  <a:pt x="209982" y="2929146"/>
                  <a:pt x="206966" y="2925866"/>
                  <a:pt x="202420" y="2921723"/>
                </a:cubicBezTo>
                <a:close/>
                <a:moveTo>
                  <a:pt x="6434486" y="2919820"/>
                </a:moveTo>
                <a:cubicBezTo>
                  <a:pt x="6437178" y="2919783"/>
                  <a:pt x="6439747" y="2920640"/>
                  <a:pt x="6442213" y="2921837"/>
                </a:cubicBezTo>
                <a:lnTo>
                  <a:pt x="6448752" y="2925571"/>
                </a:lnTo>
                <a:lnTo>
                  <a:pt x="6449315" y="2925891"/>
                </a:lnTo>
                <a:lnTo>
                  <a:pt x="6448815" y="2925687"/>
                </a:lnTo>
                <a:close/>
                <a:moveTo>
                  <a:pt x="194813" y="2915854"/>
                </a:moveTo>
                <a:cubicBezTo>
                  <a:pt x="200611" y="2912287"/>
                  <a:pt x="200933" y="2919306"/>
                  <a:pt x="202420" y="2921723"/>
                </a:cubicBezTo>
                <a:cubicBezTo>
                  <a:pt x="200969" y="2922615"/>
                  <a:pt x="199873" y="2922457"/>
                  <a:pt x="198736" y="2921421"/>
                </a:cubicBezTo>
                <a:cubicBezTo>
                  <a:pt x="197600" y="2920385"/>
                  <a:pt x="196423" y="2918472"/>
                  <a:pt x="194813" y="2915854"/>
                </a:cubicBezTo>
                <a:close/>
                <a:moveTo>
                  <a:pt x="187207" y="2909984"/>
                </a:moveTo>
                <a:cubicBezTo>
                  <a:pt x="193005" y="2906417"/>
                  <a:pt x="193326" y="2913438"/>
                  <a:pt x="194813" y="2915854"/>
                </a:cubicBezTo>
                <a:cubicBezTo>
                  <a:pt x="193363" y="2916746"/>
                  <a:pt x="192267" y="2916588"/>
                  <a:pt x="191131" y="2915552"/>
                </a:cubicBezTo>
                <a:cubicBezTo>
                  <a:pt x="189994" y="2914516"/>
                  <a:pt x="188817" y="2912602"/>
                  <a:pt x="187207" y="2909984"/>
                </a:cubicBezTo>
                <a:close/>
                <a:moveTo>
                  <a:pt x="6413164" y="2904660"/>
                </a:moveTo>
                <a:cubicBezTo>
                  <a:pt x="6416640" y="2908519"/>
                  <a:pt x="6426396" y="2905017"/>
                  <a:pt x="6424769" y="2910805"/>
                </a:cubicBezTo>
                <a:cubicBezTo>
                  <a:pt x="6423062" y="2910325"/>
                  <a:pt x="6417400" y="2911975"/>
                  <a:pt x="6414667" y="2909181"/>
                </a:cubicBezTo>
                <a:cubicBezTo>
                  <a:pt x="6413756" y="2908249"/>
                  <a:pt x="6413169" y="2906823"/>
                  <a:pt x="6413164" y="2904660"/>
                </a:cubicBezTo>
                <a:close/>
                <a:moveTo>
                  <a:pt x="6412663" y="2903205"/>
                </a:moveTo>
                <a:lnTo>
                  <a:pt x="6412675" y="2903239"/>
                </a:lnTo>
                <a:cubicBezTo>
                  <a:pt x="6412946" y="2904028"/>
                  <a:pt x="6413164" y="2904660"/>
                  <a:pt x="6413164" y="2904660"/>
                </a:cubicBezTo>
                <a:close/>
                <a:moveTo>
                  <a:pt x="6378129" y="2887085"/>
                </a:moveTo>
                <a:cubicBezTo>
                  <a:pt x="6379043" y="2886488"/>
                  <a:pt x="6393707" y="2890313"/>
                  <a:pt x="6394205" y="2891074"/>
                </a:cubicBezTo>
                <a:cubicBezTo>
                  <a:pt x="6408038" y="2895623"/>
                  <a:pt x="6427761" y="2905197"/>
                  <a:pt x="6439035" y="2910150"/>
                </a:cubicBezTo>
                <a:cubicBezTo>
                  <a:pt x="6461580" y="2920055"/>
                  <a:pt x="6478317" y="2927052"/>
                  <a:pt x="6499118" y="2938278"/>
                </a:cubicBezTo>
                <a:cubicBezTo>
                  <a:pt x="6508378" y="2943141"/>
                  <a:pt x="6517115" y="2947995"/>
                  <a:pt x="6525562" y="2952867"/>
                </a:cubicBezTo>
                <a:lnTo>
                  <a:pt x="6543904" y="2963778"/>
                </a:lnTo>
                <a:lnTo>
                  <a:pt x="6541996" y="2963105"/>
                </a:lnTo>
                <a:cubicBezTo>
                  <a:pt x="6537593" y="2961249"/>
                  <a:pt x="6532204" y="2958589"/>
                  <a:pt x="6527206" y="2956487"/>
                </a:cubicBezTo>
                <a:lnTo>
                  <a:pt x="6525726" y="2955949"/>
                </a:lnTo>
                <a:lnTo>
                  <a:pt x="6518307" y="2951541"/>
                </a:lnTo>
                <a:cubicBezTo>
                  <a:pt x="6510021" y="2946822"/>
                  <a:pt x="6501792" y="2942372"/>
                  <a:pt x="6493736" y="2938353"/>
                </a:cubicBezTo>
                <a:cubicBezTo>
                  <a:pt x="6476246" y="2929039"/>
                  <a:pt x="6458075" y="2921257"/>
                  <a:pt x="6439603" y="2913808"/>
                </a:cubicBezTo>
                <a:lnTo>
                  <a:pt x="6412558" y="2902900"/>
                </a:lnTo>
                <a:lnTo>
                  <a:pt x="6400634" y="2898090"/>
                </a:lnTo>
                <a:lnTo>
                  <a:pt x="6398159" y="2897965"/>
                </a:lnTo>
                <a:cubicBezTo>
                  <a:pt x="6396765" y="2897987"/>
                  <a:pt x="6395701" y="2898042"/>
                  <a:pt x="6396288" y="2897971"/>
                </a:cubicBezTo>
                <a:lnTo>
                  <a:pt x="6399563" y="2897659"/>
                </a:lnTo>
                <a:lnTo>
                  <a:pt x="6383675" y="2891251"/>
                </a:lnTo>
                <a:cubicBezTo>
                  <a:pt x="6383177" y="2890489"/>
                  <a:pt x="6377215" y="2887682"/>
                  <a:pt x="6378129" y="2887085"/>
                </a:cubicBezTo>
                <a:close/>
                <a:moveTo>
                  <a:pt x="6407066" y="2853168"/>
                </a:moveTo>
                <a:cubicBezTo>
                  <a:pt x="6409245" y="2851198"/>
                  <a:pt x="6430795" y="2861470"/>
                  <a:pt x="6433175" y="2866222"/>
                </a:cubicBezTo>
                <a:cubicBezTo>
                  <a:pt x="6433628" y="2867128"/>
                  <a:pt x="6433386" y="2867833"/>
                  <a:pt x="6432182" y="2868215"/>
                </a:cubicBezTo>
                <a:cubicBezTo>
                  <a:pt x="6423302" y="2868600"/>
                  <a:pt x="6420902" y="2862161"/>
                  <a:pt x="6412772" y="2859876"/>
                </a:cubicBezTo>
                <a:cubicBezTo>
                  <a:pt x="6410270" y="2857858"/>
                  <a:pt x="6408661" y="2856345"/>
                  <a:pt x="6407770" y="2855255"/>
                </a:cubicBezTo>
                <a:cubicBezTo>
                  <a:pt x="6406878" y="2854165"/>
                  <a:pt x="6406703" y="2853496"/>
                  <a:pt x="6407066" y="2853168"/>
                </a:cubicBezTo>
                <a:close/>
                <a:moveTo>
                  <a:pt x="117138" y="2843714"/>
                </a:moveTo>
                <a:cubicBezTo>
                  <a:pt x="117138" y="2843714"/>
                  <a:pt x="111409" y="2845365"/>
                  <a:pt x="112841" y="2844952"/>
                </a:cubicBezTo>
                <a:cubicBezTo>
                  <a:pt x="113319" y="2844815"/>
                  <a:pt x="114592" y="2844448"/>
                  <a:pt x="117138" y="2843714"/>
                </a:cubicBezTo>
                <a:close/>
                <a:moveTo>
                  <a:pt x="110797" y="2820412"/>
                </a:moveTo>
                <a:cubicBezTo>
                  <a:pt x="110797" y="2820412"/>
                  <a:pt x="104929" y="2821836"/>
                  <a:pt x="106396" y="2821480"/>
                </a:cubicBezTo>
                <a:cubicBezTo>
                  <a:pt x="106885" y="2821362"/>
                  <a:pt x="108188" y="2821045"/>
                  <a:pt x="110797" y="2820412"/>
                </a:cubicBezTo>
                <a:close/>
                <a:moveTo>
                  <a:pt x="110797" y="2820412"/>
                </a:moveTo>
                <a:lnTo>
                  <a:pt x="121758" y="2827522"/>
                </a:lnTo>
                <a:lnTo>
                  <a:pt x="119129" y="2826676"/>
                </a:lnTo>
                <a:close/>
                <a:moveTo>
                  <a:pt x="6275922" y="2816746"/>
                </a:moveTo>
                <a:lnTo>
                  <a:pt x="6274522" y="2818928"/>
                </a:lnTo>
                <a:cubicBezTo>
                  <a:pt x="6273775" y="2818782"/>
                  <a:pt x="6273772" y="2818195"/>
                  <a:pt x="6274132" y="2817665"/>
                </a:cubicBezTo>
                <a:cubicBezTo>
                  <a:pt x="6274493" y="2817136"/>
                  <a:pt x="6275216" y="2816663"/>
                  <a:pt x="6275922" y="2816746"/>
                </a:cubicBezTo>
                <a:close/>
                <a:moveTo>
                  <a:pt x="6373269" y="2816553"/>
                </a:moveTo>
                <a:cubicBezTo>
                  <a:pt x="6373477" y="2816342"/>
                  <a:pt x="6374052" y="2816323"/>
                  <a:pt x="6375110" y="2816621"/>
                </a:cubicBezTo>
                <a:cubicBezTo>
                  <a:pt x="6377937" y="2814053"/>
                  <a:pt x="6380962" y="2818267"/>
                  <a:pt x="6378260" y="2820389"/>
                </a:cubicBezTo>
                <a:cubicBezTo>
                  <a:pt x="6376309" y="2819840"/>
                  <a:pt x="6374465" y="2818601"/>
                  <a:pt x="6373636" y="2817648"/>
                </a:cubicBezTo>
                <a:cubicBezTo>
                  <a:pt x="6373222" y="2817171"/>
                  <a:pt x="6373062" y="2816765"/>
                  <a:pt x="6373269" y="2816553"/>
                </a:cubicBezTo>
                <a:close/>
                <a:moveTo>
                  <a:pt x="6362429" y="2806811"/>
                </a:moveTo>
                <a:cubicBezTo>
                  <a:pt x="6364456" y="2805219"/>
                  <a:pt x="6369970" y="2809472"/>
                  <a:pt x="6370448" y="2812510"/>
                </a:cubicBezTo>
                <a:cubicBezTo>
                  <a:pt x="6370607" y="2813524"/>
                  <a:pt x="6370207" y="2814402"/>
                  <a:pt x="6368931" y="2814884"/>
                </a:cubicBezTo>
                <a:cubicBezTo>
                  <a:pt x="6362915" y="2813192"/>
                  <a:pt x="6359826" y="2810763"/>
                  <a:pt x="6358973" y="2808961"/>
                </a:cubicBezTo>
                <a:cubicBezTo>
                  <a:pt x="6358119" y="2807160"/>
                  <a:pt x="6359502" y="2805988"/>
                  <a:pt x="6362429" y="2806811"/>
                </a:cubicBezTo>
                <a:close/>
                <a:moveTo>
                  <a:pt x="6191362" y="2798607"/>
                </a:moveTo>
                <a:lnTo>
                  <a:pt x="6191487" y="2799505"/>
                </a:lnTo>
                <a:cubicBezTo>
                  <a:pt x="6192124" y="2802200"/>
                  <a:pt x="6193140" y="2804780"/>
                  <a:pt x="6193342" y="2804181"/>
                </a:cubicBezTo>
                <a:cubicBezTo>
                  <a:pt x="6193554" y="2804526"/>
                  <a:pt x="6192799" y="2805227"/>
                  <a:pt x="6191888" y="2805907"/>
                </a:cubicBezTo>
                <a:lnTo>
                  <a:pt x="6191670" y="2806051"/>
                </a:lnTo>
                <a:lnTo>
                  <a:pt x="6210682" y="2815770"/>
                </a:lnTo>
                <a:cubicBezTo>
                  <a:pt x="6237951" y="2830027"/>
                  <a:pt x="6265024" y="2844454"/>
                  <a:pt x="6291942" y="2858928"/>
                </a:cubicBezTo>
                <a:lnTo>
                  <a:pt x="6331139" y="2880101"/>
                </a:lnTo>
                <a:lnTo>
                  <a:pt x="6368351" y="2896731"/>
                </a:lnTo>
                <a:lnTo>
                  <a:pt x="6381181" y="2901726"/>
                </a:lnTo>
                <a:lnTo>
                  <a:pt x="6373211" y="2897450"/>
                </a:lnTo>
                <a:cubicBezTo>
                  <a:pt x="6323218" y="2869462"/>
                  <a:pt x="6274167" y="2840540"/>
                  <a:pt x="6220303" y="2812905"/>
                </a:cubicBezTo>
                <a:lnTo>
                  <a:pt x="6194558" y="2800186"/>
                </a:lnTo>
                <a:lnTo>
                  <a:pt x="6194572" y="2802476"/>
                </a:lnTo>
                <a:cubicBezTo>
                  <a:pt x="6193923" y="2801884"/>
                  <a:pt x="6193647" y="2801184"/>
                  <a:pt x="6193543" y="2800437"/>
                </a:cubicBezTo>
                <a:lnTo>
                  <a:pt x="6193546" y="2799686"/>
                </a:lnTo>
                <a:close/>
                <a:moveTo>
                  <a:pt x="4348035" y="2732840"/>
                </a:moveTo>
                <a:lnTo>
                  <a:pt x="4349402" y="2733730"/>
                </a:lnTo>
                <a:lnTo>
                  <a:pt x="4362595" y="2742242"/>
                </a:lnTo>
                <a:lnTo>
                  <a:pt x="4362685" y="2742120"/>
                </a:lnTo>
                <a:lnTo>
                  <a:pt x="4360945" y="2740849"/>
                </a:lnTo>
                <a:lnTo>
                  <a:pt x="4354386" y="2735000"/>
                </a:lnTo>
                <a:lnTo>
                  <a:pt x="4354336" y="2734983"/>
                </a:lnTo>
                <a:close/>
                <a:moveTo>
                  <a:pt x="6041035" y="2704437"/>
                </a:moveTo>
                <a:cubicBezTo>
                  <a:pt x="6041035" y="2704437"/>
                  <a:pt x="6075076" y="2723135"/>
                  <a:pt x="6080178" y="2727452"/>
                </a:cubicBezTo>
                <a:lnTo>
                  <a:pt x="6083088" y="2729117"/>
                </a:lnTo>
                <a:lnTo>
                  <a:pt x="6102358" y="2736529"/>
                </a:lnTo>
                <a:lnTo>
                  <a:pt x="6121440" y="2744685"/>
                </a:lnTo>
                <a:lnTo>
                  <a:pt x="6121360" y="2744393"/>
                </a:lnTo>
                <a:cubicBezTo>
                  <a:pt x="6114082" y="2732910"/>
                  <a:pt x="6046048" y="2700803"/>
                  <a:pt x="6041035" y="2704437"/>
                </a:cubicBezTo>
                <a:close/>
                <a:moveTo>
                  <a:pt x="6065563" y="2701881"/>
                </a:moveTo>
                <a:cubicBezTo>
                  <a:pt x="6068661" y="2702477"/>
                  <a:pt x="6070723" y="2703267"/>
                  <a:pt x="6071945" y="2703995"/>
                </a:cubicBezTo>
                <a:cubicBezTo>
                  <a:pt x="6072862" y="2704540"/>
                  <a:pt x="6073306" y="2705051"/>
                  <a:pt x="6073361" y="2705416"/>
                </a:cubicBezTo>
                <a:cubicBezTo>
                  <a:pt x="6073525" y="2706513"/>
                  <a:pt x="6070182" y="2706313"/>
                  <a:pt x="6065563" y="2701881"/>
                </a:cubicBezTo>
                <a:close/>
                <a:moveTo>
                  <a:pt x="4345049" y="2694198"/>
                </a:moveTo>
                <a:lnTo>
                  <a:pt x="4353959" y="2702597"/>
                </a:lnTo>
                <a:lnTo>
                  <a:pt x="4354430" y="2702787"/>
                </a:lnTo>
                <a:lnTo>
                  <a:pt x="4363627" y="2705922"/>
                </a:lnTo>
                <a:lnTo>
                  <a:pt x="4362815" y="2704797"/>
                </a:lnTo>
                <a:lnTo>
                  <a:pt x="4358631" y="2701175"/>
                </a:lnTo>
                <a:lnTo>
                  <a:pt x="4357944" y="2700671"/>
                </a:lnTo>
                <a:lnTo>
                  <a:pt x="4358089" y="2700706"/>
                </a:lnTo>
                <a:lnTo>
                  <a:pt x="4354674" y="2697749"/>
                </a:lnTo>
                <a:close/>
                <a:moveTo>
                  <a:pt x="6102436" y="2677744"/>
                </a:moveTo>
                <a:lnTo>
                  <a:pt x="6102661" y="2679479"/>
                </a:lnTo>
                <a:lnTo>
                  <a:pt x="6106326" y="2680975"/>
                </a:lnTo>
                <a:lnTo>
                  <a:pt x="6105802" y="2680475"/>
                </a:lnTo>
                <a:cubicBezTo>
                  <a:pt x="6104366" y="2679151"/>
                  <a:pt x="6103102" y="2678074"/>
                  <a:pt x="6102436" y="2677744"/>
                </a:cubicBezTo>
                <a:close/>
                <a:moveTo>
                  <a:pt x="281647" y="2668023"/>
                </a:moveTo>
                <a:cubicBezTo>
                  <a:pt x="287369" y="2669879"/>
                  <a:pt x="292331" y="2671303"/>
                  <a:pt x="292706" y="2671620"/>
                </a:cubicBezTo>
                <a:cubicBezTo>
                  <a:pt x="292894" y="2671782"/>
                  <a:pt x="291934" y="2671665"/>
                  <a:pt x="289351" y="2671188"/>
                </a:cubicBezTo>
                <a:lnTo>
                  <a:pt x="286745" y="2670673"/>
                </a:lnTo>
                <a:close/>
                <a:moveTo>
                  <a:pt x="4361007" y="2660397"/>
                </a:moveTo>
                <a:lnTo>
                  <a:pt x="4370879" y="2670694"/>
                </a:lnTo>
                <a:lnTo>
                  <a:pt x="4383500" y="2678468"/>
                </a:lnTo>
                <a:lnTo>
                  <a:pt x="4377114" y="2672251"/>
                </a:lnTo>
                <a:cubicBezTo>
                  <a:pt x="4369813" y="2665344"/>
                  <a:pt x="4362478" y="2659033"/>
                  <a:pt x="4361007" y="2660397"/>
                </a:cubicBezTo>
                <a:close/>
                <a:moveTo>
                  <a:pt x="5980670" y="2658828"/>
                </a:moveTo>
                <a:lnTo>
                  <a:pt x="5980138" y="2659707"/>
                </a:lnTo>
                <a:lnTo>
                  <a:pt x="5981872" y="2661172"/>
                </a:lnTo>
                <a:lnTo>
                  <a:pt x="5986219" y="2662558"/>
                </a:lnTo>
                <a:close/>
                <a:moveTo>
                  <a:pt x="4302955" y="2636474"/>
                </a:moveTo>
                <a:cubicBezTo>
                  <a:pt x="4302019" y="2636558"/>
                  <a:pt x="4302270" y="2637476"/>
                  <a:pt x="4304655" y="2639754"/>
                </a:cubicBezTo>
                <a:lnTo>
                  <a:pt x="4326787" y="2660245"/>
                </a:lnTo>
                <a:lnTo>
                  <a:pt x="4341240" y="2664669"/>
                </a:lnTo>
                <a:lnTo>
                  <a:pt x="4317851" y="2644043"/>
                </a:lnTo>
                <a:cubicBezTo>
                  <a:pt x="4319255" y="2643481"/>
                  <a:pt x="4305763" y="2636223"/>
                  <a:pt x="4302955" y="2636474"/>
                </a:cubicBezTo>
                <a:close/>
                <a:moveTo>
                  <a:pt x="4379538" y="2629625"/>
                </a:moveTo>
                <a:lnTo>
                  <a:pt x="4379770" y="2629840"/>
                </a:lnTo>
                <a:lnTo>
                  <a:pt x="4406046" y="2653471"/>
                </a:lnTo>
                <a:lnTo>
                  <a:pt x="4430351" y="2662782"/>
                </a:lnTo>
                <a:cubicBezTo>
                  <a:pt x="4430351" y="2662782"/>
                  <a:pt x="4434219" y="2659005"/>
                  <a:pt x="4437628" y="2658644"/>
                </a:cubicBezTo>
                <a:cubicBezTo>
                  <a:pt x="4438954" y="2658957"/>
                  <a:pt x="4441880" y="2659781"/>
                  <a:pt x="4445630" y="2660881"/>
                </a:cubicBezTo>
                <a:lnTo>
                  <a:pt x="4452610" y="2662983"/>
                </a:lnTo>
                <a:lnTo>
                  <a:pt x="4430823" y="2652245"/>
                </a:lnTo>
                <a:cubicBezTo>
                  <a:pt x="4424135" y="2648664"/>
                  <a:pt x="4420210" y="2646108"/>
                  <a:pt x="4420294" y="2645027"/>
                </a:cubicBezTo>
                <a:lnTo>
                  <a:pt x="4423357" y="2644449"/>
                </a:lnTo>
                <a:lnTo>
                  <a:pt x="4385583" y="2631054"/>
                </a:lnTo>
                <a:close/>
                <a:moveTo>
                  <a:pt x="6176034" y="2627764"/>
                </a:moveTo>
                <a:lnTo>
                  <a:pt x="6176818" y="2628175"/>
                </a:lnTo>
                <a:lnTo>
                  <a:pt x="6179110" y="2630608"/>
                </a:lnTo>
                <a:close/>
                <a:moveTo>
                  <a:pt x="4355638" y="2623508"/>
                </a:moveTo>
                <a:lnTo>
                  <a:pt x="4375626" y="2639459"/>
                </a:lnTo>
                <a:cubicBezTo>
                  <a:pt x="4373084" y="2638148"/>
                  <a:pt x="4367667" y="2634302"/>
                  <a:pt x="4363086" y="2630704"/>
                </a:cubicBezTo>
                <a:close/>
                <a:moveTo>
                  <a:pt x="4355562" y="2623435"/>
                </a:moveTo>
                <a:lnTo>
                  <a:pt x="4355638" y="2623508"/>
                </a:lnTo>
                <a:lnTo>
                  <a:pt x="4355557" y="2623444"/>
                </a:lnTo>
                <a:close/>
                <a:moveTo>
                  <a:pt x="4426927" y="2619326"/>
                </a:moveTo>
                <a:lnTo>
                  <a:pt x="4427610" y="2623398"/>
                </a:lnTo>
                <a:lnTo>
                  <a:pt x="4427969" y="2625546"/>
                </a:lnTo>
                <a:close/>
                <a:moveTo>
                  <a:pt x="4426344" y="2615849"/>
                </a:moveTo>
                <a:cubicBezTo>
                  <a:pt x="4426134" y="2614592"/>
                  <a:pt x="4426275" y="2615430"/>
                  <a:pt x="4426556" y="2617108"/>
                </a:cubicBezTo>
                <a:lnTo>
                  <a:pt x="4426927" y="2619326"/>
                </a:lnTo>
                <a:close/>
                <a:moveTo>
                  <a:pt x="4294664" y="2614785"/>
                </a:moveTo>
                <a:cubicBezTo>
                  <a:pt x="4289583" y="2616818"/>
                  <a:pt x="4304741" y="2625236"/>
                  <a:pt x="4305276" y="2626574"/>
                </a:cubicBezTo>
                <a:lnTo>
                  <a:pt x="4346959" y="2666419"/>
                </a:lnTo>
                <a:lnTo>
                  <a:pt x="4367111" y="2672586"/>
                </a:lnTo>
                <a:cubicBezTo>
                  <a:pt x="4359254" y="2668755"/>
                  <a:pt x="4347728" y="2665166"/>
                  <a:pt x="4351259" y="2663991"/>
                </a:cubicBezTo>
                <a:lnTo>
                  <a:pt x="4357628" y="2663791"/>
                </a:lnTo>
                <a:lnTo>
                  <a:pt x="4348881" y="2658783"/>
                </a:lnTo>
                <a:cubicBezTo>
                  <a:pt x="4333544" y="2649144"/>
                  <a:pt x="4316333" y="2630167"/>
                  <a:pt x="4302511" y="2619663"/>
                </a:cubicBezTo>
                <a:cubicBezTo>
                  <a:pt x="4307416" y="2622615"/>
                  <a:pt x="4296269" y="2614143"/>
                  <a:pt x="4294664" y="2614785"/>
                </a:cubicBezTo>
                <a:close/>
                <a:moveTo>
                  <a:pt x="249379" y="2607846"/>
                </a:moveTo>
                <a:cubicBezTo>
                  <a:pt x="249379" y="2607846"/>
                  <a:pt x="255410" y="2612977"/>
                  <a:pt x="253903" y="2611694"/>
                </a:cubicBezTo>
                <a:cubicBezTo>
                  <a:pt x="253401" y="2611267"/>
                  <a:pt x="252060" y="2610126"/>
                  <a:pt x="249379" y="2607846"/>
                </a:cubicBezTo>
                <a:close/>
                <a:moveTo>
                  <a:pt x="4330915" y="2607328"/>
                </a:moveTo>
                <a:lnTo>
                  <a:pt x="4332482" y="2609018"/>
                </a:lnTo>
                <a:cubicBezTo>
                  <a:pt x="4336745" y="2613662"/>
                  <a:pt x="4341003" y="2618061"/>
                  <a:pt x="4345666" y="2621809"/>
                </a:cubicBezTo>
                <a:lnTo>
                  <a:pt x="4354158" y="2627339"/>
                </a:lnTo>
                <a:lnTo>
                  <a:pt x="4354070" y="2627846"/>
                </a:lnTo>
                <a:cubicBezTo>
                  <a:pt x="4354292" y="2628403"/>
                  <a:pt x="4354849" y="2628633"/>
                  <a:pt x="4355652" y="2628312"/>
                </a:cubicBezTo>
                <a:lnTo>
                  <a:pt x="4354158" y="2627339"/>
                </a:lnTo>
                <a:lnTo>
                  <a:pt x="4354492" y="2625414"/>
                </a:lnTo>
                <a:cubicBezTo>
                  <a:pt x="4360333" y="2630318"/>
                  <a:pt x="4366709" y="2635397"/>
                  <a:pt x="4371826" y="2639169"/>
                </a:cubicBezTo>
                <a:lnTo>
                  <a:pt x="4375567" y="2641433"/>
                </a:lnTo>
                <a:lnTo>
                  <a:pt x="4379676" y="2643087"/>
                </a:lnTo>
                <a:lnTo>
                  <a:pt x="4378814" y="2642192"/>
                </a:lnTo>
                <a:cubicBezTo>
                  <a:pt x="4377922" y="2640545"/>
                  <a:pt x="4377231" y="2638817"/>
                  <a:pt x="4377231" y="2638817"/>
                </a:cubicBezTo>
                <a:cubicBezTo>
                  <a:pt x="4375625" y="2634804"/>
                  <a:pt x="4380440" y="2637533"/>
                  <a:pt x="4378210" y="2631959"/>
                </a:cubicBezTo>
                <a:lnTo>
                  <a:pt x="4374732" y="2628489"/>
                </a:lnTo>
                <a:lnTo>
                  <a:pt x="4372372" y="2627930"/>
                </a:lnTo>
                <a:lnTo>
                  <a:pt x="4340827" y="2611882"/>
                </a:lnTo>
                <a:lnTo>
                  <a:pt x="4345463" y="2615388"/>
                </a:lnTo>
                <a:lnTo>
                  <a:pt x="4355557" y="2623444"/>
                </a:lnTo>
                <a:lnTo>
                  <a:pt x="4354492" y="2625414"/>
                </a:lnTo>
                <a:cubicBezTo>
                  <a:pt x="4349409" y="2621046"/>
                  <a:pt x="4344633" y="2616864"/>
                  <a:pt x="4341216" y="2613765"/>
                </a:cubicBezTo>
                <a:lnTo>
                  <a:pt x="4337279" y="2610077"/>
                </a:lnTo>
                <a:lnTo>
                  <a:pt x="4334550" y="2608689"/>
                </a:lnTo>
                <a:close/>
                <a:moveTo>
                  <a:pt x="240496" y="2598914"/>
                </a:moveTo>
                <a:cubicBezTo>
                  <a:pt x="242050" y="2598057"/>
                  <a:pt x="235833" y="2601484"/>
                  <a:pt x="235833" y="2601484"/>
                </a:cubicBezTo>
                <a:cubicBezTo>
                  <a:pt x="238596" y="2599961"/>
                  <a:pt x="239978" y="2599199"/>
                  <a:pt x="240496" y="2598914"/>
                </a:cubicBezTo>
                <a:close/>
                <a:moveTo>
                  <a:pt x="6157766" y="2595870"/>
                </a:moveTo>
                <a:cubicBezTo>
                  <a:pt x="6158273" y="2595668"/>
                  <a:pt x="6158610" y="2595778"/>
                  <a:pt x="6158913" y="2596167"/>
                </a:cubicBezTo>
                <a:cubicBezTo>
                  <a:pt x="6159216" y="2596556"/>
                  <a:pt x="6159483" y="2597224"/>
                  <a:pt x="6159849" y="2598139"/>
                </a:cubicBezTo>
                <a:cubicBezTo>
                  <a:pt x="6157823" y="2598951"/>
                  <a:pt x="6158104" y="2596715"/>
                  <a:pt x="6157766" y="2595870"/>
                </a:cubicBezTo>
                <a:close/>
                <a:moveTo>
                  <a:pt x="377922" y="2593615"/>
                </a:moveTo>
                <a:cubicBezTo>
                  <a:pt x="388663" y="2597001"/>
                  <a:pt x="425124" y="2616212"/>
                  <a:pt x="422225" y="2617995"/>
                </a:cubicBezTo>
                <a:cubicBezTo>
                  <a:pt x="425124" y="2616212"/>
                  <a:pt x="425124" y="2616212"/>
                  <a:pt x="423638" y="2613795"/>
                </a:cubicBezTo>
                <a:cubicBezTo>
                  <a:pt x="468942" y="2640890"/>
                  <a:pt x="503743" y="2663897"/>
                  <a:pt x="377922" y="2593615"/>
                </a:cubicBezTo>
                <a:close/>
                <a:moveTo>
                  <a:pt x="6155682" y="2593601"/>
                </a:moveTo>
                <a:cubicBezTo>
                  <a:pt x="6156189" y="2593398"/>
                  <a:pt x="6156527" y="2593508"/>
                  <a:pt x="6156830" y="2593897"/>
                </a:cubicBezTo>
                <a:cubicBezTo>
                  <a:pt x="6157132" y="2594287"/>
                  <a:pt x="6157400" y="2594956"/>
                  <a:pt x="6157766" y="2595870"/>
                </a:cubicBezTo>
                <a:cubicBezTo>
                  <a:pt x="6155739" y="2596681"/>
                  <a:pt x="6156021" y="2594446"/>
                  <a:pt x="6155682" y="2593601"/>
                </a:cubicBezTo>
                <a:close/>
                <a:moveTo>
                  <a:pt x="6108709" y="2590357"/>
                </a:moveTo>
                <a:cubicBezTo>
                  <a:pt x="6109220" y="2590393"/>
                  <a:pt x="6110196" y="2591043"/>
                  <a:pt x="6110981" y="2591799"/>
                </a:cubicBezTo>
                <a:cubicBezTo>
                  <a:pt x="6111766" y="2592555"/>
                  <a:pt x="6112359" y="2593420"/>
                  <a:pt x="6112106" y="2593889"/>
                </a:cubicBezTo>
                <a:cubicBezTo>
                  <a:pt x="6112106" y="2593889"/>
                  <a:pt x="6109178" y="2592938"/>
                  <a:pt x="6108502" y="2591248"/>
                </a:cubicBezTo>
                <a:cubicBezTo>
                  <a:pt x="6108235" y="2590579"/>
                  <a:pt x="6108368" y="2590332"/>
                  <a:pt x="6108709" y="2590357"/>
                </a:cubicBezTo>
                <a:close/>
                <a:moveTo>
                  <a:pt x="6149714" y="2587988"/>
                </a:moveTo>
                <a:cubicBezTo>
                  <a:pt x="6151150" y="2588393"/>
                  <a:pt x="6152036" y="2589017"/>
                  <a:pt x="6152867" y="2589931"/>
                </a:cubicBezTo>
                <a:cubicBezTo>
                  <a:pt x="6153698" y="2590844"/>
                  <a:pt x="6154472" y="2592044"/>
                  <a:pt x="6155682" y="2593601"/>
                </a:cubicBezTo>
                <a:cubicBezTo>
                  <a:pt x="6152980" y="2592723"/>
                  <a:pt x="6150727" y="2590522"/>
                  <a:pt x="6149714" y="2587988"/>
                </a:cubicBezTo>
                <a:close/>
                <a:moveTo>
                  <a:pt x="364443" y="2584696"/>
                </a:moveTo>
                <a:cubicBezTo>
                  <a:pt x="367342" y="2582913"/>
                  <a:pt x="375022" y="2595399"/>
                  <a:pt x="375022" y="2595399"/>
                </a:cubicBezTo>
                <a:cubicBezTo>
                  <a:pt x="379482" y="2602649"/>
                  <a:pt x="369224" y="2598965"/>
                  <a:pt x="375418" y="2609035"/>
                </a:cubicBezTo>
                <a:cubicBezTo>
                  <a:pt x="382777" y="2614501"/>
                  <a:pt x="404346" y="2628993"/>
                  <a:pt x="419310" y="2640330"/>
                </a:cubicBezTo>
                <a:lnTo>
                  <a:pt x="422090" y="2642224"/>
                </a:lnTo>
                <a:lnTo>
                  <a:pt x="438823" y="2648229"/>
                </a:lnTo>
                <a:cubicBezTo>
                  <a:pt x="457314" y="2654169"/>
                  <a:pt x="476323" y="2659311"/>
                  <a:pt x="496275" y="2662943"/>
                </a:cubicBezTo>
                <a:cubicBezTo>
                  <a:pt x="483832" y="2656874"/>
                  <a:pt x="465579" y="2651192"/>
                  <a:pt x="471171" y="2649330"/>
                </a:cubicBezTo>
                <a:lnTo>
                  <a:pt x="484338" y="2648916"/>
                </a:lnTo>
                <a:lnTo>
                  <a:pt x="491938" y="2653599"/>
                </a:lnTo>
                <a:lnTo>
                  <a:pt x="471843" y="2638246"/>
                </a:lnTo>
                <a:cubicBezTo>
                  <a:pt x="462015" y="2630661"/>
                  <a:pt x="452277" y="2623548"/>
                  <a:pt x="441974" y="2617837"/>
                </a:cubicBezTo>
                <a:lnTo>
                  <a:pt x="423642" y="2609948"/>
                </a:lnTo>
                <a:lnTo>
                  <a:pt x="423644" y="2608935"/>
                </a:lnTo>
                <a:cubicBezTo>
                  <a:pt x="423024" y="2607927"/>
                  <a:pt x="421866" y="2607668"/>
                  <a:pt x="420417" y="2608560"/>
                </a:cubicBezTo>
                <a:lnTo>
                  <a:pt x="423642" y="2609948"/>
                </a:lnTo>
                <a:lnTo>
                  <a:pt x="423638" y="2613795"/>
                </a:lnTo>
                <a:cubicBezTo>
                  <a:pt x="397683" y="2598672"/>
                  <a:pt x="367342" y="2582913"/>
                  <a:pt x="364443" y="2584696"/>
                </a:cubicBezTo>
                <a:close/>
                <a:moveTo>
                  <a:pt x="6093297" y="2564997"/>
                </a:moveTo>
                <a:cubicBezTo>
                  <a:pt x="6093972" y="2565216"/>
                  <a:pt x="6094733" y="2565647"/>
                  <a:pt x="6095415" y="2566251"/>
                </a:cubicBezTo>
                <a:cubicBezTo>
                  <a:pt x="6096098" y="2566856"/>
                  <a:pt x="6096703" y="2567634"/>
                  <a:pt x="6097070" y="2568550"/>
                </a:cubicBezTo>
                <a:cubicBezTo>
                  <a:pt x="6094705" y="2568516"/>
                  <a:pt x="6094311" y="2567530"/>
                  <a:pt x="6093297" y="2564997"/>
                </a:cubicBezTo>
                <a:close/>
                <a:moveTo>
                  <a:pt x="4304797" y="2552726"/>
                </a:moveTo>
                <a:lnTo>
                  <a:pt x="4304437" y="2557376"/>
                </a:lnTo>
                <a:cubicBezTo>
                  <a:pt x="4304437" y="2557376"/>
                  <a:pt x="4304562" y="2555753"/>
                  <a:pt x="4304719" y="2553727"/>
                </a:cubicBezTo>
                <a:close/>
                <a:moveTo>
                  <a:pt x="6106398" y="2547885"/>
                </a:moveTo>
                <a:cubicBezTo>
                  <a:pt x="6106029" y="2547787"/>
                  <a:pt x="6105877" y="2547960"/>
                  <a:pt x="6106130" y="2548593"/>
                </a:cubicBezTo>
                <a:cubicBezTo>
                  <a:pt x="6107539" y="2552112"/>
                  <a:pt x="6111310" y="2552726"/>
                  <a:pt x="6110578" y="2550896"/>
                </a:cubicBezTo>
                <a:cubicBezTo>
                  <a:pt x="6110578" y="2550896"/>
                  <a:pt x="6107506" y="2548175"/>
                  <a:pt x="6106398" y="2547885"/>
                </a:cubicBezTo>
                <a:close/>
                <a:moveTo>
                  <a:pt x="4305283" y="2546428"/>
                </a:moveTo>
                <a:lnTo>
                  <a:pt x="4304797" y="2552726"/>
                </a:lnTo>
                <a:lnTo>
                  <a:pt x="4305189" y="2547644"/>
                </a:lnTo>
                <a:cubicBezTo>
                  <a:pt x="4305315" y="2546023"/>
                  <a:pt x="4305377" y="2545211"/>
                  <a:pt x="4305283" y="2546428"/>
                </a:cubicBezTo>
                <a:close/>
                <a:moveTo>
                  <a:pt x="402438" y="2532373"/>
                </a:moveTo>
                <a:cubicBezTo>
                  <a:pt x="406966" y="2533070"/>
                  <a:pt x="413697" y="2535574"/>
                  <a:pt x="421969" y="2541160"/>
                </a:cubicBezTo>
                <a:cubicBezTo>
                  <a:pt x="412134" y="2540971"/>
                  <a:pt x="405377" y="2539634"/>
                  <a:pt x="401236" y="2538047"/>
                </a:cubicBezTo>
                <a:cubicBezTo>
                  <a:pt x="398129" y="2536857"/>
                  <a:pt x="396492" y="2535524"/>
                  <a:pt x="396130" y="2534430"/>
                </a:cubicBezTo>
                <a:cubicBezTo>
                  <a:pt x="395587" y="2532787"/>
                  <a:pt x="397911" y="2531677"/>
                  <a:pt x="402438" y="2532373"/>
                </a:cubicBezTo>
                <a:close/>
                <a:moveTo>
                  <a:pt x="261437" y="2528640"/>
                </a:moveTo>
                <a:cubicBezTo>
                  <a:pt x="258086" y="2528065"/>
                  <a:pt x="255912" y="2529402"/>
                  <a:pt x="257523" y="2532021"/>
                </a:cubicBezTo>
                <a:cubicBezTo>
                  <a:pt x="257523" y="2532021"/>
                  <a:pt x="268407" y="2538754"/>
                  <a:pt x="271968" y="2539061"/>
                </a:cubicBezTo>
                <a:cubicBezTo>
                  <a:pt x="273155" y="2539164"/>
                  <a:pt x="273529" y="2538553"/>
                  <a:pt x="272414" y="2536740"/>
                </a:cubicBezTo>
                <a:cubicBezTo>
                  <a:pt x="269317" y="2531705"/>
                  <a:pt x="264789" y="2529216"/>
                  <a:pt x="261437" y="2528640"/>
                </a:cubicBezTo>
                <a:close/>
                <a:moveTo>
                  <a:pt x="4243959" y="2523703"/>
                </a:moveTo>
                <a:cubicBezTo>
                  <a:pt x="4244682" y="2523231"/>
                  <a:pt x="4245241" y="2523296"/>
                  <a:pt x="4245832" y="2523806"/>
                </a:cubicBezTo>
                <a:cubicBezTo>
                  <a:pt x="4246423" y="2524317"/>
                  <a:pt x="4247047" y="2525272"/>
                  <a:pt x="4247900" y="2526578"/>
                </a:cubicBezTo>
                <a:cubicBezTo>
                  <a:pt x="4245006" y="2528468"/>
                  <a:pt x="4244746" y="2524910"/>
                  <a:pt x="4243959" y="2523703"/>
                </a:cubicBezTo>
                <a:close/>
                <a:moveTo>
                  <a:pt x="4240016" y="2520828"/>
                </a:moveTo>
                <a:cubicBezTo>
                  <a:pt x="4240741" y="2520356"/>
                  <a:pt x="4241300" y="2520421"/>
                  <a:pt x="4241891" y="2520931"/>
                </a:cubicBezTo>
                <a:cubicBezTo>
                  <a:pt x="4242482" y="2521442"/>
                  <a:pt x="4243106" y="2522397"/>
                  <a:pt x="4243959" y="2523703"/>
                </a:cubicBezTo>
                <a:cubicBezTo>
                  <a:pt x="4241065" y="2525594"/>
                  <a:pt x="4240804" y="2522035"/>
                  <a:pt x="4240016" y="2520828"/>
                </a:cubicBezTo>
                <a:close/>
                <a:moveTo>
                  <a:pt x="6063271" y="2514797"/>
                </a:moveTo>
                <a:lnTo>
                  <a:pt x="6075893" y="2524870"/>
                </a:lnTo>
                <a:cubicBezTo>
                  <a:pt x="6074288" y="2524042"/>
                  <a:pt x="6070867" y="2521614"/>
                  <a:pt x="6067975" y="2519342"/>
                </a:cubicBezTo>
                <a:close/>
                <a:moveTo>
                  <a:pt x="6063224" y="2514752"/>
                </a:moveTo>
                <a:lnTo>
                  <a:pt x="6063271" y="2514797"/>
                </a:lnTo>
                <a:lnTo>
                  <a:pt x="6063220" y="2514757"/>
                </a:lnTo>
                <a:close/>
                <a:moveTo>
                  <a:pt x="4229001" y="2513971"/>
                </a:moveTo>
                <a:cubicBezTo>
                  <a:pt x="4231357" y="2514153"/>
                  <a:pt x="4232928" y="2514847"/>
                  <a:pt x="4234502" y="2516006"/>
                </a:cubicBezTo>
                <a:cubicBezTo>
                  <a:pt x="4236076" y="2517165"/>
                  <a:pt x="4237652" y="2518788"/>
                  <a:pt x="4240016" y="2520828"/>
                </a:cubicBezTo>
                <a:cubicBezTo>
                  <a:pt x="4235547" y="2520307"/>
                  <a:pt x="4231364" y="2517589"/>
                  <a:pt x="4229001" y="2513971"/>
                </a:cubicBezTo>
                <a:close/>
                <a:moveTo>
                  <a:pt x="4292190" y="2513529"/>
                </a:moveTo>
                <a:lnTo>
                  <a:pt x="4326567" y="2524286"/>
                </a:lnTo>
                <a:lnTo>
                  <a:pt x="4330092" y="2526681"/>
                </a:lnTo>
                <a:lnTo>
                  <a:pt x="4334054" y="2529806"/>
                </a:lnTo>
                <a:lnTo>
                  <a:pt x="4317094" y="2525660"/>
                </a:lnTo>
                <a:lnTo>
                  <a:pt x="4301079" y="2521029"/>
                </a:lnTo>
                <a:lnTo>
                  <a:pt x="4295062" y="2515717"/>
                </a:lnTo>
                <a:close/>
                <a:moveTo>
                  <a:pt x="6047660" y="2504581"/>
                </a:moveTo>
                <a:lnTo>
                  <a:pt x="6048650" y="2505648"/>
                </a:lnTo>
                <a:cubicBezTo>
                  <a:pt x="6051341" y="2508580"/>
                  <a:pt x="6054030" y="2511359"/>
                  <a:pt x="6056975" y="2513725"/>
                </a:cubicBezTo>
                <a:lnTo>
                  <a:pt x="6062337" y="2517217"/>
                </a:lnTo>
                <a:lnTo>
                  <a:pt x="6062281" y="2517538"/>
                </a:lnTo>
                <a:cubicBezTo>
                  <a:pt x="6062422" y="2517890"/>
                  <a:pt x="6062773" y="2518034"/>
                  <a:pt x="6063280" y="2517831"/>
                </a:cubicBezTo>
                <a:lnTo>
                  <a:pt x="6062337" y="2517217"/>
                </a:lnTo>
                <a:lnTo>
                  <a:pt x="6062548" y="2516001"/>
                </a:lnTo>
                <a:cubicBezTo>
                  <a:pt x="6069925" y="2522195"/>
                  <a:pt x="6078653" y="2528829"/>
                  <a:pt x="6079666" y="2528423"/>
                </a:cubicBezTo>
                <a:cubicBezTo>
                  <a:pt x="6078653" y="2528829"/>
                  <a:pt x="6076907" y="2524465"/>
                  <a:pt x="6076907" y="2524465"/>
                </a:cubicBezTo>
                <a:cubicBezTo>
                  <a:pt x="6075893" y="2521931"/>
                  <a:pt x="6078933" y="2523654"/>
                  <a:pt x="6077525" y="2520134"/>
                </a:cubicBezTo>
                <a:lnTo>
                  <a:pt x="6075329" y="2517942"/>
                </a:lnTo>
                <a:lnTo>
                  <a:pt x="6073838" y="2517590"/>
                </a:lnTo>
                <a:lnTo>
                  <a:pt x="6053919" y="2507456"/>
                </a:lnTo>
                <a:lnTo>
                  <a:pt x="6056846" y="2509670"/>
                </a:lnTo>
                <a:lnTo>
                  <a:pt x="6063220" y="2514757"/>
                </a:lnTo>
                <a:lnTo>
                  <a:pt x="6062548" y="2516001"/>
                </a:lnTo>
                <a:cubicBezTo>
                  <a:pt x="6059338" y="2513243"/>
                  <a:pt x="6056322" y="2510603"/>
                  <a:pt x="6054165" y="2508645"/>
                </a:cubicBezTo>
                <a:lnTo>
                  <a:pt x="6051679" y="2506317"/>
                </a:lnTo>
                <a:lnTo>
                  <a:pt x="6049955" y="2505440"/>
                </a:lnTo>
                <a:close/>
                <a:moveTo>
                  <a:pt x="4261426" y="2478045"/>
                </a:moveTo>
                <a:lnTo>
                  <a:pt x="4282369" y="2483771"/>
                </a:lnTo>
                <a:lnTo>
                  <a:pt x="4302121" y="2490066"/>
                </a:lnTo>
                <a:lnTo>
                  <a:pt x="4309423" y="2496873"/>
                </a:lnTo>
                <a:lnTo>
                  <a:pt x="4312919" y="2499689"/>
                </a:lnTo>
                <a:lnTo>
                  <a:pt x="4270548" y="2485158"/>
                </a:lnTo>
                <a:lnTo>
                  <a:pt x="4266246" y="2482064"/>
                </a:lnTo>
                <a:close/>
                <a:moveTo>
                  <a:pt x="289678" y="2470603"/>
                </a:moveTo>
                <a:cubicBezTo>
                  <a:pt x="296964" y="2469453"/>
                  <a:pt x="298699" y="2472273"/>
                  <a:pt x="303159" y="2479523"/>
                </a:cubicBezTo>
                <a:cubicBezTo>
                  <a:pt x="300966" y="2479206"/>
                  <a:pt x="298401" y="2478285"/>
                  <a:pt x="295981" y="2476790"/>
                </a:cubicBezTo>
                <a:cubicBezTo>
                  <a:pt x="293563" y="2475293"/>
                  <a:pt x="291289" y="2473221"/>
                  <a:pt x="289678" y="2470603"/>
                </a:cubicBezTo>
                <a:close/>
                <a:moveTo>
                  <a:pt x="5992751" y="2451775"/>
                </a:moveTo>
                <a:cubicBezTo>
                  <a:pt x="5993207" y="2451477"/>
                  <a:pt x="5993560" y="2451518"/>
                  <a:pt x="5993934" y="2451840"/>
                </a:cubicBezTo>
                <a:cubicBezTo>
                  <a:pt x="5994307" y="2452162"/>
                  <a:pt x="5994701" y="2452766"/>
                  <a:pt x="5995239" y="2453591"/>
                </a:cubicBezTo>
                <a:cubicBezTo>
                  <a:pt x="5993412" y="2454784"/>
                  <a:pt x="5993248" y="2452537"/>
                  <a:pt x="5992751" y="2451775"/>
                </a:cubicBezTo>
                <a:close/>
                <a:moveTo>
                  <a:pt x="5990261" y="2449960"/>
                </a:moveTo>
                <a:cubicBezTo>
                  <a:pt x="5990719" y="2449662"/>
                  <a:pt x="5991072" y="2449703"/>
                  <a:pt x="5991445" y="2450025"/>
                </a:cubicBezTo>
                <a:cubicBezTo>
                  <a:pt x="5991818" y="2450347"/>
                  <a:pt x="5992212" y="2450950"/>
                  <a:pt x="5992751" y="2451775"/>
                </a:cubicBezTo>
                <a:cubicBezTo>
                  <a:pt x="5990923" y="2452969"/>
                  <a:pt x="5990759" y="2450722"/>
                  <a:pt x="5990261" y="2449960"/>
                </a:cubicBezTo>
                <a:close/>
                <a:moveTo>
                  <a:pt x="5983306" y="2445630"/>
                </a:moveTo>
                <a:cubicBezTo>
                  <a:pt x="5984793" y="2445745"/>
                  <a:pt x="5985785" y="2446183"/>
                  <a:pt x="5986779" y="2446915"/>
                </a:cubicBezTo>
                <a:cubicBezTo>
                  <a:pt x="5987773" y="2447647"/>
                  <a:pt x="5988768" y="2448671"/>
                  <a:pt x="5990261" y="2449960"/>
                </a:cubicBezTo>
                <a:cubicBezTo>
                  <a:pt x="5987439" y="2449631"/>
                  <a:pt x="5984798" y="2447914"/>
                  <a:pt x="5983306" y="2445630"/>
                </a:cubicBezTo>
                <a:close/>
                <a:moveTo>
                  <a:pt x="6023207" y="2445351"/>
                </a:moveTo>
                <a:lnTo>
                  <a:pt x="6044914" y="2452144"/>
                </a:lnTo>
                <a:lnTo>
                  <a:pt x="6047140" y="2453656"/>
                </a:lnTo>
                <a:lnTo>
                  <a:pt x="6049642" y="2455629"/>
                </a:lnTo>
                <a:lnTo>
                  <a:pt x="6038933" y="2453011"/>
                </a:lnTo>
                <a:lnTo>
                  <a:pt x="6028820" y="2450087"/>
                </a:lnTo>
                <a:lnTo>
                  <a:pt x="6025020" y="2446732"/>
                </a:lnTo>
                <a:close/>
                <a:moveTo>
                  <a:pt x="4350167" y="2441775"/>
                </a:moveTo>
                <a:cubicBezTo>
                  <a:pt x="4350243" y="2440221"/>
                  <a:pt x="4349939" y="2446434"/>
                  <a:pt x="4349939" y="2446434"/>
                </a:cubicBezTo>
                <a:cubicBezTo>
                  <a:pt x="4350683" y="2449092"/>
                  <a:pt x="4351055" y="2450421"/>
                  <a:pt x="4351195" y="2450920"/>
                </a:cubicBezTo>
                <a:cubicBezTo>
                  <a:pt x="4351614" y="2452415"/>
                  <a:pt x="4349939" y="2446434"/>
                  <a:pt x="4349939" y="2446434"/>
                </a:cubicBezTo>
                <a:cubicBezTo>
                  <a:pt x="4350075" y="2443673"/>
                  <a:pt x="4350142" y="2442292"/>
                  <a:pt x="4350167" y="2441775"/>
                </a:cubicBezTo>
                <a:close/>
                <a:moveTo>
                  <a:pt x="286400" y="2438200"/>
                </a:moveTo>
                <a:cubicBezTo>
                  <a:pt x="286400" y="2438200"/>
                  <a:pt x="295570" y="2438492"/>
                  <a:pt x="293277" y="2438420"/>
                </a:cubicBezTo>
                <a:cubicBezTo>
                  <a:pt x="292514" y="2438395"/>
                  <a:pt x="290476" y="2438329"/>
                  <a:pt x="286400" y="2438200"/>
                </a:cubicBezTo>
                <a:close/>
                <a:moveTo>
                  <a:pt x="4433391" y="2431866"/>
                </a:moveTo>
                <a:lnTo>
                  <a:pt x="4438512" y="2433162"/>
                </a:lnTo>
                <a:lnTo>
                  <a:pt x="4443880" y="2436312"/>
                </a:lnTo>
                <a:cubicBezTo>
                  <a:pt x="4443371" y="2436287"/>
                  <a:pt x="4438814" y="2434171"/>
                  <a:pt x="4433391" y="2431866"/>
                </a:cubicBezTo>
                <a:close/>
                <a:moveTo>
                  <a:pt x="4569005" y="2431200"/>
                </a:moveTo>
                <a:lnTo>
                  <a:pt x="4595279" y="2448111"/>
                </a:lnTo>
                <a:lnTo>
                  <a:pt x="4599647" y="2444933"/>
                </a:lnTo>
                <a:close/>
                <a:moveTo>
                  <a:pt x="4130405" y="2430644"/>
                </a:moveTo>
                <a:lnTo>
                  <a:pt x="4140262" y="2436909"/>
                </a:lnTo>
                <a:cubicBezTo>
                  <a:pt x="4142960" y="2438453"/>
                  <a:pt x="4144694" y="2439189"/>
                  <a:pt x="4144725" y="2438565"/>
                </a:cubicBezTo>
                <a:lnTo>
                  <a:pt x="4141870" y="2440247"/>
                </a:lnTo>
                <a:lnTo>
                  <a:pt x="4153602" y="2446008"/>
                </a:lnTo>
                <a:cubicBezTo>
                  <a:pt x="4169969" y="2454496"/>
                  <a:pt x="4182339" y="2462529"/>
                  <a:pt x="4181981" y="2467168"/>
                </a:cubicBezTo>
                <a:lnTo>
                  <a:pt x="4180369" y="2470252"/>
                </a:lnTo>
                <a:lnTo>
                  <a:pt x="4183515" y="2471728"/>
                </a:lnTo>
                <a:cubicBezTo>
                  <a:pt x="4187159" y="2473368"/>
                  <a:pt x="4191085" y="2475090"/>
                  <a:pt x="4195452" y="2476952"/>
                </a:cubicBezTo>
                <a:lnTo>
                  <a:pt x="4200036" y="2478853"/>
                </a:lnTo>
                <a:lnTo>
                  <a:pt x="4203072" y="2479741"/>
                </a:lnTo>
                <a:lnTo>
                  <a:pt x="4220719" y="2487438"/>
                </a:lnTo>
                <a:lnTo>
                  <a:pt x="4188308" y="2462788"/>
                </a:lnTo>
                <a:cubicBezTo>
                  <a:pt x="4175534" y="2453699"/>
                  <a:pt x="4162495" y="2444934"/>
                  <a:pt x="4149315" y="2436274"/>
                </a:cubicBezTo>
                <a:lnTo>
                  <a:pt x="4148687" y="2435862"/>
                </a:lnTo>
                <a:lnTo>
                  <a:pt x="4149183" y="2436347"/>
                </a:lnTo>
                <a:cubicBezTo>
                  <a:pt x="4148485" y="2437067"/>
                  <a:pt x="4141503" y="2434758"/>
                  <a:pt x="4134697" y="2432269"/>
                </a:cubicBezTo>
                <a:close/>
                <a:moveTo>
                  <a:pt x="469690" y="2430296"/>
                </a:moveTo>
                <a:cubicBezTo>
                  <a:pt x="471244" y="2429439"/>
                  <a:pt x="465026" y="2432867"/>
                  <a:pt x="465026" y="2432867"/>
                </a:cubicBezTo>
                <a:cubicBezTo>
                  <a:pt x="462146" y="2434505"/>
                  <a:pt x="460704" y="2435324"/>
                  <a:pt x="460164" y="2435631"/>
                </a:cubicBezTo>
                <a:cubicBezTo>
                  <a:pt x="458544" y="2436554"/>
                  <a:pt x="465026" y="2432867"/>
                  <a:pt x="465026" y="2432867"/>
                </a:cubicBezTo>
                <a:cubicBezTo>
                  <a:pt x="467790" y="2431344"/>
                  <a:pt x="469172" y="2430582"/>
                  <a:pt x="469690" y="2430296"/>
                </a:cubicBezTo>
                <a:close/>
                <a:moveTo>
                  <a:pt x="4132645" y="2425593"/>
                </a:moveTo>
                <a:lnTo>
                  <a:pt x="4130484" y="2426901"/>
                </a:lnTo>
                <a:lnTo>
                  <a:pt x="4130253" y="2427040"/>
                </a:lnTo>
                <a:cubicBezTo>
                  <a:pt x="4130063" y="2427156"/>
                  <a:pt x="4130012" y="2427186"/>
                  <a:pt x="4130215" y="2427063"/>
                </a:cubicBezTo>
                <a:lnTo>
                  <a:pt x="4130484" y="2426901"/>
                </a:lnTo>
                <a:lnTo>
                  <a:pt x="4131126" y="2426513"/>
                </a:lnTo>
                <a:cubicBezTo>
                  <a:pt x="4131835" y="2426083"/>
                  <a:pt x="4132645" y="2425593"/>
                  <a:pt x="4132645" y="2425593"/>
                </a:cubicBezTo>
                <a:close/>
                <a:moveTo>
                  <a:pt x="96260" y="2424691"/>
                </a:moveTo>
                <a:cubicBezTo>
                  <a:pt x="105031" y="2425958"/>
                  <a:pt x="113121" y="2431529"/>
                  <a:pt x="117580" y="2438779"/>
                </a:cubicBezTo>
                <a:cubicBezTo>
                  <a:pt x="112952" y="2438295"/>
                  <a:pt x="109895" y="2436844"/>
                  <a:pt x="106859" y="2434478"/>
                </a:cubicBezTo>
                <a:cubicBezTo>
                  <a:pt x="103822" y="2432114"/>
                  <a:pt x="100806" y="2428834"/>
                  <a:pt x="96260" y="2424691"/>
                </a:cubicBezTo>
                <a:close/>
                <a:moveTo>
                  <a:pt x="4525623" y="2420328"/>
                </a:moveTo>
                <a:cubicBezTo>
                  <a:pt x="4530794" y="2422582"/>
                  <a:pt x="4537997" y="2427967"/>
                  <a:pt x="4544371" y="2433030"/>
                </a:cubicBezTo>
                <a:lnTo>
                  <a:pt x="4546920" y="2435086"/>
                </a:lnTo>
                <a:lnTo>
                  <a:pt x="4538546" y="2432280"/>
                </a:lnTo>
                <a:lnTo>
                  <a:pt x="4532228" y="2430280"/>
                </a:lnTo>
                <a:lnTo>
                  <a:pt x="4527420" y="2426585"/>
                </a:lnTo>
                <a:cubicBezTo>
                  <a:pt x="4524727" y="2424298"/>
                  <a:pt x="4522717" y="2422335"/>
                  <a:pt x="4522161" y="2421143"/>
                </a:cubicBezTo>
                <a:cubicBezTo>
                  <a:pt x="4521606" y="2419951"/>
                  <a:pt x="4522503" y="2419530"/>
                  <a:pt x="4525623" y="2420328"/>
                </a:cubicBezTo>
                <a:close/>
                <a:moveTo>
                  <a:pt x="88653" y="2418822"/>
                </a:moveTo>
                <a:cubicBezTo>
                  <a:pt x="94451" y="2415254"/>
                  <a:pt x="94773" y="2422273"/>
                  <a:pt x="96260" y="2424691"/>
                </a:cubicBezTo>
                <a:cubicBezTo>
                  <a:pt x="94810" y="2425583"/>
                  <a:pt x="93713" y="2425424"/>
                  <a:pt x="92577" y="2424389"/>
                </a:cubicBezTo>
                <a:cubicBezTo>
                  <a:pt x="91440" y="2423353"/>
                  <a:pt x="90263" y="2421439"/>
                  <a:pt x="88653" y="2418822"/>
                </a:cubicBezTo>
                <a:close/>
                <a:moveTo>
                  <a:pt x="4144883" y="2416816"/>
                </a:moveTo>
                <a:lnTo>
                  <a:pt x="4148363" y="2418690"/>
                </a:lnTo>
                <a:lnTo>
                  <a:pt x="4163509" y="2424304"/>
                </a:lnTo>
                <a:lnTo>
                  <a:pt x="4156849" y="2419697"/>
                </a:lnTo>
                <a:close/>
                <a:moveTo>
                  <a:pt x="81046" y="2412952"/>
                </a:moveTo>
                <a:cubicBezTo>
                  <a:pt x="86845" y="2409385"/>
                  <a:pt x="87166" y="2416405"/>
                  <a:pt x="88653" y="2418822"/>
                </a:cubicBezTo>
                <a:cubicBezTo>
                  <a:pt x="87203" y="2419713"/>
                  <a:pt x="86107" y="2419555"/>
                  <a:pt x="84971" y="2418519"/>
                </a:cubicBezTo>
                <a:cubicBezTo>
                  <a:pt x="83834" y="2417483"/>
                  <a:pt x="82657" y="2415570"/>
                  <a:pt x="81046" y="2412952"/>
                </a:cubicBezTo>
                <a:close/>
                <a:moveTo>
                  <a:pt x="4247814" y="2405826"/>
                </a:moveTo>
                <a:lnTo>
                  <a:pt x="4250233" y="2406882"/>
                </a:lnTo>
                <a:cubicBezTo>
                  <a:pt x="4267409" y="2413848"/>
                  <a:pt x="4285086" y="2420247"/>
                  <a:pt x="4303764" y="2425531"/>
                </a:cubicBezTo>
                <a:cubicBezTo>
                  <a:pt x="4310952" y="2433457"/>
                  <a:pt x="4321245" y="2437456"/>
                  <a:pt x="4332289" y="2437997"/>
                </a:cubicBezTo>
                <a:cubicBezTo>
                  <a:pt x="4332289" y="2437997"/>
                  <a:pt x="4335237" y="2449211"/>
                  <a:pt x="4332289" y="2437997"/>
                </a:cubicBezTo>
                <a:cubicBezTo>
                  <a:pt x="4329143" y="2430850"/>
                  <a:pt x="4318297" y="2426241"/>
                  <a:pt x="4303764" y="2425531"/>
                </a:cubicBezTo>
                <a:lnTo>
                  <a:pt x="4285665" y="2416170"/>
                </a:lnTo>
                <a:close/>
                <a:moveTo>
                  <a:pt x="230031" y="2400700"/>
                </a:moveTo>
                <a:cubicBezTo>
                  <a:pt x="230031" y="2400700"/>
                  <a:pt x="239534" y="2402072"/>
                  <a:pt x="242507" y="2406906"/>
                </a:cubicBezTo>
                <a:cubicBezTo>
                  <a:pt x="243684" y="2408819"/>
                  <a:pt x="243404" y="2409651"/>
                  <a:pt x="242345" y="2409756"/>
                </a:cubicBezTo>
                <a:cubicBezTo>
                  <a:pt x="240755" y="2409913"/>
                  <a:pt x="237412" y="2408436"/>
                  <a:pt x="234599" y="2406528"/>
                </a:cubicBezTo>
                <a:cubicBezTo>
                  <a:pt x="231785" y="2404618"/>
                  <a:pt x="229500" y="2402275"/>
                  <a:pt x="230031" y="2400700"/>
                </a:cubicBezTo>
                <a:close/>
                <a:moveTo>
                  <a:pt x="6018196" y="2396723"/>
                </a:moveTo>
                <a:cubicBezTo>
                  <a:pt x="6021350" y="2396698"/>
                  <a:pt x="6023528" y="2397067"/>
                  <a:pt x="6024869" y="2397541"/>
                </a:cubicBezTo>
                <a:cubicBezTo>
                  <a:pt x="6025875" y="2397895"/>
                  <a:pt x="6026411" y="2398308"/>
                  <a:pt x="6026537" y="2398656"/>
                </a:cubicBezTo>
                <a:cubicBezTo>
                  <a:pt x="6026913" y="2399699"/>
                  <a:pt x="6023596" y="2400160"/>
                  <a:pt x="6018196" y="2396723"/>
                </a:cubicBezTo>
                <a:close/>
                <a:moveTo>
                  <a:pt x="5921046" y="2393012"/>
                </a:moveTo>
                <a:lnTo>
                  <a:pt x="5927271" y="2396968"/>
                </a:lnTo>
                <a:cubicBezTo>
                  <a:pt x="5928974" y="2397944"/>
                  <a:pt x="5930069" y="2398408"/>
                  <a:pt x="5930089" y="2398014"/>
                </a:cubicBezTo>
                <a:lnTo>
                  <a:pt x="5928286" y="2399076"/>
                </a:lnTo>
                <a:lnTo>
                  <a:pt x="5935694" y="2402714"/>
                </a:lnTo>
                <a:cubicBezTo>
                  <a:pt x="5946029" y="2408074"/>
                  <a:pt x="5953840" y="2413146"/>
                  <a:pt x="5953614" y="2416076"/>
                </a:cubicBezTo>
                <a:lnTo>
                  <a:pt x="5952596" y="2418023"/>
                </a:lnTo>
                <a:lnTo>
                  <a:pt x="5954583" y="2418955"/>
                </a:lnTo>
                <a:cubicBezTo>
                  <a:pt x="5956884" y="2419991"/>
                  <a:pt x="5959363" y="2421079"/>
                  <a:pt x="5962121" y="2422254"/>
                </a:cubicBezTo>
                <a:lnTo>
                  <a:pt x="5965015" y="2423454"/>
                </a:lnTo>
                <a:lnTo>
                  <a:pt x="5966932" y="2424015"/>
                </a:lnTo>
                <a:lnTo>
                  <a:pt x="5978076" y="2428875"/>
                </a:lnTo>
                <a:lnTo>
                  <a:pt x="5957610" y="2413310"/>
                </a:lnTo>
                <a:cubicBezTo>
                  <a:pt x="5949543" y="2407571"/>
                  <a:pt x="5941310" y="2402036"/>
                  <a:pt x="5932987" y="2396568"/>
                </a:cubicBezTo>
                <a:lnTo>
                  <a:pt x="5932591" y="2396307"/>
                </a:lnTo>
                <a:lnTo>
                  <a:pt x="5932904" y="2396613"/>
                </a:lnTo>
                <a:cubicBezTo>
                  <a:pt x="5932463" y="2397068"/>
                  <a:pt x="5928054" y="2395610"/>
                  <a:pt x="5923757" y="2394038"/>
                </a:cubicBezTo>
                <a:close/>
                <a:moveTo>
                  <a:pt x="5922461" y="2389823"/>
                </a:moveTo>
                <a:lnTo>
                  <a:pt x="5921096" y="2390649"/>
                </a:lnTo>
                <a:lnTo>
                  <a:pt x="5920950" y="2390736"/>
                </a:lnTo>
                <a:cubicBezTo>
                  <a:pt x="5920830" y="2390810"/>
                  <a:pt x="5920798" y="2390829"/>
                  <a:pt x="5920926" y="2390752"/>
                </a:cubicBezTo>
                <a:lnTo>
                  <a:pt x="5921096" y="2390649"/>
                </a:lnTo>
                <a:lnTo>
                  <a:pt x="5921502" y="2390404"/>
                </a:lnTo>
                <a:cubicBezTo>
                  <a:pt x="5921949" y="2390132"/>
                  <a:pt x="5922461" y="2389823"/>
                  <a:pt x="5922461" y="2389823"/>
                </a:cubicBezTo>
                <a:close/>
                <a:moveTo>
                  <a:pt x="5930189" y="2384280"/>
                </a:moveTo>
                <a:lnTo>
                  <a:pt x="5932386" y="2385464"/>
                </a:lnTo>
                <a:lnTo>
                  <a:pt x="5941950" y="2389009"/>
                </a:lnTo>
                <a:lnTo>
                  <a:pt x="5937745" y="2386100"/>
                </a:lnTo>
                <a:close/>
                <a:moveTo>
                  <a:pt x="4153042" y="2378674"/>
                </a:moveTo>
                <a:lnTo>
                  <a:pt x="4168490" y="2389703"/>
                </a:lnTo>
                <a:lnTo>
                  <a:pt x="4173646" y="2391610"/>
                </a:lnTo>
                <a:cubicBezTo>
                  <a:pt x="4175680" y="2392390"/>
                  <a:pt x="4177331" y="2393064"/>
                  <a:pt x="4178369" y="2393579"/>
                </a:cubicBezTo>
                <a:cubicBezTo>
                  <a:pt x="4195262" y="2399060"/>
                  <a:pt x="4209028" y="2402450"/>
                  <a:pt x="4214595" y="2406933"/>
                </a:cubicBezTo>
                <a:cubicBezTo>
                  <a:pt x="4239728" y="2419048"/>
                  <a:pt x="4259355" y="2424164"/>
                  <a:pt x="4284255" y="2436520"/>
                </a:cubicBezTo>
                <a:cubicBezTo>
                  <a:pt x="4259162" y="2432132"/>
                  <a:pt x="4239667" y="2421564"/>
                  <a:pt x="4214636" y="2414660"/>
                </a:cubicBezTo>
                <a:cubicBezTo>
                  <a:pt x="4203147" y="2410967"/>
                  <a:pt x="4192175" y="2404697"/>
                  <a:pt x="4180787" y="2406215"/>
                </a:cubicBezTo>
                <a:lnTo>
                  <a:pt x="4177047" y="2407943"/>
                </a:lnTo>
                <a:lnTo>
                  <a:pt x="4179510" y="2409496"/>
                </a:lnTo>
                <a:cubicBezTo>
                  <a:pt x="4186729" y="2414537"/>
                  <a:pt x="4191551" y="2419252"/>
                  <a:pt x="4190130" y="2422444"/>
                </a:cubicBezTo>
                <a:cubicBezTo>
                  <a:pt x="4189936" y="2424957"/>
                  <a:pt x="4184293" y="2424975"/>
                  <a:pt x="4175553" y="2423578"/>
                </a:cubicBezTo>
                <a:lnTo>
                  <a:pt x="4167512" y="2421973"/>
                </a:lnTo>
                <a:lnTo>
                  <a:pt x="4176149" y="2428989"/>
                </a:lnTo>
                <a:lnTo>
                  <a:pt x="4176150" y="2428989"/>
                </a:lnTo>
                <a:cubicBezTo>
                  <a:pt x="4184467" y="2432373"/>
                  <a:pt x="4186086" y="2433516"/>
                  <a:pt x="4183813" y="2433349"/>
                </a:cubicBezTo>
                <a:lnTo>
                  <a:pt x="4180832" y="2432792"/>
                </a:lnTo>
                <a:lnTo>
                  <a:pt x="4239620" y="2480545"/>
                </a:lnTo>
                <a:lnTo>
                  <a:pt x="4191812" y="2443881"/>
                </a:lnTo>
                <a:lnTo>
                  <a:pt x="4173397" y="2431143"/>
                </a:lnTo>
                <a:lnTo>
                  <a:pt x="4168127" y="2429850"/>
                </a:lnTo>
                <a:cubicBezTo>
                  <a:pt x="4160879" y="2427994"/>
                  <a:pt x="4152548" y="2425761"/>
                  <a:pt x="4145940" y="2424082"/>
                </a:cubicBezTo>
                <a:lnTo>
                  <a:pt x="4138101" y="2422197"/>
                </a:lnTo>
                <a:lnTo>
                  <a:pt x="4149570" y="2430418"/>
                </a:lnTo>
                <a:cubicBezTo>
                  <a:pt x="4181493" y="2452819"/>
                  <a:pt x="4205301" y="2468896"/>
                  <a:pt x="4234104" y="2492803"/>
                </a:cubicBezTo>
                <a:lnTo>
                  <a:pt x="4235256" y="2493777"/>
                </a:lnTo>
                <a:lnTo>
                  <a:pt x="4242161" y="2496789"/>
                </a:lnTo>
                <a:lnTo>
                  <a:pt x="4261975" y="2503486"/>
                </a:lnTo>
                <a:lnTo>
                  <a:pt x="4261510" y="2503689"/>
                </a:lnTo>
                <a:cubicBezTo>
                  <a:pt x="4262558" y="2504734"/>
                  <a:pt x="4265274" y="2506851"/>
                  <a:pt x="4270392" y="2510605"/>
                </a:cubicBezTo>
                <a:lnTo>
                  <a:pt x="4273758" y="2513130"/>
                </a:lnTo>
                <a:lnTo>
                  <a:pt x="4267406" y="2511292"/>
                </a:lnTo>
                <a:lnTo>
                  <a:pt x="4248905" y="2505323"/>
                </a:lnTo>
                <a:lnTo>
                  <a:pt x="4270620" y="2523691"/>
                </a:lnTo>
                <a:lnTo>
                  <a:pt x="4295702" y="2546346"/>
                </a:lnTo>
                <a:lnTo>
                  <a:pt x="4292950" y="2544705"/>
                </a:lnTo>
                <a:cubicBezTo>
                  <a:pt x="4286691" y="2540453"/>
                  <a:pt x="4279151" y="2534645"/>
                  <a:pt x="4272045" y="2529825"/>
                </a:cubicBezTo>
                <a:lnTo>
                  <a:pt x="4269916" y="2528527"/>
                </a:lnTo>
                <a:lnTo>
                  <a:pt x="4259769" y="2519373"/>
                </a:lnTo>
                <a:lnTo>
                  <a:pt x="4238829" y="2502071"/>
                </a:lnTo>
                <a:lnTo>
                  <a:pt x="4226361" y="2498049"/>
                </a:lnTo>
                <a:lnTo>
                  <a:pt x="4216524" y="2490992"/>
                </a:lnTo>
                <a:lnTo>
                  <a:pt x="4210258" y="2488223"/>
                </a:lnTo>
                <a:cubicBezTo>
                  <a:pt x="4199515" y="2483219"/>
                  <a:pt x="4189446" y="2478248"/>
                  <a:pt x="4184520" y="2476757"/>
                </a:cubicBezTo>
                <a:lnTo>
                  <a:pt x="4176567" y="2474207"/>
                </a:lnTo>
                <a:lnTo>
                  <a:pt x="4176091" y="2474688"/>
                </a:lnTo>
                <a:lnTo>
                  <a:pt x="4175866" y="2474869"/>
                </a:lnTo>
                <a:lnTo>
                  <a:pt x="4176302" y="2475178"/>
                </a:lnTo>
                <a:lnTo>
                  <a:pt x="4177191" y="2475879"/>
                </a:lnTo>
                <a:lnTo>
                  <a:pt x="4177922" y="2475648"/>
                </a:lnTo>
                <a:lnTo>
                  <a:pt x="4177191" y="2475880"/>
                </a:lnTo>
                <a:lnTo>
                  <a:pt x="4200856" y="2494573"/>
                </a:lnTo>
                <a:lnTo>
                  <a:pt x="4229001" y="2513971"/>
                </a:lnTo>
                <a:lnTo>
                  <a:pt x="4214839" y="2505617"/>
                </a:lnTo>
                <a:lnTo>
                  <a:pt x="4224757" y="2513451"/>
                </a:lnTo>
                <a:lnTo>
                  <a:pt x="4245350" y="2531169"/>
                </a:lnTo>
                <a:lnTo>
                  <a:pt x="4259879" y="2540632"/>
                </a:lnTo>
                <a:cubicBezTo>
                  <a:pt x="4268790" y="2546777"/>
                  <a:pt x="4277093" y="2552970"/>
                  <a:pt x="4284379" y="2559253"/>
                </a:cubicBezTo>
                <a:lnTo>
                  <a:pt x="4266260" y="2549159"/>
                </a:lnTo>
                <a:lnTo>
                  <a:pt x="4298742" y="2577104"/>
                </a:lnTo>
                <a:lnTo>
                  <a:pt x="4337313" y="2591563"/>
                </a:lnTo>
                <a:lnTo>
                  <a:pt x="4327159" y="2581732"/>
                </a:lnTo>
                <a:lnTo>
                  <a:pt x="4299326" y="2555319"/>
                </a:lnTo>
                <a:lnTo>
                  <a:pt x="4306892" y="2561207"/>
                </a:lnTo>
                <a:lnTo>
                  <a:pt x="4339534" y="2592396"/>
                </a:lnTo>
                <a:lnTo>
                  <a:pt x="4427969" y="2625546"/>
                </a:lnTo>
                <a:lnTo>
                  <a:pt x="4453945" y="2635284"/>
                </a:lnTo>
                <a:lnTo>
                  <a:pt x="4460102" y="2633725"/>
                </a:lnTo>
                <a:lnTo>
                  <a:pt x="4466310" y="2636345"/>
                </a:lnTo>
                <a:lnTo>
                  <a:pt x="4501274" y="2629748"/>
                </a:lnTo>
                <a:lnTo>
                  <a:pt x="4489873" y="2623205"/>
                </a:lnTo>
                <a:lnTo>
                  <a:pt x="4482461" y="2619993"/>
                </a:lnTo>
                <a:lnTo>
                  <a:pt x="4454322" y="2608689"/>
                </a:lnTo>
                <a:lnTo>
                  <a:pt x="4453705" y="2608391"/>
                </a:lnTo>
                <a:lnTo>
                  <a:pt x="4453242" y="2608236"/>
                </a:lnTo>
                <a:cubicBezTo>
                  <a:pt x="4428400" y="2600300"/>
                  <a:pt x="4403473" y="2593445"/>
                  <a:pt x="4403473" y="2593445"/>
                </a:cubicBezTo>
                <a:cubicBezTo>
                  <a:pt x="4358091" y="2571481"/>
                  <a:pt x="4336485" y="2581893"/>
                  <a:pt x="4304437" y="2557376"/>
                </a:cubicBezTo>
                <a:cubicBezTo>
                  <a:pt x="4331989" y="2555058"/>
                  <a:pt x="4437637" y="2590571"/>
                  <a:pt x="4438304" y="2581921"/>
                </a:cubicBezTo>
                <a:cubicBezTo>
                  <a:pt x="4438888" y="2574352"/>
                  <a:pt x="4359182" y="2531865"/>
                  <a:pt x="4410470" y="2539360"/>
                </a:cubicBezTo>
                <a:lnTo>
                  <a:pt x="4411655" y="2539578"/>
                </a:lnTo>
                <a:lnTo>
                  <a:pt x="4374547" y="2522183"/>
                </a:lnTo>
                <a:lnTo>
                  <a:pt x="4350142" y="2513191"/>
                </a:lnTo>
                <a:lnTo>
                  <a:pt x="4350726" y="2512954"/>
                </a:lnTo>
                <a:cubicBezTo>
                  <a:pt x="4349458" y="2511619"/>
                  <a:pt x="4346154" y="2508897"/>
                  <a:pt x="4339918" y="2504058"/>
                </a:cubicBezTo>
                <a:lnTo>
                  <a:pt x="4335818" y="2500806"/>
                </a:lnTo>
                <a:lnTo>
                  <a:pt x="4343653" y="2503304"/>
                </a:lnTo>
                <a:lnTo>
                  <a:pt x="4394229" y="2521149"/>
                </a:lnTo>
                <a:lnTo>
                  <a:pt x="4410446" y="2533462"/>
                </a:lnTo>
                <a:lnTo>
                  <a:pt x="4423330" y="2541722"/>
                </a:lnTo>
                <a:lnTo>
                  <a:pt x="4423542" y="2541762"/>
                </a:lnTo>
                <a:cubicBezTo>
                  <a:pt x="4428620" y="2542838"/>
                  <a:pt x="4434442" y="2544201"/>
                  <a:pt x="4441087" y="2545879"/>
                </a:cubicBezTo>
                <a:lnTo>
                  <a:pt x="4479245" y="2555222"/>
                </a:lnTo>
                <a:lnTo>
                  <a:pt x="4466472" y="2546638"/>
                </a:lnTo>
                <a:lnTo>
                  <a:pt x="4469602" y="2547743"/>
                </a:lnTo>
                <a:cubicBezTo>
                  <a:pt x="4483191" y="2552781"/>
                  <a:pt x="4519787" y="2566524"/>
                  <a:pt x="4493827" y="2554764"/>
                </a:cubicBezTo>
                <a:cubicBezTo>
                  <a:pt x="4471547" y="2542874"/>
                  <a:pt x="4500918" y="2554272"/>
                  <a:pt x="4509659" y="2554642"/>
                </a:cubicBezTo>
                <a:cubicBezTo>
                  <a:pt x="4508035" y="2553260"/>
                  <a:pt x="4506409" y="2551878"/>
                  <a:pt x="4504785" y="2550495"/>
                </a:cubicBezTo>
                <a:cubicBezTo>
                  <a:pt x="4506409" y="2551878"/>
                  <a:pt x="4499850" y="2536509"/>
                  <a:pt x="4501933" y="2534475"/>
                </a:cubicBezTo>
                <a:cubicBezTo>
                  <a:pt x="4502825" y="2533604"/>
                  <a:pt x="4506292" y="2533868"/>
                  <a:pt x="4511097" y="2534796"/>
                </a:cubicBezTo>
                <a:lnTo>
                  <a:pt x="4517076" y="2536293"/>
                </a:lnTo>
                <a:lnTo>
                  <a:pt x="4474547" y="2519679"/>
                </a:lnTo>
                <a:cubicBezTo>
                  <a:pt x="4439062" y="2506582"/>
                  <a:pt x="4403555" y="2493921"/>
                  <a:pt x="4370055" y="2475969"/>
                </a:cubicBezTo>
                <a:lnTo>
                  <a:pt x="4295803" y="2440173"/>
                </a:lnTo>
                <a:lnTo>
                  <a:pt x="4294290" y="2440711"/>
                </a:lnTo>
                <a:cubicBezTo>
                  <a:pt x="4291983" y="2440420"/>
                  <a:pt x="4288531" y="2439242"/>
                  <a:pt x="4284255" y="2436520"/>
                </a:cubicBezTo>
                <a:lnTo>
                  <a:pt x="4289580" y="2437172"/>
                </a:lnTo>
                <a:lnTo>
                  <a:pt x="4232864" y="2409830"/>
                </a:lnTo>
                <a:lnTo>
                  <a:pt x="4213677" y="2400580"/>
                </a:lnTo>
                <a:lnTo>
                  <a:pt x="4212709" y="2396850"/>
                </a:lnTo>
                <a:lnTo>
                  <a:pt x="4212730" y="2395976"/>
                </a:lnTo>
                <a:lnTo>
                  <a:pt x="4208601" y="2393858"/>
                </a:lnTo>
                <a:lnTo>
                  <a:pt x="4193475" y="2385647"/>
                </a:lnTo>
                <a:lnTo>
                  <a:pt x="4192386" y="2386590"/>
                </a:lnTo>
                <a:cubicBezTo>
                  <a:pt x="4191288" y="2387415"/>
                  <a:pt x="4189848" y="2388286"/>
                  <a:pt x="4188481" y="2388469"/>
                </a:cubicBezTo>
                <a:cubicBezTo>
                  <a:pt x="4184189" y="2387578"/>
                  <a:pt x="4159157" y="2380675"/>
                  <a:pt x="4153530" y="2378708"/>
                </a:cubicBezTo>
                <a:close/>
                <a:moveTo>
                  <a:pt x="4246425" y="2376081"/>
                </a:moveTo>
                <a:lnTo>
                  <a:pt x="4251561" y="2378420"/>
                </a:lnTo>
                <a:lnTo>
                  <a:pt x="4254783" y="2379715"/>
                </a:lnTo>
                <a:cubicBezTo>
                  <a:pt x="4256175" y="2380290"/>
                  <a:pt x="4257279" y="2380806"/>
                  <a:pt x="4257859" y="2381242"/>
                </a:cubicBezTo>
                <a:lnTo>
                  <a:pt x="4257856" y="2381286"/>
                </a:lnTo>
                <a:lnTo>
                  <a:pt x="4258834" y="2381732"/>
                </a:lnTo>
                <a:cubicBezTo>
                  <a:pt x="4302749" y="2402280"/>
                  <a:pt x="4322639" y="2414624"/>
                  <a:pt x="4383071" y="2437959"/>
                </a:cubicBezTo>
                <a:cubicBezTo>
                  <a:pt x="4390927" y="2442676"/>
                  <a:pt x="4457221" y="2466783"/>
                  <a:pt x="4447599" y="2470812"/>
                </a:cubicBezTo>
                <a:lnTo>
                  <a:pt x="4443078" y="2471001"/>
                </a:lnTo>
                <a:lnTo>
                  <a:pt x="4485156" y="2488004"/>
                </a:lnTo>
                <a:lnTo>
                  <a:pt x="4482814" y="2486501"/>
                </a:lnTo>
                <a:lnTo>
                  <a:pt x="4500572" y="2491391"/>
                </a:lnTo>
                <a:cubicBezTo>
                  <a:pt x="4508167" y="2493562"/>
                  <a:pt x="4517037" y="2496217"/>
                  <a:pt x="4528299" y="2499818"/>
                </a:cubicBezTo>
                <a:cubicBezTo>
                  <a:pt x="4540261" y="2503473"/>
                  <a:pt x="4549113" y="2507200"/>
                  <a:pt x="4559453" y="2509473"/>
                </a:cubicBezTo>
                <a:lnTo>
                  <a:pt x="4564678" y="2509927"/>
                </a:lnTo>
                <a:lnTo>
                  <a:pt x="4552885" y="2505416"/>
                </a:lnTo>
                <a:cubicBezTo>
                  <a:pt x="4545686" y="2502215"/>
                  <a:pt x="4539515" y="2498818"/>
                  <a:pt x="4535180" y="2495110"/>
                </a:cubicBezTo>
                <a:lnTo>
                  <a:pt x="4534254" y="2493053"/>
                </a:lnTo>
                <a:lnTo>
                  <a:pt x="4517097" y="2488180"/>
                </a:lnTo>
                <a:cubicBezTo>
                  <a:pt x="4511537" y="2486372"/>
                  <a:pt x="4508180" y="2484331"/>
                  <a:pt x="4510046" y="2481025"/>
                </a:cubicBezTo>
                <a:cubicBezTo>
                  <a:pt x="4509154" y="2481896"/>
                  <a:pt x="4516509" y="2483125"/>
                  <a:pt x="4525179" y="2484182"/>
                </a:cubicBezTo>
                <a:lnTo>
                  <a:pt x="4529425" y="2484632"/>
                </a:lnTo>
                <a:lnTo>
                  <a:pt x="4528745" y="2483725"/>
                </a:lnTo>
                <a:cubicBezTo>
                  <a:pt x="4514554" y="2476038"/>
                  <a:pt x="4468591" y="2462721"/>
                  <a:pt x="4454570" y="2451547"/>
                </a:cubicBezTo>
                <a:cubicBezTo>
                  <a:pt x="4447213" y="2447109"/>
                  <a:pt x="4447724" y="2436646"/>
                  <a:pt x="4447724" y="2436646"/>
                </a:cubicBezTo>
                <a:cubicBezTo>
                  <a:pt x="4447724" y="2436646"/>
                  <a:pt x="4446030" y="2435543"/>
                  <a:pt x="4443391" y="2434394"/>
                </a:cubicBezTo>
                <a:lnTo>
                  <a:pt x="4438512" y="2433162"/>
                </a:lnTo>
                <a:lnTo>
                  <a:pt x="4433222" y="2430056"/>
                </a:lnTo>
                <a:lnTo>
                  <a:pt x="4433104" y="2428793"/>
                </a:lnTo>
                <a:cubicBezTo>
                  <a:pt x="4432690" y="2428337"/>
                  <a:pt x="4431818" y="2428294"/>
                  <a:pt x="4430074" y="2428208"/>
                </a:cubicBezTo>
                <a:lnTo>
                  <a:pt x="4433222" y="2430056"/>
                </a:lnTo>
                <a:lnTo>
                  <a:pt x="4433391" y="2431866"/>
                </a:lnTo>
                <a:cubicBezTo>
                  <a:pt x="4430073" y="2428208"/>
                  <a:pt x="4425884" y="2424507"/>
                  <a:pt x="4422524" y="2421721"/>
                </a:cubicBezTo>
                <a:lnTo>
                  <a:pt x="4419701" y="2419488"/>
                </a:lnTo>
                <a:lnTo>
                  <a:pt x="4418873" y="2420806"/>
                </a:lnTo>
                <a:cubicBezTo>
                  <a:pt x="4417955" y="2419399"/>
                  <a:pt x="4417167" y="2418193"/>
                  <a:pt x="4417167" y="2418193"/>
                </a:cubicBezTo>
                <a:cubicBezTo>
                  <a:pt x="4415738" y="2422854"/>
                  <a:pt x="4417185" y="2421909"/>
                  <a:pt x="4418873" y="2420806"/>
                </a:cubicBezTo>
                <a:lnTo>
                  <a:pt x="4424416" y="2424474"/>
                </a:lnTo>
                <a:lnTo>
                  <a:pt x="4406302" y="2420091"/>
                </a:lnTo>
                <a:lnTo>
                  <a:pt x="4400938" y="2417866"/>
                </a:lnTo>
                <a:cubicBezTo>
                  <a:pt x="4399246" y="2417062"/>
                  <a:pt x="4398312" y="2416454"/>
                  <a:pt x="4398673" y="2416218"/>
                </a:cubicBezTo>
                <a:lnTo>
                  <a:pt x="4398496" y="2418203"/>
                </a:lnTo>
                <a:lnTo>
                  <a:pt x="4374261" y="2412339"/>
                </a:lnTo>
                <a:lnTo>
                  <a:pt x="4367837" y="2408538"/>
                </a:lnTo>
                <a:cubicBezTo>
                  <a:pt x="4363798" y="2406049"/>
                  <a:pt x="4359236" y="2403113"/>
                  <a:pt x="4353525" y="2399243"/>
                </a:cubicBezTo>
                <a:cubicBezTo>
                  <a:pt x="4350503" y="2397776"/>
                  <a:pt x="4326873" y="2381087"/>
                  <a:pt x="4334885" y="2390194"/>
                </a:cubicBezTo>
                <a:cubicBezTo>
                  <a:pt x="4341191" y="2396688"/>
                  <a:pt x="4359962" y="2405937"/>
                  <a:pt x="4364560" y="2409817"/>
                </a:cubicBezTo>
                <a:lnTo>
                  <a:pt x="4364868" y="2410067"/>
                </a:lnTo>
                <a:lnTo>
                  <a:pt x="4358260" y="2408468"/>
                </a:lnTo>
                <a:cubicBezTo>
                  <a:pt x="4328774" y="2402681"/>
                  <a:pt x="4302631" y="2390687"/>
                  <a:pt x="4274227" y="2382404"/>
                </a:cubicBezTo>
                <a:close/>
                <a:moveTo>
                  <a:pt x="4348075" y="2368521"/>
                </a:moveTo>
                <a:cubicBezTo>
                  <a:pt x="4347977" y="2368442"/>
                  <a:pt x="4348466" y="2368488"/>
                  <a:pt x="4349783" y="2368695"/>
                </a:cubicBezTo>
                <a:lnTo>
                  <a:pt x="4351114" y="2368921"/>
                </a:lnTo>
                <a:lnTo>
                  <a:pt x="4353738" y="2370196"/>
                </a:lnTo>
                <a:cubicBezTo>
                  <a:pt x="4350807" y="2369332"/>
                  <a:pt x="4348270" y="2368678"/>
                  <a:pt x="4348075" y="2368521"/>
                </a:cubicBezTo>
                <a:close/>
                <a:moveTo>
                  <a:pt x="6058496" y="2353784"/>
                </a:moveTo>
                <a:cubicBezTo>
                  <a:pt x="6058434" y="2353734"/>
                  <a:pt x="6058743" y="2353764"/>
                  <a:pt x="6059574" y="2353894"/>
                </a:cubicBezTo>
                <a:lnTo>
                  <a:pt x="6060415" y="2354037"/>
                </a:lnTo>
                <a:lnTo>
                  <a:pt x="6062072" y="2354842"/>
                </a:lnTo>
                <a:cubicBezTo>
                  <a:pt x="6060221" y="2354297"/>
                  <a:pt x="6058619" y="2353883"/>
                  <a:pt x="6058496" y="2353784"/>
                </a:cubicBezTo>
                <a:close/>
                <a:moveTo>
                  <a:pt x="10978" y="2346682"/>
                </a:moveTo>
                <a:cubicBezTo>
                  <a:pt x="8432" y="2347415"/>
                  <a:pt x="7159" y="2347783"/>
                  <a:pt x="6681" y="2347920"/>
                </a:cubicBezTo>
                <a:cubicBezTo>
                  <a:pt x="5248" y="2348332"/>
                  <a:pt x="10978" y="2346682"/>
                  <a:pt x="10978" y="2346682"/>
                </a:cubicBezTo>
                <a:close/>
                <a:moveTo>
                  <a:pt x="4326321" y="2331422"/>
                </a:moveTo>
                <a:lnTo>
                  <a:pt x="4351789" y="2347307"/>
                </a:lnTo>
                <a:cubicBezTo>
                  <a:pt x="4388961" y="2369196"/>
                  <a:pt x="4424315" y="2388912"/>
                  <a:pt x="4458257" y="2407216"/>
                </a:cubicBezTo>
                <a:lnTo>
                  <a:pt x="4500280" y="2429276"/>
                </a:lnTo>
                <a:lnTo>
                  <a:pt x="4499946" y="2429052"/>
                </a:lnTo>
                <a:cubicBezTo>
                  <a:pt x="4499109" y="2428356"/>
                  <a:pt x="4498649" y="2427760"/>
                  <a:pt x="4498673" y="2427305"/>
                </a:cubicBezTo>
                <a:cubicBezTo>
                  <a:pt x="4498712" y="2426523"/>
                  <a:pt x="4500258" y="2426376"/>
                  <a:pt x="4502659" y="2426635"/>
                </a:cubicBezTo>
                <a:lnTo>
                  <a:pt x="4510221" y="2428104"/>
                </a:lnTo>
                <a:lnTo>
                  <a:pt x="4537049" y="2446079"/>
                </a:lnTo>
                <a:lnTo>
                  <a:pt x="4536438" y="2445847"/>
                </a:lnTo>
                <a:cubicBezTo>
                  <a:pt x="4533727" y="2444967"/>
                  <a:pt x="4527712" y="2442653"/>
                  <a:pt x="4521262" y="2439911"/>
                </a:cubicBezTo>
                <a:lnTo>
                  <a:pt x="4513181" y="2436049"/>
                </a:lnTo>
                <a:lnTo>
                  <a:pt x="4546441" y="2453508"/>
                </a:lnTo>
                <a:lnTo>
                  <a:pt x="4550589" y="2455150"/>
                </a:lnTo>
                <a:lnTo>
                  <a:pt x="4550995" y="2455423"/>
                </a:lnTo>
                <a:lnTo>
                  <a:pt x="4554447" y="2457711"/>
                </a:lnTo>
                <a:lnTo>
                  <a:pt x="4556250" y="2458657"/>
                </a:lnTo>
                <a:lnTo>
                  <a:pt x="4557733" y="2459445"/>
                </a:lnTo>
                <a:lnTo>
                  <a:pt x="4585727" y="2468071"/>
                </a:lnTo>
                <a:lnTo>
                  <a:pt x="4545664" y="2440603"/>
                </a:lnTo>
                <a:lnTo>
                  <a:pt x="4544052" y="2439363"/>
                </a:lnTo>
                <a:lnTo>
                  <a:pt x="4554130" y="2441989"/>
                </a:lnTo>
                <a:lnTo>
                  <a:pt x="4555659" y="2441956"/>
                </a:lnTo>
                <a:lnTo>
                  <a:pt x="4558143" y="2443796"/>
                </a:lnTo>
                <a:lnTo>
                  <a:pt x="4575555" y="2454354"/>
                </a:lnTo>
                <a:lnTo>
                  <a:pt x="4590579" y="2453091"/>
                </a:lnTo>
                <a:cubicBezTo>
                  <a:pt x="4589752" y="2453161"/>
                  <a:pt x="4589819" y="2452752"/>
                  <a:pt x="4590568" y="2451965"/>
                </a:cubicBezTo>
                <a:lnTo>
                  <a:pt x="4593137" y="2449828"/>
                </a:lnTo>
                <a:lnTo>
                  <a:pt x="4566023" y="2429859"/>
                </a:lnTo>
                <a:lnTo>
                  <a:pt x="4553165" y="2424072"/>
                </a:lnTo>
                <a:cubicBezTo>
                  <a:pt x="4548975" y="2422220"/>
                  <a:pt x="4545515" y="2420740"/>
                  <a:pt x="4542943" y="2419740"/>
                </a:cubicBezTo>
                <a:cubicBezTo>
                  <a:pt x="4486256" y="2393370"/>
                  <a:pt x="4433212" y="2369947"/>
                  <a:pt x="4381525" y="2347100"/>
                </a:cubicBezTo>
                <a:lnTo>
                  <a:pt x="4377540" y="2345301"/>
                </a:lnTo>
                <a:close/>
                <a:moveTo>
                  <a:pt x="4637" y="2323380"/>
                </a:moveTo>
                <a:cubicBezTo>
                  <a:pt x="4637" y="2323380"/>
                  <a:pt x="-1231" y="2324804"/>
                  <a:pt x="236" y="2324447"/>
                </a:cubicBezTo>
                <a:cubicBezTo>
                  <a:pt x="725" y="2324329"/>
                  <a:pt x="2028" y="2324012"/>
                  <a:pt x="4637" y="2323380"/>
                </a:cubicBezTo>
                <a:close/>
                <a:moveTo>
                  <a:pt x="4637" y="2323380"/>
                </a:moveTo>
                <a:lnTo>
                  <a:pt x="15597" y="2330490"/>
                </a:lnTo>
                <a:lnTo>
                  <a:pt x="12969" y="2329643"/>
                </a:lnTo>
                <a:close/>
                <a:moveTo>
                  <a:pt x="4251693" y="2310714"/>
                </a:moveTo>
                <a:cubicBezTo>
                  <a:pt x="4250677" y="2310798"/>
                  <a:pt x="4252142" y="2311791"/>
                  <a:pt x="4257702" y="2314237"/>
                </a:cubicBezTo>
                <a:cubicBezTo>
                  <a:pt x="4278593" y="2323365"/>
                  <a:pt x="4245038" y="2312163"/>
                  <a:pt x="4240970" y="2311452"/>
                </a:cubicBezTo>
                <a:cubicBezTo>
                  <a:pt x="4238014" y="2311637"/>
                  <a:pt x="4228185" y="2314411"/>
                  <a:pt x="4228124" y="2316927"/>
                </a:cubicBezTo>
                <a:cubicBezTo>
                  <a:pt x="4229460" y="2318003"/>
                  <a:pt x="4277013" y="2332353"/>
                  <a:pt x="4282641" y="2334321"/>
                </a:cubicBezTo>
                <a:cubicBezTo>
                  <a:pt x="4296347" y="2340227"/>
                  <a:pt x="4309171" y="2344996"/>
                  <a:pt x="4318807" y="2350190"/>
                </a:cubicBezTo>
                <a:cubicBezTo>
                  <a:pt x="4320143" y="2351266"/>
                  <a:pt x="4322977" y="2356113"/>
                  <a:pt x="4324313" y="2357189"/>
                </a:cubicBezTo>
                <a:cubicBezTo>
                  <a:pt x="4338180" y="2365791"/>
                  <a:pt x="4369094" y="2364177"/>
                  <a:pt x="4366006" y="2369814"/>
                </a:cubicBezTo>
                <a:cubicBezTo>
                  <a:pt x="4366006" y="2369814"/>
                  <a:pt x="4359204" y="2369466"/>
                  <a:pt x="4353738" y="2370196"/>
                </a:cubicBezTo>
                <a:lnTo>
                  <a:pt x="4354583" y="2369510"/>
                </a:lnTo>
                <a:lnTo>
                  <a:pt x="4356471" y="2369831"/>
                </a:lnTo>
                <a:cubicBezTo>
                  <a:pt x="4355802" y="2369293"/>
                  <a:pt x="4355469" y="2369024"/>
                  <a:pt x="4355127" y="2369069"/>
                </a:cubicBezTo>
                <a:lnTo>
                  <a:pt x="4354583" y="2369510"/>
                </a:lnTo>
                <a:lnTo>
                  <a:pt x="4351114" y="2368921"/>
                </a:lnTo>
                <a:lnTo>
                  <a:pt x="4349054" y="2367920"/>
                </a:lnTo>
                <a:cubicBezTo>
                  <a:pt x="4347617" y="2367511"/>
                  <a:pt x="4346541" y="2367393"/>
                  <a:pt x="4346541" y="2367393"/>
                </a:cubicBezTo>
                <a:cubicBezTo>
                  <a:pt x="4346541" y="2367393"/>
                  <a:pt x="4342350" y="2371713"/>
                  <a:pt x="4337826" y="2371063"/>
                </a:cubicBezTo>
                <a:cubicBezTo>
                  <a:pt x="4328068" y="2370901"/>
                  <a:pt x="4305830" y="2361117"/>
                  <a:pt x="4297469" y="2359514"/>
                </a:cubicBezTo>
                <a:cubicBezTo>
                  <a:pt x="4296133" y="2358439"/>
                  <a:pt x="4293106" y="2361559"/>
                  <a:pt x="4290373" y="2361924"/>
                </a:cubicBezTo>
                <a:cubicBezTo>
                  <a:pt x="4284128" y="2362025"/>
                  <a:pt x="4275739" y="2359225"/>
                  <a:pt x="4267162" y="2356005"/>
                </a:cubicBezTo>
                <a:lnTo>
                  <a:pt x="4258277" y="2352641"/>
                </a:lnTo>
                <a:lnTo>
                  <a:pt x="4255046" y="2353950"/>
                </a:lnTo>
                <a:lnTo>
                  <a:pt x="4241422" y="2350865"/>
                </a:lnTo>
                <a:lnTo>
                  <a:pt x="4240268" y="2350474"/>
                </a:lnTo>
                <a:lnTo>
                  <a:pt x="4222390" y="2341880"/>
                </a:lnTo>
                <a:lnTo>
                  <a:pt x="4202709" y="2332794"/>
                </a:lnTo>
                <a:lnTo>
                  <a:pt x="4199892" y="2331876"/>
                </a:lnTo>
                <a:lnTo>
                  <a:pt x="4193733" y="2330282"/>
                </a:lnTo>
                <a:lnTo>
                  <a:pt x="4193211" y="2330230"/>
                </a:lnTo>
                <a:cubicBezTo>
                  <a:pt x="4191934" y="2330217"/>
                  <a:pt x="4190453" y="2330415"/>
                  <a:pt x="4189638" y="2331254"/>
                </a:cubicBezTo>
                <a:cubicBezTo>
                  <a:pt x="4191076" y="2337543"/>
                  <a:pt x="4227434" y="2345444"/>
                  <a:pt x="4234398" y="2348487"/>
                </a:cubicBezTo>
                <a:lnTo>
                  <a:pt x="4240268" y="2350474"/>
                </a:lnTo>
                <a:lnTo>
                  <a:pt x="4240777" y="2350718"/>
                </a:lnTo>
                <a:lnTo>
                  <a:pt x="4241422" y="2350865"/>
                </a:lnTo>
                <a:lnTo>
                  <a:pt x="4350841" y="2387903"/>
                </a:lnTo>
                <a:lnTo>
                  <a:pt x="4411264" y="2405018"/>
                </a:lnTo>
                <a:lnTo>
                  <a:pt x="4414596" y="2407934"/>
                </a:lnTo>
                <a:lnTo>
                  <a:pt x="4422798" y="2414291"/>
                </a:lnTo>
                <a:lnTo>
                  <a:pt x="4403395" y="2410183"/>
                </a:lnTo>
                <a:lnTo>
                  <a:pt x="4421340" y="2416876"/>
                </a:lnTo>
                <a:lnTo>
                  <a:pt x="4421301" y="2416938"/>
                </a:lnTo>
                <a:lnTo>
                  <a:pt x="4425914" y="2416815"/>
                </a:lnTo>
                <a:cubicBezTo>
                  <a:pt x="4440734" y="2423193"/>
                  <a:pt x="4470011" y="2445601"/>
                  <a:pt x="4494297" y="2449410"/>
                </a:cubicBezTo>
                <a:cubicBezTo>
                  <a:pt x="4497784" y="2449580"/>
                  <a:pt x="4508999" y="2446632"/>
                  <a:pt x="4512486" y="2446804"/>
                </a:cubicBezTo>
                <a:lnTo>
                  <a:pt x="4521802" y="2449326"/>
                </a:lnTo>
                <a:lnTo>
                  <a:pt x="4327954" y="2340873"/>
                </a:lnTo>
                <a:lnTo>
                  <a:pt x="4294294" y="2322590"/>
                </a:lnTo>
                <a:lnTo>
                  <a:pt x="4284353" y="2319879"/>
                </a:lnTo>
                <a:cubicBezTo>
                  <a:pt x="4280133" y="2318404"/>
                  <a:pt x="4254743" y="2310465"/>
                  <a:pt x="4251693" y="2310714"/>
                </a:cubicBezTo>
                <a:close/>
                <a:moveTo>
                  <a:pt x="4519532" y="2302641"/>
                </a:moveTo>
                <a:cubicBezTo>
                  <a:pt x="4526508" y="2302981"/>
                  <a:pt x="4537012" y="2314566"/>
                  <a:pt x="4537012" y="2314566"/>
                </a:cubicBezTo>
                <a:cubicBezTo>
                  <a:pt x="4531525" y="2319541"/>
                  <a:pt x="4520089" y="2312100"/>
                  <a:pt x="4517975" y="2306753"/>
                </a:cubicBezTo>
                <a:cubicBezTo>
                  <a:pt x="4517270" y="2304970"/>
                  <a:pt x="4517601" y="2303420"/>
                  <a:pt x="4519532" y="2302641"/>
                </a:cubicBezTo>
                <a:close/>
                <a:moveTo>
                  <a:pt x="6111936" y="2302330"/>
                </a:moveTo>
                <a:lnTo>
                  <a:pt x="6112785" y="2302578"/>
                </a:lnTo>
                <a:lnTo>
                  <a:pt x="6115510" y="2304514"/>
                </a:lnTo>
                <a:close/>
                <a:moveTo>
                  <a:pt x="6012757" y="2293532"/>
                </a:moveTo>
                <a:lnTo>
                  <a:pt x="6014495" y="2294931"/>
                </a:lnTo>
                <a:lnTo>
                  <a:pt x="6016842" y="2295464"/>
                </a:lnTo>
                <a:close/>
                <a:moveTo>
                  <a:pt x="5981964" y="2291606"/>
                </a:moveTo>
                <a:lnTo>
                  <a:pt x="5982004" y="2291630"/>
                </a:lnTo>
                <a:lnTo>
                  <a:pt x="5982343" y="2291733"/>
                </a:lnTo>
                <a:cubicBezTo>
                  <a:pt x="5982542" y="2291790"/>
                  <a:pt x="5982437" y="2291751"/>
                  <a:pt x="5982110" y="2291649"/>
                </a:cubicBezTo>
                <a:close/>
                <a:moveTo>
                  <a:pt x="4432704" y="2287036"/>
                </a:moveTo>
                <a:lnTo>
                  <a:pt x="4434050" y="2287429"/>
                </a:lnTo>
                <a:lnTo>
                  <a:pt x="4438365" y="2290494"/>
                </a:lnTo>
                <a:close/>
                <a:moveTo>
                  <a:pt x="6038569" y="2278891"/>
                </a:moveTo>
                <a:cubicBezTo>
                  <a:pt x="6039077" y="2278827"/>
                  <a:pt x="6040161" y="2279271"/>
                  <a:pt x="6041080" y="2279859"/>
                </a:cubicBezTo>
                <a:cubicBezTo>
                  <a:pt x="6041998" y="2280447"/>
                  <a:pt x="6042750" y="2281178"/>
                  <a:pt x="6042594" y="2281687"/>
                </a:cubicBezTo>
                <a:cubicBezTo>
                  <a:pt x="6042594" y="2281687"/>
                  <a:pt x="6039536" y="2281330"/>
                  <a:pt x="6038541" y="2279806"/>
                </a:cubicBezTo>
                <a:cubicBezTo>
                  <a:pt x="6038148" y="2279204"/>
                  <a:pt x="6038230" y="2278935"/>
                  <a:pt x="6038569" y="2278891"/>
                </a:cubicBezTo>
                <a:close/>
                <a:moveTo>
                  <a:pt x="4908847" y="2277717"/>
                </a:moveTo>
                <a:lnTo>
                  <a:pt x="4909141" y="2277883"/>
                </a:lnTo>
                <a:cubicBezTo>
                  <a:pt x="4910545" y="2278622"/>
                  <a:pt x="4911486" y="2279033"/>
                  <a:pt x="4911398" y="2278756"/>
                </a:cubicBezTo>
                <a:lnTo>
                  <a:pt x="4911048" y="2278403"/>
                </a:lnTo>
                <a:close/>
                <a:moveTo>
                  <a:pt x="6087753" y="2274651"/>
                </a:moveTo>
                <a:cubicBezTo>
                  <a:pt x="6088209" y="2274353"/>
                  <a:pt x="6088562" y="2274394"/>
                  <a:pt x="6088935" y="2274716"/>
                </a:cubicBezTo>
                <a:cubicBezTo>
                  <a:pt x="6089308" y="2275038"/>
                  <a:pt x="6089702" y="2275641"/>
                  <a:pt x="6090241" y="2276467"/>
                </a:cubicBezTo>
                <a:cubicBezTo>
                  <a:pt x="6088414" y="2277660"/>
                  <a:pt x="6088250" y="2275413"/>
                  <a:pt x="6087753" y="2274651"/>
                </a:cubicBezTo>
                <a:close/>
                <a:moveTo>
                  <a:pt x="4275642" y="2273104"/>
                </a:moveTo>
                <a:lnTo>
                  <a:pt x="4278394" y="2275319"/>
                </a:lnTo>
                <a:lnTo>
                  <a:pt x="4282111" y="2276163"/>
                </a:lnTo>
                <a:close/>
                <a:moveTo>
                  <a:pt x="6085263" y="2272836"/>
                </a:moveTo>
                <a:cubicBezTo>
                  <a:pt x="6085721" y="2272538"/>
                  <a:pt x="6086073" y="2272579"/>
                  <a:pt x="6086446" y="2272901"/>
                </a:cubicBezTo>
                <a:cubicBezTo>
                  <a:pt x="6086819" y="2273223"/>
                  <a:pt x="6087213" y="2273826"/>
                  <a:pt x="6087753" y="2274651"/>
                </a:cubicBezTo>
                <a:cubicBezTo>
                  <a:pt x="6085925" y="2275845"/>
                  <a:pt x="6085761" y="2273598"/>
                  <a:pt x="6085263" y="2272836"/>
                </a:cubicBezTo>
                <a:close/>
                <a:moveTo>
                  <a:pt x="4226876" y="2270054"/>
                </a:moveTo>
                <a:lnTo>
                  <a:pt x="4226940" y="2270091"/>
                </a:lnTo>
                <a:lnTo>
                  <a:pt x="4227477" y="2270255"/>
                </a:lnTo>
                <a:cubicBezTo>
                  <a:pt x="4227792" y="2270345"/>
                  <a:pt x="4227625" y="2270283"/>
                  <a:pt x="4227107" y="2270120"/>
                </a:cubicBezTo>
                <a:close/>
                <a:moveTo>
                  <a:pt x="6078307" y="2268506"/>
                </a:moveTo>
                <a:cubicBezTo>
                  <a:pt x="6079795" y="2268621"/>
                  <a:pt x="6080787" y="2269059"/>
                  <a:pt x="6081781" y="2269791"/>
                </a:cubicBezTo>
                <a:cubicBezTo>
                  <a:pt x="6082775" y="2270523"/>
                  <a:pt x="6083770" y="2271547"/>
                  <a:pt x="6085263" y="2272836"/>
                </a:cubicBezTo>
                <a:cubicBezTo>
                  <a:pt x="6082441" y="2272507"/>
                  <a:pt x="6079799" y="2270790"/>
                  <a:pt x="6078307" y="2268506"/>
                </a:cubicBezTo>
                <a:close/>
                <a:moveTo>
                  <a:pt x="4857500" y="2264933"/>
                </a:moveTo>
                <a:cubicBezTo>
                  <a:pt x="4859577" y="2264605"/>
                  <a:pt x="4860072" y="2265409"/>
                  <a:pt x="4861343" y="2267476"/>
                </a:cubicBezTo>
                <a:cubicBezTo>
                  <a:pt x="4860718" y="2267386"/>
                  <a:pt x="4859987" y="2267123"/>
                  <a:pt x="4859297" y="2266697"/>
                </a:cubicBezTo>
                <a:cubicBezTo>
                  <a:pt x="4858607" y="2266271"/>
                  <a:pt x="4857959" y="2265680"/>
                  <a:pt x="4857500" y="2264933"/>
                </a:cubicBezTo>
                <a:close/>
                <a:moveTo>
                  <a:pt x="6018470" y="2257057"/>
                </a:moveTo>
                <a:cubicBezTo>
                  <a:pt x="6019176" y="2257140"/>
                  <a:pt x="6020007" y="2257413"/>
                  <a:pt x="6020795" y="2257871"/>
                </a:cubicBezTo>
                <a:cubicBezTo>
                  <a:pt x="6021583" y="2258330"/>
                  <a:pt x="6022330" y="2258974"/>
                  <a:pt x="6022869" y="2259799"/>
                </a:cubicBezTo>
                <a:cubicBezTo>
                  <a:pt x="6020543" y="2260231"/>
                  <a:pt x="6019963" y="2259343"/>
                  <a:pt x="6018470" y="2257057"/>
                </a:cubicBezTo>
                <a:close/>
                <a:moveTo>
                  <a:pt x="4857036" y="2255711"/>
                </a:moveTo>
                <a:lnTo>
                  <a:pt x="4857790" y="2255734"/>
                </a:lnTo>
                <a:cubicBezTo>
                  <a:pt x="4858362" y="2255752"/>
                  <a:pt x="4858853" y="2255769"/>
                  <a:pt x="4858526" y="2255758"/>
                </a:cubicBezTo>
                <a:close/>
                <a:moveTo>
                  <a:pt x="4906856" y="2254537"/>
                </a:moveTo>
                <a:lnTo>
                  <a:pt x="4906625" y="2254667"/>
                </a:lnTo>
                <a:cubicBezTo>
                  <a:pt x="4906221" y="2254897"/>
                  <a:pt x="4905875" y="2255094"/>
                  <a:pt x="4906106" y="2254963"/>
                </a:cubicBezTo>
                <a:close/>
                <a:moveTo>
                  <a:pt x="5972931" y="2253384"/>
                </a:moveTo>
                <a:lnTo>
                  <a:pt x="5972546" y="2253405"/>
                </a:lnTo>
                <a:lnTo>
                  <a:pt x="5985118" y="2261446"/>
                </a:lnTo>
                <a:lnTo>
                  <a:pt x="5998132" y="2269376"/>
                </a:lnTo>
                <a:lnTo>
                  <a:pt x="6003608" y="2271220"/>
                </a:lnTo>
                <a:lnTo>
                  <a:pt x="6012130" y="2273783"/>
                </a:lnTo>
                <a:lnTo>
                  <a:pt x="5999048" y="2266573"/>
                </a:lnTo>
                <a:lnTo>
                  <a:pt x="5978914" y="2254857"/>
                </a:lnTo>
                <a:close/>
                <a:moveTo>
                  <a:pt x="4316518" y="2249918"/>
                </a:moveTo>
                <a:cubicBezTo>
                  <a:pt x="4317323" y="2249816"/>
                  <a:pt x="4319040" y="2250520"/>
                  <a:pt x="4320494" y="2251450"/>
                </a:cubicBezTo>
                <a:cubicBezTo>
                  <a:pt x="4321949" y="2252381"/>
                  <a:pt x="4323140" y="2253539"/>
                  <a:pt x="4322892" y="2254345"/>
                </a:cubicBezTo>
                <a:cubicBezTo>
                  <a:pt x="4322892" y="2254345"/>
                  <a:pt x="4318050" y="2253780"/>
                  <a:pt x="4316474" y="2251367"/>
                </a:cubicBezTo>
                <a:cubicBezTo>
                  <a:pt x="4315851" y="2250412"/>
                  <a:pt x="4315981" y="2249986"/>
                  <a:pt x="4316518" y="2249918"/>
                </a:cubicBezTo>
                <a:close/>
                <a:moveTo>
                  <a:pt x="4844025" y="2247235"/>
                </a:moveTo>
                <a:lnTo>
                  <a:pt x="4844020" y="2247329"/>
                </a:lnTo>
                <a:lnTo>
                  <a:pt x="4845164" y="2247636"/>
                </a:lnTo>
                <a:lnTo>
                  <a:pt x="4857036" y="2255711"/>
                </a:lnTo>
                <a:lnTo>
                  <a:pt x="4866509" y="2262152"/>
                </a:lnTo>
                <a:lnTo>
                  <a:pt x="4876417" y="2267798"/>
                </a:lnTo>
                <a:cubicBezTo>
                  <a:pt x="4884877" y="2273273"/>
                  <a:pt x="4892173" y="2279058"/>
                  <a:pt x="4900544" y="2284390"/>
                </a:cubicBezTo>
                <a:lnTo>
                  <a:pt x="4904987" y="2286853"/>
                </a:lnTo>
                <a:lnTo>
                  <a:pt x="4909272" y="2287327"/>
                </a:lnTo>
                <a:lnTo>
                  <a:pt x="4917435" y="2290168"/>
                </a:lnTo>
                <a:lnTo>
                  <a:pt x="4891063" y="2273036"/>
                </a:lnTo>
                <a:lnTo>
                  <a:pt x="4888723" y="2271444"/>
                </a:lnTo>
                <a:lnTo>
                  <a:pt x="4885427" y="2270417"/>
                </a:lnTo>
                <a:lnTo>
                  <a:pt x="4879561" y="2268429"/>
                </a:lnTo>
                <a:lnTo>
                  <a:pt x="4876434" y="2265194"/>
                </a:lnTo>
                <a:lnTo>
                  <a:pt x="4864637" y="2255052"/>
                </a:lnTo>
                <a:lnTo>
                  <a:pt x="4862157" y="2253364"/>
                </a:lnTo>
                <a:lnTo>
                  <a:pt x="4860460" y="2251914"/>
                </a:lnTo>
                <a:lnTo>
                  <a:pt x="4853202" y="2250159"/>
                </a:lnTo>
                <a:close/>
                <a:moveTo>
                  <a:pt x="4394407" y="2243203"/>
                </a:moveTo>
                <a:cubicBezTo>
                  <a:pt x="4395130" y="2242730"/>
                  <a:pt x="4395689" y="2242796"/>
                  <a:pt x="4396280" y="2243306"/>
                </a:cubicBezTo>
                <a:cubicBezTo>
                  <a:pt x="4396871" y="2243816"/>
                  <a:pt x="4397495" y="2244771"/>
                  <a:pt x="4398348" y="2246078"/>
                </a:cubicBezTo>
                <a:cubicBezTo>
                  <a:pt x="4395454" y="2247968"/>
                  <a:pt x="4395195" y="2244409"/>
                  <a:pt x="4394407" y="2243203"/>
                </a:cubicBezTo>
                <a:close/>
                <a:moveTo>
                  <a:pt x="4390465" y="2240328"/>
                </a:moveTo>
                <a:cubicBezTo>
                  <a:pt x="4391189" y="2239855"/>
                  <a:pt x="4391747" y="2239920"/>
                  <a:pt x="4392338" y="2240431"/>
                </a:cubicBezTo>
                <a:cubicBezTo>
                  <a:pt x="4392929" y="2240941"/>
                  <a:pt x="4393553" y="2241896"/>
                  <a:pt x="4394407" y="2243203"/>
                </a:cubicBezTo>
                <a:cubicBezTo>
                  <a:pt x="4391513" y="2245093"/>
                  <a:pt x="4391253" y="2241534"/>
                  <a:pt x="4390465" y="2240328"/>
                </a:cubicBezTo>
                <a:close/>
                <a:moveTo>
                  <a:pt x="6027951" y="2237703"/>
                </a:moveTo>
                <a:cubicBezTo>
                  <a:pt x="6027570" y="2237680"/>
                  <a:pt x="6027455" y="2237879"/>
                  <a:pt x="6027828" y="2238451"/>
                </a:cubicBezTo>
                <a:cubicBezTo>
                  <a:pt x="6029901" y="2241625"/>
                  <a:pt x="6033720" y="2241485"/>
                  <a:pt x="6032642" y="2239834"/>
                </a:cubicBezTo>
                <a:cubicBezTo>
                  <a:pt x="6032642" y="2239834"/>
                  <a:pt x="6029095" y="2237770"/>
                  <a:pt x="6027951" y="2237703"/>
                </a:cubicBezTo>
                <a:close/>
                <a:moveTo>
                  <a:pt x="4379449" y="2233470"/>
                </a:moveTo>
                <a:cubicBezTo>
                  <a:pt x="4381805" y="2233652"/>
                  <a:pt x="4383376" y="2234347"/>
                  <a:pt x="4384950" y="2235506"/>
                </a:cubicBezTo>
                <a:cubicBezTo>
                  <a:pt x="4386524" y="2236665"/>
                  <a:pt x="4388100" y="2238288"/>
                  <a:pt x="4390465" y="2240328"/>
                </a:cubicBezTo>
                <a:cubicBezTo>
                  <a:pt x="4385995" y="2239806"/>
                  <a:pt x="4381812" y="2237089"/>
                  <a:pt x="4379449" y="2233470"/>
                </a:cubicBezTo>
                <a:close/>
                <a:moveTo>
                  <a:pt x="4797627" y="2232451"/>
                </a:moveTo>
                <a:lnTo>
                  <a:pt x="4846485" y="2266587"/>
                </a:lnTo>
                <a:lnTo>
                  <a:pt x="4859896" y="2272876"/>
                </a:lnTo>
                <a:lnTo>
                  <a:pt x="4824644" y="2247947"/>
                </a:lnTo>
                <a:cubicBezTo>
                  <a:pt x="4824221" y="2247258"/>
                  <a:pt x="4808172" y="2238453"/>
                  <a:pt x="4808079" y="2236452"/>
                </a:cubicBezTo>
                <a:cubicBezTo>
                  <a:pt x="4809849" y="2233464"/>
                  <a:pt x="4818612" y="2241844"/>
                  <a:pt x="4818612" y="2241844"/>
                </a:cubicBezTo>
                <a:cubicBezTo>
                  <a:pt x="4838526" y="2255078"/>
                  <a:pt x="4849768" y="2261934"/>
                  <a:pt x="4868432" y="2274987"/>
                </a:cubicBezTo>
                <a:cubicBezTo>
                  <a:pt x="4868850" y="2275205"/>
                  <a:pt x="4870244" y="2276177"/>
                  <a:pt x="4872120" y="2277486"/>
                </a:cubicBezTo>
                <a:lnTo>
                  <a:pt x="4877292" y="2281035"/>
                </a:lnTo>
                <a:lnTo>
                  <a:pt x="4887525" y="2285833"/>
                </a:lnTo>
                <a:lnTo>
                  <a:pt x="4886291" y="2284630"/>
                </a:lnTo>
                <a:cubicBezTo>
                  <a:pt x="4881956" y="2281576"/>
                  <a:pt x="4873519" y="2277239"/>
                  <a:pt x="4874775" y="2277891"/>
                </a:cubicBezTo>
                <a:cubicBezTo>
                  <a:pt x="4870084" y="2273970"/>
                  <a:pt x="4866666" y="2272116"/>
                  <a:pt x="4861343" y="2267476"/>
                </a:cubicBezTo>
                <a:cubicBezTo>
                  <a:pt x="4870820" y="2271460"/>
                  <a:pt x="4877908" y="2278972"/>
                  <a:pt x="4886558" y="2283464"/>
                </a:cubicBezTo>
                <a:cubicBezTo>
                  <a:pt x="4888657" y="2285023"/>
                  <a:pt x="4892192" y="2284905"/>
                  <a:pt x="4895611" y="2286759"/>
                </a:cubicBezTo>
                <a:lnTo>
                  <a:pt x="4902164" y="2290424"/>
                </a:lnTo>
                <a:lnTo>
                  <a:pt x="4901614" y="2288173"/>
                </a:lnTo>
                <a:lnTo>
                  <a:pt x="4902704" y="2287554"/>
                </a:lnTo>
                <a:lnTo>
                  <a:pt x="4891579" y="2280435"/>
                </a:lnTo>
                <a:lnTo>
                  <a:pt x="4870066" y="2265211"/>
                </a:lnTo>
                <a:lnTo>
                  <a:pt x="4857714" y="2261027"/>
                </a:lnTo>
                <a:lnTo>
                  <a:pt x="4851403" y="2258214"/>
                </a:lnTo>
                <a:lnTo>
                  <a:pt x="4847950" y="2255301"/>
                </a:lnTo>
                <a:lnTo>
                  <a:pt x="4833740" y="2244568"/>
                </a:lnTo>
                <a:lnTo>
                  <a:pt x="4842245" y="2246852"/>
                </a:lnTo>
                <a:lnTo>
                  <a:pt x="4841796" y="2246666"/>
                </a:lnTo>
                <a:lnTo>
                  <a:pt x="4841650" y="2246479"/>
                </a:lnTo>
                <a:close/>
                <a:moveTo>
                  <a:pt x="4404438" y="2230812"/>
                </a:moveTo>
                <a:cubicBezTo>
                  <a:pt x="4405685" y="2230260"/>
                  <a:pt x="4406548" y="2229902"/>
                  <a:pt x="4406171" y="2231059"/>
                </a:cubicBezTo>
                <a:lnTo>
                  <a:pt x="4405554" y="2231798"/>
                </a:lnTo>
                <a:lnTo>
                  <a:pt x="4403710" y="2230979"/>
                </a:lnTo>
                <a:close/>
                <a:moveTo>
                  <a:pt x="4284689" y="2215341"/>
                </a:moveTo>
                <a:cubicBezTo>
                  <a:pt x="4285807" y="2215471"/>
                  <a:pt x="4287122" y="2215903"/>
                  <a:pt x="4288370" y="2216629"/>
                </a:cubicBezTo>
                <a:cubicBezTo>
                  <a:pt x="4289619" y="2217356"/>
                  <a:pt x="4290801" y="2218376"/>
                  <a:pt x="4291655" y="2219683"/>
                </a:cubicBezTo>
                <a:cubicBezTo>
                  <a:pt x="4287972" y="2220367"/>
                  <a:pt x="4287053" y="2218960"/>
                  <a:pt x="4284689" y="2215341"/>
                </a:cubicBezTo>
                <a:close/>
                <a:moveTo>
                  <a:pt x="5979161" y="2213744"/>
                </a:moveTo>
                <a:lnTo>
                  <a:pt x="5993516" y="2221137"/>
                </a:lnTo>
                <a:cubicBezTo>
                  <a:pt x="5991780" y="2220641"/>
                  <a:pt x="5987949" y="2218933"/>
                  <a:pt x="5984665" y="2217274"/>
                </a:cubicBezTo>
                <a:close/>
                <a:moveTo>
                  <a:pt x="5979104" y="2213707"/>
                </a:moveTo>
                <a:lnTo>
                  <a:pt x="5979161" y="2213744"/>
                </a:lnTo>
                <a:lnTo>
                  <a:pt x="5979103" y="2213714"/>
                </a:lnTo>
                <a:close/>
                <a:moveTo>
                  <a:pt x="4212572" y="2209523"/>
                </a:moveTo>
                <a:lnTo>
                  <a:pt x="4211961" y="2209555"/>
                </a:lnTo>
                <a:lnTo>
                  <a:pt x="4231871" y="2222290"/>
                </a:lnTo>
                <a:lnTo>
                  <a:pt x="4252481" y="2234848"/>
                </a:lnTo>
                <a:lnTo>
                  <a:pt x="4261153" y="2237769"/>
                </a:lnTo>
                <a:lnTo>
                  <a:pt x="4274649" y="2241829"/>
                </a:lnTo>
                <a:lnTo>
                  <a:pt x="4253931" y="2230410"/>
                </a:lnTo>
                <a:lnTo>
                  <a:pt x="4222046" y="2211857"/>
                </a:lnTo>
                <a:close/>
                <a:moveTo>
                  <a:pt x="5965216" y="2206954"/>
                </a:moveTo>
                <a:cubicBezTo>
                  <a:pt x="5965433" y="2206891"/>
                  <a:pt x="5967391" y="2207758"/>
                  <a:pt x="5971853" y="2209980"/>
                </a:cubicBezTo>
                <a:lnTo>
                  <a:pt x="5979103" y="2213714"/>
                </a:lnTo>
                <a:lnTo>
                  <a:pt x="5978688" y="2215066"/>
                </a:lnTo>
                <a:cubicBezTo>
                  <a:pt x="5971310" y="2210920"/>
                  <a:pt x="5964782" y="2207079"/>
                  <a:pt x="5965216" y="2206954"/>
                </a:cubicBezTo>
                <a:close/>
                <a:moveTo>
                  <a:pt x="4687153" y="2189078"/>
                </a:moveTo>
                <a:lnTo>
                  <a:pt x="4687172" y="2189289"/>
                </a:lnTo>
                <a:lnTo>
                  <a:pt x="4687290" y="2189241"/>
                </a:lnTo>
                <a:close/>
                <a:moveTo>
                  <a:pt x="848866" y="2187105"/>
                </a:moveTo>
                <a:cubicBezTo>
                  <a:pt x="850315" y="2186214"/>
                  <a:pt x="851473" y="2186474"/>
                  <a:pt x="852093" y="2187480"/>
                </a:cubicBezTo>
                <a:lnTo>
                  <a:pt x="852092" y="2188494"/>
                </a:lnTo>
                <a:close/>
                <a:moveTo>
                  <a:pt x="4299703" y="2184691"/>
                </a:moveTo>
                <a:cubicBezTo>
                  <a:pt x="4299099" y="2184654"/>
                  <a:pt x="4298918" y="2184970"/>
                  <a:pt x="4299508" y="2185874"/>
                </a:cubicBezTo>
                <a:cubicBezTo>
                  <a:pt x="4302791" y="2190901"/>
                  <a:pt x="4308839" y="2190679"/>
                  <a:pt x="4307132" y="2188066"/>
                </a:cubicBezTo>
                <a:cubicBezTo>
                  <a:pt x="4307132" y="2188066"/>
                  <a:pt x="4301515" y="2184797"/>
                  <a:pt x="4299703" y="2184691"/>
                </a:cubicBezTo>
                <a:close/>
                <a:moveTo>
                  <a:pt x="4824944" y="2179514"/>
                </a:moveTo>
                <a:cubicBezTo>
                  <a:pt x="4826575" y="2180042"/>
                  <a:pt x="4827990" y="2180448"/>
                  <a:pt x="4828097" y="2180539"/>
                </a:cubicBezTo>
                <a:cubicBezTo>
                  <a:pt x="4828150" y="2180586"/>
                  <a:pt x="4827877" y="2180552"/>
                  <a:pt x="4827140" y="2180415"/>
                </a:cubicBezTo>
                <a:lnTo>
                  <a:pt x="4826397" y="2180269"/>
                </a:lnTo>
                <a:close/>
                <a:moveTo>
                  <a:pt x="4688106" y="2174713"/>
                </a:moveTo>
                <a:lnTo>
                  <a:pt x="4696322" y="2177778"/>
                </a:lnTo>
                <a:lnTo>
                  <a:pt x="4696271" y="2177782"/>
                </a:lnTo>
                <a:cubicBezTo>
                  <a:pt x="4693654" y="2178004"/>
                  <a:pt x="4690073" y="2178303"/>
                  <a:pt x="4686216" y="2178627"/>
                </a:cubicBezTo>
                <a:close/>
                <a:moveTo>
                  <a:pt x="175487" y="2170991"/>
                </a:moveTo>
                <a:cubicBezTo>
                  <a:pt x="181210" y="2172845"/>
                  <a:pt x="186171" y="2174269"/>
                  <a:pt x="186546" y="2174588"/>
                </a:cubicBezTo>
                <a:cubicBezTo>
                  <a:pt x="186734" y="2174749"/>
                  <a:pt x="185774" y="2174632"/>
                  <a:pt x="183191" y="2174155"/>
                </a:cubicBezTo>
                <a:lnTo>
                  <a:pt x="180585" y="2173639"/>
                </a:lnTo>
                <a:close/>
                <a:moveTo>
                  <a:pt x="4864974" y="2165218"/>
                </a:moveTo>
                <a:lnTo>
                  <a:pt x="4865024" y="2165245"/>
                </a:lnTo>
                <a:lnTo>
                  <a:pt x="4865022" y="2165250"/>
                </a:lnTo>
                <a:close/>
                <a:moveTo>
                  <a:pt x="4865426" y="2164053"/>
                </a:moveTo>
                <a:cubicBezTo>
                  <a:pt x="4875113" y="2169847"/>
                  <a:pt x="4883116" y="2174984"/>
                  <a:pt x="4871378" y="2168738"/>
                </a:cubicBezTo>
                <a:lnTo>
                  <a:pt x="4865024" y="2165245"/>
                </a:lnTo>
                <a:close/>
                <a:moveTo>
                  <a:pt x="802797" y="2163604"/>
                </a:moveTo>
                <a:lnTo>
                  <a:pt x="814482" y="2171799"/>
                </a:lnTo>
                <a:lnTo>
                  <a:pt x="852087" y="2192342"/>
                </a:lnTo>
                <a:lnTo>
                  <a:pt x="852284" y="2192833"/>
                </a:lnTo>
                <a:lnTo>
                  <a:pt x="854035" y="2193519"/>
                </a:lnTo>
                <a:lnTo>
                  <a:pt x="852087" y="2192342"/>
                </a:lnTo>
                <a:lnTo>
                  <a:pt x="852092" y="2188494"/>
                </a:lnTo>
                <a:lnTo>
                  <a:pt x="870422" y="2196384"/>
                </a:lnTo>
                <a:lnTo>
                  <a:pt x="875802" y="2200059"/>
                </a:lnTo>
                <a:lnTo>
                  <a:pt x="877270" y="2199772"/>
                </a:lnTo>
                <a:lnTo>
                  <a:pt x="878113" y="2199933"/>
                </a:lnTo>
                <a:lnTo>
                  <a:pt x="874485" y="2194867"/>
                </a:lnTo>
                <a:cubicBezTo>
                  <a:pt x="862107" y="2186163"/>
                  <a:pt x="835471" y="2178189"/>
                  <a:pt x="831068" y="2175901"/>
                </a:cubicBezTo>
                <a:lnTo>
                  <a:pt x="825293" y="2172451"/>
                </a:lnTo>
                <a:close/>
                <a:moveTo>
                  <a:pt x="4852392" y="2158300"/>
                </a:moveTo>
                <a:cubicBezTo>
                  <a:pt x="4853923" y="2158782"/>
                  <a:pt x="4857287" y="2160393"/>
                  <a:pt x="4860166" y="2161947"/>
                </a:cubicBezTo>
                <a:lnTo>
                  <a:pt x="4864974" y="2165218"/>
                </a:lnTo>
                <a:close/>
                <a:moveTo>
                  <a:pt x="4848549" y="2155757"/>
                </a:moveTo>
                <a:cubicBezTo>
                  <a:pt x="4849376" y="2155248"/>
                  <a:pt x="4851565" y="2158808"/>
                  <a:pt x="4851565" y="2158808"/>
                </a:cubicBezTo>
                <a:cubicBezTo>
                  <a:pt x="4852837" y="2160875"/>
                  <a:pt x="4849912" y="2159825"/>
                  <a:pt x="4851678" y="2162696"/>
                </a:cubicBezTo>
                <a:cubicBezTo>
                  <a:pt x="4853776" y="2164254"/>
                  <a:pt x="4859925" y="2168386"/>
                  <a:pt x="4864191" y="2171618"/>
                </a:cubicBezTo>
                <a:lnTo>
                  <a:pt x="4864985" y="2172158"/>
                </a:lnTo>
                <a:lnTo>
                  <a:pt x="4869755" y="2173870"/>
                </a:lnTo>
                <a:cubicBezTo>
                  <a:pt x="4875027" y="2175563"/>
                  <a:pt x="4880446" y="2177030"/>
                  <a:pt x="4886135" y="2178065"/>
                </a:cubicBezTo>
                <a:cubicBezTo>
                  <a:pt x="4882587" y="2176335"/>
                  <a:pt x="4877383" y="2174715"/>
                  <a:pt x="4878978" y="2174184"/>
                </a:cubicBezTo>
                <a:lnTo>
                  <a:pt x="4882731" y="2174066"/>
                </a:lnTo>
                <a:lnTo>
                  <a:pt x="4884898" y="2175401"/>
                </a:lnTo>
                <a:lnTo>
                  <a:pt x="4879169" y="2171024"/>
                </a:lnTo>
                <a:cubicBezTo>
                  <a:pt x="4876367" y="2168862"/>
                  <a:pt x="4873591" y="2166833"/>
                  <a:pt x="4870653" y="2165206"/>
                </a:cubicBezTo>
                <a:lnTo>
                  <a:pt x="4865427" y="2162956"/>
                </a:lnTo>
                <a:lnTo>
                  <a:pt x="4865427" y="2162667"/>
                </a:lnTo>
                <a:cubicBezTo>
                  <a:pt x="4865250" y="2162380"/>
                  <a:pt x="4864920" y="2162306"/>
                  <a:pt x="4864508" y="2162560"/>
                </a:cubicBezTo>
                <a:lnTo>
                  <a:pt x="4865427" y="2162956"/>
                </a:lnTo>
                <a:lnTo>
                  <a:pt x="4865426" y="2164053"/>
                </a:lnTo>
                <a:cubicBezTo>
                  <a:pt x="4858026" y="2159742"/>
                  <a:pt x="4849376" y="2155248"/>
                  <a:pt x="4848549" y="2155757"/>
                </a:cubicBezTo>
                <a:close/>
                <a:moveTo>
                  <a:pt x="4222436" y="2146747"/>
                </a:moveTo>
                <a:lnTo>
                  <a:pt x="4245171" y="2158456"/>
                </a:lnTo>
                <a:cubicBezTo>
                  <a:pt x="4242421" y="2157670"/>
                  <a:pt x="4236354" y="2154965"/>
                  <a:pt x="4231154" y="2152338"/>
                </a:cubicBezTo>
                <a:close/>
                <a:moveTo>
                  <a:pt x="4222348" y="2146690"/>
                </a:moveTo>
                <a:lnTo>
                  <a:pt x="4222436" y="2146747"/>
                </a:lnTo>
                <a:lnTo>
                  <a:pt x="4222345" y="2146700"/>
                </a:lnTo>
                <a:close/>
                <a:moveTo>
                  <a:pt x="438273" y="2143168"/>
                </a:moveTo>
                <a:cubicBezTo>
                  <a:pt x="440953" y="2145449"/>
                  <a:pt x="442294" y="2146591"/>
                  <a:pt x="442796" y="2147018"/>
                </a:cubicBezTo>
                <a:cubicBezTo>
                  <a:pt x="444303" y="2148299"/>
                  <a:pt x="438273" y="2143168"/>
                  <a:pt x="438273" y="2143168"/>
                </a:cubicBezTo>
                <a:close/>
                <a:moveTo>
                  <a:pt x="4859382" y="2140839"/>
                </a:moveTo>
                <a:cubicBezTo>
                  <a:pt x="4860672" y="2141038"/>
                  <a:pt x="4862591" y="2141752"/>
                  <a:pt x="4864950" y="2143344"/>
                </a:cubicBezTo>
                <a:cubicBezTo>
                  <a:pt x="4862146" y="2143291"/>
                  <a:pt x="4860220" y="2142909"/>
                  <a:pt x="4859039" y="2142457"/>
                </a:cubicBezTo>
                <a:cubicBezTo>
                  <a:pt x="4858153" y="2142118"/>
                  <a:pt x="4857686" y="2141738"/>
                  <a:pt x="4857583" y="2141426"/>
                </a:cubicBezTo>
                <a:cubicBezTo>
                  <a:pt x="4857429" y="2140958"/>
                  <a:pt x="4858091" y="2140641"/>
                  <a:pt x="4859382" y="2140839"/>
                </a:cubicBezTo>
                <a:close/>
                <a:moveTo>
                  <a:pt x="5851280" y="2140235"/>
                </a:moveTo>
                <a:cubicBezTo>
                  <a:pt x="5852255" y="2140508"/>
                  <a:pt x="5855075" y="2142022"/>
                  <a:pt x="5856879" y="2143249"/>
                </a:cubicBezTo>
                <a:cubicBezTo>
                  <a:pt x="5857781" y="2143863"/>
                  <a:pt x="5858429" y="2144405"/>
                  <a:pt x="5858466" y="2144686"/>
                </a:cubicBezTo>
                <a:cubicBezTo>
                  <a:pt x="5858502" y="2144967"/>
                  <a:pt x="5857926" y="2144985"/>
                  <a:pt x="5856382" y="2144551"/>
                </a:cubicBezTo>
                <a:cubicBezTo>
                  <a:pt x="5851942" y="2144743"/>
                  <a:pt x="5849422" y="2144035"/>
                  <a:pt x="5848634" y="2143092"/>
                </a:cubicBezTo>
                <a:cubicBezTo>
                  <a:pt x="5847846" y="2142150"/>
                  <a:pt x="5848790" y="2140975"/>
                  <a:pt x="5851280" y="2140235"/>
                </a:cubicBezTo>
                <a:close/>
                <a:moveTo>
                  <a:pt x="4819182" y="2139775"/>
                </a:moveTo>
                <a:cubicBezTo>
                  <a:pt x="4818226" y="2139611"/>
                  <a:pt x="4817607" y="2139993"/>
                  <a:pt x="4818066" y="2140739"/>
                </a:cubicBezTo>
                <a:cubicBezTo>
                  <a:pt x="4818066" y="2140739"/>
                  <a:pt x="4821169" y="2142659"/>
                  <a:pt x="4822184" y="2142747"/>
                </a:cubicBezTo>
                <a:cubicBezTo>
                  <a:pt x="4822523" y="2142776"/>
                  <a:pt x="4822629" y="2142601"/>
                  <a:pt x="4822311" y="2142085"/>
                </a:cubicBezTo>
                <a:cubicBezTo>
                  <a:pt x="4821428" y="2140650"/>
                  <a:pt x="4820137" y="2139940"/>
                  <a:pt x="4819182" y="2139775"/>
                </a:cubicBezTo>
                <a:close/>
                <a:moveTo>
                  <a:pt x="5844260" y="2136974"/>
                </a:moveTo>
                <a:cubicBezTo>
                  <a:pt x="5845255" y="2138497"/>
                  <a:pt x="5842778" y="2139029"/>
                  <a:pt x="5842280" y="2138268"/>
                </a:cubicBezTo>
                <a:cubicBezTo>
                  <a:pt x="5842031" y="2137886"/>
                  <a:pt x="5842526" y="2137563"/>
                  <a:pt x="5843083" y="2137335"/>
                </a:cubicBezTo>
                <a:cubicBezTo>
                  <a:pt x="5843641" y="2137107"/>
                  <a:pt x="5844260" y="2136974"/>
                  <a:pt x="5844260" y="2136974"/>
                </a:cubicBezTo>
                <a:close/>
                <a:moveTo>
                  <a:pt x="4200354" y="2135995"/>
                </a:moveTo>
                <a:cubicBezTo>
                  <a:pt x="4200697" y="2135896"/>
                  <a:pt x="4203798" y="2137268"/>
                  <a:pt x="4210864" y="2140787"/>
                </a:cubicBezTo>
                <a:lnTo>
                  <a:pt x="4222345" y="2146700"/>
                </a:lnTo>
                <a:lnTo>
                  <a:pt x="4221688" y="2148841"/>
                </a:lnTo>
                <a:cubicBezTo>
                  <a:pt x="4210004" y="2142276"/>
                  <a:pt x="4199666" y="2136193"/>
                  <a:pt x="4200354" y="2135995"/>
                </a:cubicBezTo>
                <a:close/>
                <a:moveTo>
                  <a:pt x="5837655" y="2135831"/>
                </a:moveTo>
                <a:lnTo>
                  <a:pt x="5838323" y="2137080"/>
                </a:lnTo>
                <a:cubicBezTo>
                  <a:pt x="5838525" y="2137457"/>
                  <a:pt x="5838475" y="2137363"/>
                  <a:pt x="5838285" y="2137009"/>
                </a:cubicBezTo>
                <a:close/>
                <a:moveTo>
                  <a:pt x="5837542" y="2135620"/>
                </a:moveTo>
                <a:lnTo>
                  <a:pt x="5837548" y="2135631"/>
                </a:lnTo>
                <a:lnTo>
                  <a:pt x="5837655" y="2135831"/>
                </a:lnTo>
                <a:close/>
                <a:moveTo>
                  <a:pt x="5837382" y="2135321"/>
                </a:moveTo>
                <a:lnTo>
                  <a:pt x="5837413" y="2135379"/>
                </a:lnTo>
                <a:lnTo>
                  <a:pt x="5837542" y="2135620"/>
                </a:lnTo>
                <a:close/>
                <a:moveTo>
                  <a:pt x="5835897" y="2132547"/>
                </a:moveTo>
                <a:cubicBezTo>
                  <a:pt x="5835897" y="2132547"/>
                  <a:pt x="5836099" y="2132924"/>
                  <a:pt x="5836390" y="2133467"/>
                </a:cubicBezTo>
                <a:lnTo>
                  <a:pt x="5836668" y="2133986"/>
                </a:lnTo>
                <a:close/>
                <a:moveTo>
                  <a:pt x="5823053" y="2129454"/>
                </a:moveTo>
                <a:cubicBezTo>
                  <a:pt x="5825745" y="2129416"/>
                  <a:pt x="5828315" y="2130274"/>
                  <a:pt x="5830780" y="2131471"/>
                </a:cubicBezTo>
                <a:lnTo>
                  <a:pt x="5837319" y="2135204"/>
                </a:lnTo>
                <a:lnTo>
                  <a:pt x="5837882" y="2135526"/>
                </a:lnTo>
                <a:lnTo>
                  <a:pt x="5837382" y="2135321"/>
                </a:lnTo>
                <a:close/>
                <a:moveTo>
                  <a:pt x="4827233" y="2123229"/>
                </a:moveTo>
                <a:cubicBezTo>
                  <a:pt x="4829311" y="2122901"/>
                  <a:pt x="4829805" y="2123705"/>
                  <a:pt x="4831077" y="2125772"/>
                </a:cubicBezTo>
                <a:cubicBezTo>
                  <a:pt x="4830452" y="2125682"/>
                  <a:pt x="4829720" y="2125419"/>
                  <a:pt x="4829031" y="2124992"/>
                </a:cubicBezTo>
                <a:cubicBezTo>
                  <a:pt x="4828341" y="2124566"/>
                  <a:pt x="4827693" y="2123975"/>
                  <a:pt x="4827233" y="2123229"/>
                </a:cubicBezTo>
                <a:close/>
                <a:moveTo>
                  <a:pt x="5801731" y="2114294"/>
                </a:moveTo>
                <a:cubicBezTo>
                  <a:pt x="5805206" y="2118153"/>
                  <a:pt x="5814963" y="2114651"/>
                  <a:pt x="5813336" y="2120439"/>
                </a:cubicBezTo>
                <a:cubicBezTo>
                  <a:pt x="5811629" y="2119958"/>
                  <a:pt x="5805967" y="2121609"/>
                  <a:pt x="5803234" y="2118814"/>
                </a:cubicBezTo>
                <a:cubicBezTo>
                  <a:pt x="5802323" y="2117883"/>
                  <a:pt x="5801737" y="2116457"/>
                  <a:pt x="5801731" y="2114294"/>
                </a:cubicBezTo>
                <a:close/>
                <a:moveTo>
                  <a:pt x="5801230" y="2112839"/>
                </a:moveTo>
                <a:lnTo>
                  <a:pt x="5801242" y="2112873"/>
                </a:lnTo>
                <a:cubicBezTo>
                  <a:pt x="5801513" y="2113662"/>
                  <a:pt x="5801731" y="2114294"/>
                  <a:pt x="5801731" y="2114294"/>
                </a:cubicBezTo>
                <a:close/>
                <a:moveTo>
                  <a:pt x="143220" y="2110813"/>
                </a:moveTo>
                <a:cubicBezTo>
                  <a:pt x="145900" y="2113093"/>
                  <a:pt x="147240" y="2114234"/>
                  <a:pt x="147742" y="2114661"/>
                </a:cubicBezTo>
                <a:cubicBezTo>
                  <a:pt x="149250" y="2115943"/>
                  <a:pt x="143220" y="2110813"/>
                  <a:pt x="143220" y="2110813"/>
                </a:cubicBezTo>
                <a:close/>
                <a:moveTo>
                  <a:pt x="4772089" y="2110139"/>
                </a:moveTo>
                <a:cubicBezTo>
                  <a:pt x="4774590" y="2110500"/>
                  <a:pt x="4776897" y="2112089"/>
                  <a:pt x="4778169" y="2114155"/>
                </a:cubicBezTo>
                <a:cubicBezTo>
                  <a:pt x="4776849" y="2114018"/>
                  <a:pt x="4775977" y="2113604"/>
                  <a:pt x="4775112" y="2112930"/>
                </a:cubicBezTo>
                <a:cubicBezTo>
                  <a:pt x="4774246" y="2112255"/>
                  <a:pt x="4773386" y="2111320"/>
                  <a:pt x="4772089" y="2110139"/>
                </a:cubicBezTo>
                <a:close/>
                <a:moveTo>
                  <a:pt x="4769921" y="2108466"/>
                </a:moveTo>
                <a:cubicBezTo>
                  <a:pt x="4771574" y="2107449"/>
                  <a:pt x="4771666" y="2109450"/>
                  <a:pt x="4772089" y="2110139"/>
                </a:cubicBezTo>
                <a:cubicBezTo>
                  <a:pt x="4771677" y="2110394"/>
                  <a:pt x="4771364" y="2110348"/>
                  <a:pt x="4771039" y="2110053"/>
                </a:cubicBezTo>
                <a:cubicBezTo>
                  <a:pt x="4770715" y="2109758"/>
                  <a:pt x="4770380" y="2109212"/>
                  <a:pt x="4769921" y="2108466"/>
                </a:cubicBezTo>
                <a:close/>
                <a:moveTo>
                  <a:pt x="4767753" y="2106793"/>
                </a:moveTo>
                <a:cubicBezTo>
                  <a:pt x="4769405" y="2105775"/>
                  <a:pt x="4769497" y="2107777"/>
                  <a:pt x="4769921" y="2108466"/>
                </a:cubicBezTo>
                <a:cubicBezTo>
                  <a:pt x="4769507" y="2108720"/>
                  <a:pt x="4769195" y="2108675"/>
                  <a:pt x="4768872" y="2108379"/>
                </a:cubicBezTo>
                <a:cubicBezTo>
                  <a:pt x="4768547" y="2108084"/>
                  <a:pt x="4768211" y="2107539"/>
                  <a:pt x="4767753" y="2106793"/>
                </a:cubicBezTo>
                <a:close/>
                <a:moveTo>
                  <a:pt x="4810228" y="2103299"/>
                </a:moveTo>
                <a:cubicBezTo>
                  <a:pt x="4810228" y="2103299"/>
                  <a:pt x="4812937" y="2103690"/>
                  <a:pt x="4813785" y="2105069"/>
                </a:cubicBezTo>
                <a:cubicBezTo>
                  <a:pt x="4814121" y="2105614"/>
                  <a:pt x="4814040" y="2105851"/>
                  <a:pt x="4813739" y="2105881"/>
                </a:cubicBezTo>
                <a:cubicBezTo>
                  <a:pt x="4813285" y="2105926"/>
                  <a:pt x="4812332" y="2105505"/>
                  <a:pt x="4811530" y="2104961"/>
                </a:cubicBezTo>
                <a:cubicBezTo>
                  <a:pt x="4810728" y="2104416"/>
                  <a:pt x="4810077" y="2103748"/>
                  <a:pt x="4810228" y="2103299"/>
                </a:cubicBezTo>
                <a:close/>
                <a:moveTo>
                  <a:pt x="134336" y="2101880"/>
                </a:moveTo>
                <a:cubicBezTo>
                  <a:pt x="135890" y="2101023"/>
                  <a:pt x="129673" y="2104451"/>
                  <a:pt x="129673" y="2104451"/>
                </a:cubicBezTo>
                <a:cubicBezTo>
                  <a:pt x="132436" y="2102928"/>
                  <a:pt x="133818" y="2102166"/>
                  <a:pt x="134336" y="2101880"/>
                </a:cubicBezTo>
                <a:close/>
                <a:moveTo>
                  <a:pt x="5766696" y="2096719"/>
                </a:moveTo>
                <a:cubicBezTo>
                  <a:pt x="5767610" y="2096122"/>
                  <a:pt x="5782274" y="2099946"/>
                  <a:pt x="5782772" y="2100708"/>
                </a:cubicBezTo>
                <a:cubicBezTo>
                  <a:pt x="5796605" y="2105256"/>
                  <a:pt x="5816328" y="2114831"/>
                  <a:pt x="5827602" y="2119783"/>
                </a:cubicBezTo>
                <a:cubicBezTo>
                  <a:pt x="5850147" y="2129689"/>
                  <a:pt x="5866884" y="2136686"/>
                  <a:pt x="5887686" y="2147911"/>
                </a:cubicBezTo>
                <a:cubicBezTo>
                  <a:pt x="5896945" y="2152775"/>
                  <a:pt x="5905682" y="2157629"/>
                  <a:pt x="5914129" y="2162500"/>
                </a:cubicBezTo>
                <a:lnTo>
                  <a:pt x="5932471" y="2173412"/>
                </a:lnTo>
                <a:lnTo>
                  <a:pt x="5930564" y="2172738"/>
                </a:lnTo>
                <a:cubicBezTo>
                  <a:pt x="5926160" y="2170882"/>
                  <a:pt x="5920771" y="2168223"/>
                  <a:pt x="5915773" y="2166121"/>
                </a:cubicBezTo>
                <a:lnTo>
                  <a:pt x="5914293" y="2165583"/>
                </a:lnTo>
                <a:lnTo>
                  <a:pt x="5906874" y="2161174"/>
                </a:lnTo>
                <a:cubicBezTo>
                  <a:pt x="5898588" y="2156456"/>
                  <a:pt x="5890359" y="2152006"/>
                  <a:pt x="5882303" y="2147986"/>
                </a:cubicBezTo>
                <a:cubicBezTo>
                  <a:pt x="5864814" y="2138672"/>
                  <a:pt x="5846642" y="2130891"/>
                  <a:pt x="5828171" y="2123442"/>
                </a:cubicBezTo>
                <a:lnTo>
                  <a:pt x="5801125" y="2112534"/>
                </a:lnTo>
                <a:lnTo>
                  <a:pt x="5789201" y="2107725"/>
                </a:lnTo>
                <a:lnTo>
                  <a:pt x="5786726" y="2107599"/>
                </a:lnTo>
                <a:cubicBezTo>
                  <a:pt x="5785332" y="2107620"/>
                  <a:pt x="5784268" y="2107677"/>
                  <a:pt x="5784855" y="2107605"/>
                </a:cubicBezTo>
                <a:lnTo>
                  <a:pt x="5788131" y="2107293"/>
                </a:lnTo>
                <a:lnTo>
                  <a:pt x="5772242" y="2100885"/>
                </a:lnTo>
                <a:cubicBezTo>
                  <a:pt x="5771744" y="2100123"/>
                  <a:pt x="5765783" y="2097316"/>
                  <a:pt x="5766696" y="2096719"/>
                </a:cubicBezTo>
                <a:close/>
                <a:moveTo>
                  <a:pt x="4745968" y="2081255"/>
                </a:moveTo>
                <a:lnTo>
                  <a:pt x="4749092" y="2083282"/>
                </a:lnTo>
                <a:lnTo>
                  <a:pt x="4748344" y="2083041"/>
                </a:lnTo>
                <a:close/>
                <a:moveTo>
                  <a:pt x="686240" y="2064044"/>
                </a:moveTo>
                <a:lnTo>
                  <a:pt x="686551" y="2064860"/>
                </a:lnTo>
                <a:lnTo>
                  <a:pt x="693703" y="2069957"/>
                </a:lnTo>
                <a:lnTo>
                  <a:pt x="693631" y="2067240"/>
                </a:lnTo>
                <a:cubicBezTo>
                  <a:pt x="692144" y="2064824"/>
                  <a:pt x="689244" y="2066606"/>
                  <a:pt x="687758" y="2064191"/>
                </a:cubicBezTo>
                <a:close/>
                <a:moveTo>
                  <a:pt x="560514" y="2063669"/>
                </a:moveTo>
                <a:cubicBezTo>
                  <a:pt x="563194" y="2065949"/>
                  <a:pt x="564534" y="2067090"/>
                  <a:pt x="565036" y="2067519"/>
                </a:cubicBezTo>
                <a:cubicBezTo>
                  <a:pt x="566544" y="2068801"/>
                  <a:pt x="560514" y="2063669"/>
                  <a:pt x="560514" y="2063669"/>
                </a:cubicBezTo>
                <a:close/>
                <a:moveTo>
                  <a:pt x="5795634" y="2062802"/>
                </a:moveTo>
                <a:cubicBezTo>
                  <a:pt x="5797812" y="2060832"/>
                  <a:pt x="5819362" y="2071104"/>
                  <a:pt x="5821742" y="2075856"/>
                </a:cubicBezTo>
                <a:cubicBezTo>
                  <a:pt x="5822195" y="2076762"/>
                  <a:pt x="5821953" y="2077467"/>
                  <a:pt x="5820749" y="2077849"/>
                </a:cubicBezTo>
                <a:cubicBezTo>
                  <a:pt x="5811870" y="2078234"/>
                  <a:pt x="5809469" y="2071795"/>
                  <a:pt x="5801339" y="2069509"/>
                </a:cubicBezTo>
                <a:cubicBezTo>
                  <a:pt x="5798837" y="2067492"/>
                  <a:pt x="5797229" y="2065979"/>
                  <a:pt x="5796337" y="2064889"/>
                </a:cubicBezTo>
                <a:cubicBezTo>
                  <a:pt x="5795445" y="2063798"/>
                  <a:pt x="5795271" y="2063130"/>
                  <a:pt x="5795634" y="2062802"/>
                </a:cubicBezTo>
                <a:close/>
                <a:moveTo>
                  <a:pt x="551631" y="2054738"/>
                </a:moveTo>
                <a:cubicBezTo>
                  <a:pt x="553184" y="2053880"/>
                  <a:pt x="546967" y="2057308"/>
                  <a:pt x="546967" y="2057308"/>
                </a:cubicBezTo>
                <a:cubicBezTo>
                  <a:pt x="549729" y="2055784"/>
                  <a:pt x="551112" y="2055022"/>
                  <a:pt x="551631" y="2054738"/>
                </a:cubicBezTo>
                <a:close/>
                <a:moveTo>
                  <a:pt x="4986659" y="2042403"/>
                </a:moveTo>
                <a:cubicBezTo>
                  <a:pt x="4987072" y="2042150"/>
                  <a:pt x="4987402" y="2042223"/>
                  <a:pt x="4987579" y="2042510"/>
                </a:cubicBezTo>
                <a:lnTo>
                  <a:pt x="4987578" y="2042799"/>
                </a:lnTo>
                <a:close/>
                <a:moveTo>
                  <a:pt x="4794677" y="2037809"/>
                </a:moveTo>
                <a:cubicBezTo>
                  <a:pt x="4796309" y="2038338"/>
                  <a:pt x="4797724" y="2038744"/>
                  <a:pt x="4797830" y="2038835"/>
                </a:cubicBezTo>
                <a:cubicBezTo>
                  <a:pt x="4797884" y="2038880"/>
                  <a:pt x="4797610" y="2038847"/>
                  <a:pt x="4796874" y="2038711"/>
                </a:cubicBezTo>
                <a:lnTo>
                  <a:pt x="4796131" y="2038564"/>
                </a:lnTo>
                <a:close/>
                <a:moveTo>
                  <a:pt x="4973524" y="2035703"/>
                </a:moveTo>
                <a:lnTo>
                  <a:pt x="4976856" y="2038039"/>
                </a:lnTo>
                <a:lnTo>
                  <a:pt x="4987577" y="2043896"/>
                </a:lnTo>
                <a:lnTo>
                  <a:pt x="4987633" y="2044036"/>
                </a:lnTo>
                <a:lnTo>
                  <a:pt x="4988132" y="2044232"/>
                </a:lnTo>
                <a:lnTo>
                  <a:pt x="4987577" y="2043896"/>
                </a:lnTo>
                <a:lnTo>
                  <a:pt x="4987578" y="2042799"/>
                </a:lnTo>
                <a:lnTo>
                  <a:pt x="4992804" y="2045049"/>
                </a:lnTo>
                <a:lnTo>
                  <a:pt x="4994338" y="2046096"/>
                </a:lnTo>
                <a:lnTo>
                  <a:pt x="4994757" y="2046015"/>
                </a:lnTo>
                <a:lnTo>
                  <a:pt x="4994997" y="2046061"/>
                </a:lnTo>
                <a:lnTo>
                  <a:pt x="4993963" y="2044616"/>
                </a:lnTo>
                <a:cubicBezTo>
                  <a:pt x="4990434" y="2042135"/>
                  <a:pt x="4982840" y="2039861"/>
                  <a:pt x="4981584" y="2039209"/>
                </a:cubicBezTo>
                <a:lnTo>
                  <a:pt x="4979938" y="2038226"/>
                </a:lnTo>
                <a:close/>
                <a:moveTo>
                  <a:pt x="296278" y="2035341"/>
                </a:moveTo>
                <a:cubicBezTo>
                  <a:pt x="300806" y="2036038"/>
                  <a:pt x="307537" y="2038542"/>
                  <a:pt x="315810" y="2044127"/>
                </a:cubicBezTo>
                <a:cubicBezTo>
                  <a:pt x="305974" y="2043937"/>
                  <a:pt x="299218" y="2042602"/>
                  <a:pt x="295075" y="2041015"/>
                </a:cubicBezTo>
                <a:cubicBezTo>
                  <a:pt x="291969" y="2039825"/>
                  <a:pt x="290332" y="2038492"/>
                  <a:pt x="289970" y="2037398"/>
                </a:cubicBezTo>
                <a:cubicBezTo>
                  <a:pt x="289427" y="2035755"/>
                  <a:pt x="291751" y="2034645"/>
                  <a:pt x="296278" y="2035341"/>
                </a:cubicBezTo>
                <a:close/>
                <a:moveTo>
                  <a:pt x="4019920" y="2030336"/>
                </a:moveTo>
                <a:cubicBezTo>
                  <a:pt x="4021464" y="2030769"/>
                  <a:pt x="4025931" y="2033166"/>
                  <a:pt x="4028788" y="2035110"/>
                </a:cubicBezTo>
                <a:cubicBezTo>
                  <a:pt x="4030216" y="2036081"/>
                  <a:pt x="4031242" y="2036941"/>
                  <a:pt x="4031300" y="2037385"/>
                </a:cubicBezTo>
                <a:cubicBezTo>
                  <a:pt x="4031357" y="2037830"/>
                  <a:pt x="4030446" y="2037859"/>
                  <a:pt x="4028000" y="2037171"/>
                </a:cubicBezTo>
                <a:cubicBezTo>
                  <a:pt x="4020969" y="2037476"/>
                  <a:pt x="4016978" y="2036354"/>
                  <a:pt x="4015730" y="2034862"/>
                </a:cubicBezTo>
                <a:cubicBezTo>
                  <a:pt x="4014482" y="2033370"/>
                  <a:pt x="4015978" y="2031509"/>
                  <a:pt x="4019920" y="2030336"/>
                </a:cubicBezTo>
                <a:close/>
                <a:moveTo>
                  <a:pt x="5664489" y="2026379"/>
                </a:moveTo>
                <a:lnTo>
                  <a:pt x="5663089" y="2028561"/>
                </a:lnTo>
                <a:cubicBezTo>
                  <a:pt x="5662342" y="2028415"/>
                  <a:pt x="5662339" y="2027829"/>
                  <a:pt x="5662700" y="2027300"/>
                </a:cubicBezTo>
                <a:cubicBezTo>
                  <a:pt x="5663060" y="2026770"/>
                  <a:pt x="5663783" y="2026297"/>
                  <a:pt x="5664489" y="2026379"/>
                </a:cubicBezTo>
                <a:close/>
                <a:moveTo>
                  <a:pt x="5761837" y="2026188"/>
                </a:moveTo>
                <a:cubicBezTo>
                  <a:pt x="5762044" y="2025975"/>
                  <a:pt x="5762620" y="2025957"/>
                  <a:pt x="5763677" y="2026254"/>
                </a:cubicBezTo>
                <a:cubicBezTo>
                  <a:pt x="5766504" y="2023687"/>
                  <a:pt x="5769530" y="2027901"/>
                  <a:pt x="5766828" y="2030022"/>
                </a:cubicBezTo>
                <a:cubicBezTo>
                  <a:pt x="5764877" y="2029474"/>
                  <a:pt x="5763032" y="2028235"/>
                  <a:pt x="5762203" y="2027282"/>
                </a:cubicBezTo>
                <a:cubicBezTo>
                  <a:pt x="5761789" y="2026805"/>
                  <a:pt x="5761629" y="2026399"/>
                  <a:pt x="5761837" y="2026188"/>
                </a:cubicBezTo>
                <a:close/>
                <a:moveTo>
                  <a:pt x="4008803" y="2025172"/>
                </a:moveTo>
                <a:cubicBezTo>
                  <a:pt x="4010379" y="2027585"/>
                  <a:pt x="4006456" y="2028426"/>
                  <a:pt x="4005668" y="2027220"/>
                </a:cubicBezTo>
                <a:cubicBezTo>
                  <a:pt x="4005274" y="2026617"/>
                  <a:pt x="4006058" y="2026105"/>
                  <a:pt x="4006940" y="2025744"/>
                </a:cubicBezTo>
                <a:cubicBezTo>
                  <a:pt x="4007823" y="2025383"/>
                  <a:pt x="4008803" y="2025172"/>
                  <a:pt x="4008803" y="2025172"/>
                </a:cubicBezTo>
                <a:close/>
                <a:moveTo>
                  <a:pt x="3998344" y="2023362"/>
                </a:moveTo>
                <a:lnTo>
                  <a:pt x="3999402" y="2025339"/>
                </a:lnTo>
                <a:cubicBezTo>
                  <a:pt x="3999722" y="2025938"/>
                  <a:pt x="3999642" y="2025788"/>
                  <a:pt x="3999342" y="2025228"/>
                </a:cubicBezTo>
                <a:close/>
                <a:moveTo>
                  <a:pt x="3998139" y="2022980"/>
                </a:moveTo>
                <a:lnTo>
                  <a:pt x="3998344" y="2023362"/>
                </a:lnTo>
                <a:lnTo>
                  <a:pt x="3998174" y="2023046"/>
                </a:lnTo>
                <a:close/>
                <a:moveTo>
                  <a:pt x="3997911" y="2022554"/>
                </a:moveTo>
                <a:lnTo>
                  <a:pt x="3997961" y="2022647"/>
                </a:lnTo>
                <a:lnTo>
                  <a:pt x="3998139" y="2022980"/>
                </a:lnTo>
                <a:close/>
                <a:moveTo>
                  <a:pt x="3995560" y="2018161"/>
                </a:moveTo>
                <a:lnTo>
                  <a:pt x="3996780" y="2020440"/>
                </a:lnTo>
                <a:lnTo>
                  <a:pt x="3996340" y="2019619"/>
                </a:lnTo>
                <a:cubicBezTo>
                  <a:pt x="3995880" y="2018759"/>
                  <a:pt x="3995560" y="2018161"/>
                  <a:pt x="3995560" y="2018161"/>
                </a:cubicBezTo>
                <a:close/>
                <a:moveTo>
                  <a:pt x="5750996" y="2016445"/>
                </a:moveTo>
                <a:cubicBezTo>
                  <a:pt x="5753022" y="2014852"/>
                  <a:pt x="5758537" y="2019105"/>
                  <a:pt x="5759015" y="2022144"/>
                </a:cubicBezTo>
                <a:cubicBezTo>
                  <a:pt x="5759174" y="2023157"/>
                  <a:pt x="5758774" y="2024036"/>
                  <a:pt x="5757499" y="2024517"/>
                </a:cubicBezTo>
                <a:cubicBezTo>
                  <a:pt x="5751483" y="2022826"/>
                  <a:pt x="5748394" y="2020396"/>
                  <a:pt x="5747540" y="2018595"/>
                </a:cubicBezTo>
                <a:cubicBezTo>
                  <a:pt x="5746687" y="2016794"/>
                  <a:pt x="5748069" y="2015621"/>
                  <a:pt x="5750996" y="2016445"/>
                </a:cubicBezTo>
                <a:close/>
                <a:moveTo>
                  <a:pt x="3975220" y="2013263"/>
                </a:moveTo>
                <a:cubicBezTo>
                  <a:pt x="3979483" y="2013204"/>
                  <a:pt x="3983552" y="2014562"/>
                  <a:pt x="3987456" y="2016457"/>
                </a:cubicBezTo>
                <a:lnTo>
                  <a:pt x="3997812" y="2022370"/>
                </a:lnTo>
                <a:lnTo>
                  <a:pt x="3998703" y="2022878"/>
                </a:lnTo>
                <a:lnTo>
                  <a:pt x="3997911" y="2022554"/>
                </a:lnTo>
                <a:close/>
                <a:moveTo>
                  <a:pt x="5579929" y="2008240"/>
                </a:moveTo>
                <a:lnTo>
                  <a:pt x="5580054" y="2009139"/>
                </a:lnTo>
                <a:cubicBezTo>
                  <a:pt x="5580691" y="2011834"/>
                  <a:pt x="5581708" y="2014413"/>
                  <a:pt x="5581909" y="2013815"/>
                </a:cubicBezTo>
                <a:cubicBezTo>
                  <a:pt x="5582121" y="2014160"/>
                  <a:pt x="5581366" y="2014861"/>
                  <a:pt x="5580455" y="2015540"/>
                </a:cubicBezTo>
                <a:lnTo>
                  <a:pt x="5580237" y="2015685"/>
                </a:lnTo>
                <a:lnTo>
                  <a:pt x="5599249" y="2025404"/>
                </a:lnTo>
                <a:cubicBezTo>
                  <a:pt x="5626518" y="2039661"/>
                  <a:pt x="5653592" y="2054088"/>
                  <a:pt x="5680509" y="2068562"/>
                </a:cubicBezTo>
                <a:lnTo>
                  <a:pt x="5719705" y="2089734"/>
                </a:lnTo>
                <a:lnTo>
                  <a:pt x="5756918" y="2106364"/>
                </a:lnTo>
                <a:lnTo>
                  <a:pt x="5769748" y="2111360"/>
                </a:lnTo>
                <a:lnTo>
                  <a:pt x="5761778" y="2107084"/>
                </a:lnTo>
                <a:cubicBezTo>
                  <a:pt x="5711785" y="2079097"/>
                  <a:pt x="5662734" y="2050173"/>
                  <a:pt x="5608870" y="2022539"/>
                </a:cubicBezTo>
                <a:lnTo>
                  <a:pt x="5583125" y="2009819"/>
                </a:lnTo>
                <a:lnTo>
                  <a:pt x="5583139" y="2012109"/>
                </a:lnTo>
                <a:cubicBezTo>
                  <a:pt x="5582491" y="2011518"/>
                  <a:pt x="5582214" y="2010818"/>
                  <a:pt x="5582110" y="2010071"/>
                </a:cubicBezTo>
                <a:lnTo>
                  <a:pt x="5582113" y="2009319"/>
                </a:lnTo>
                <a:close/>
                <a:moveTo>
                  <a:pt x="4940293" y="2007318"/>
                </a:moveTo>
                <a:lnTo>
                  <a:pt x="4940383" y="2007551"/>
                </a:lnTo>
                <a:lnTo>
                  <a:pt x="4942421" y="2009004"/>
                </a:lnTo>
                <a:lnTo>
                  <a:pt x="4942401" y="2008229"/>
                </a:lnTo>
                <a:cubicBezTo>
                  <a:pt x="4941977" y="2007541"/>
                  <a:pt x="4941150" y="2008049"/>
                  <a:pt x="4940727" y="2007360"/>
                </a:cubicBezTo>
                <a:close/>
                <a:moveTo>
                  <a:pt x="4829115" y="1999135"/>
                </a:moveTo>
                <a:cubicBezTo>
                  <a:pt x="4830406" y="1999333"/>
                  <a:pt x="4832325" y="2000048"/>
                  <a:pt x="4834684" y="2001640"/>
                </a:cubicBezTo>
                <a:cubicBezTo>
                  <a:pt x="4831880" y="2001586"/>
                  <a:pt x="4829953" y="2001205"/>
                  <a:pt x="4828772" y="2000752"/>
                </a:cubicBezTo>
                <a:cubicBezTo>
                  <a:pt x="4827886" y="2000413"/>
                  <a:pt x="4827420" y="2000033"/>
                  <a:pt x="4827317" y="1999721"/>
                </a:cubicBezTo>
                <a:cubicBezTo>
                  <a:pt x="4827162" y="1999253"/>
                  <a:pt x="4827824" y="1998936"/>
                  <a:pt x="4829115" y="1999135"/>
                </a:cubicBezTo>
                <a:close/>
                <a:moveTo>
                  <a:pt x="3959831" y="1998987"/>
                </a:moveTo>
                <a:cubicBezTo>
                  <a:pt x="3975796" y="2003475"/>
                  <a:pt x="3986965" y="2011180"/>
                  <a:pt x="3995560" y="2018161"/>
                </a:cubicBezTo>
                <a:cubicBezTo>
                  <a:pt x="3982686" y="2014541"/>
                  <a:pt x="3966722" y="2010052"/>
                  <a:pt x="3959831" y="1998987"/>
                </a:cubicBezTo>
                <a:close/>
                <a:moveTo>
                  <a:pt x="746112" y="1997287"/>
                </a:moveTo>
                <a:lnTo>
                  <a:pt x="746556" y="1997629"/>
                </a:lnTo>
                <a:lnTo>
                  <a:pt x="756678" y="2004440"/>
                </a:lnTo>
                <a:lnTo>
                  <a:pt x="757894" y="2004824"/>
                </a:lnTo>
                <a:close/>
                <a:moveTo>
                  <a:pt x="531257" y="1992587"/>
                </a:moveTo>
                <a:lnTo>
                  <a:pt x="534069" y="1992869"/>
                </a:lnTo>
                <a:lnTo>
                  <a:pt x="585736" y="2024511"/>
                </a:lnTo>
                <a:lnTo>
                  <a:pt x="579634" y="2022250"/>
                </a:lnTo>
                <a:cubicBezTo>
                  <a:pt x="559877" y="2014803"/>
                  <a:pt x="540833" y="2006561"/>
                  <a:pt x="526039" y="1993973"/>
                </a:cubicBezTo>
                <a:cubicBezTo>
                  <a:pt x="524752" y="1992878"/>
                  <a:pt x="527067" y="1992479"/>
                  <a:pt x="531257" y="1992587"/>
                </a:cubicBezTo>
                <a:close/>
                <a:moveTo>
                  <a:pt x="3941453" y="1989255"/>
                </a:moveTo>
                <a:cubicBezTo>
                  <a:pt x="3946958" y="1995366"/>
                  <a:pt x="3962408" y="1989821"/>
                  <a:pt x="3959831" y="1998987"/>
                </a:cubicBezTo>
                <a:cubicBezTo>
                  <a:pt x="3957128" y="1998226"/>
                  <a:pt x="3948162" y="2000839"/>
                  <a:pt x="3943833" y="1996414"/>
                </a:cubicBezTo>
                <a:cubicBezTo>
                  <a:pt x="3942391" y="1994938"/>
                  <a:pt x="3941462" y="1992680"/>
                  <a:pt x="3941453" y="1989255"/>
                </a:cubicBezTo>
                <a:close/>
                <a:moveTo>
                  <a:pt x="4957363" y="1988286"/>
                </a:moveTo>
                <a:lnTo>
                  <a:pt x="4957490" y="1988383"/>
                </a:lnTo>
                <a:lnTo>
                  <a:pt x="4960376" y="1990325"/>
                </a:lnTo>
                <a:lnTo>
                  <a:pt x="4960722" y="1990434"/>
                </a:lnTo>
                <a:close/>
                <a:moveTo>
                  <a:pt x="3940660" y="1986951"/>
                </a:moveTo>
                <a:lnTo>
                  <a:pt x="3940679" y="1987005"/>
                </a:lnTo>
                <a:cubicBezTo>
                  <a:pt x="3941108" y="1988255"/>
                  <a:pt x="3941453" y="1989255"/>
                  <a:pt x="3941453" y="1989255"/>
                </a:cubicBezTo>
                <a:close/>
                <a:moveTo>
                  <a:pt x="4896108" y="1986946"/>
                </a:moveTo>
                <a:lnTo>
                  <a:pt x="4896910" y="1987026"/>
                </a:lnTo>
                <a:lnTo>
                  <a:pt x="4911640" y="1996047"/>
                </a:lnTo>
                <a:lnTo>
                  <a:pt x="4909901" y="1995403"/>
                </a:lnTo>
                <a:cubicBezTo>
                  <a:pt x="4904268" y="1993280"/>
                  <a:pt x="4898838" y="1990929"/>
                  <a:pt x="4894620" y="1987341"/>
                </a:cubicBezTo>
                <a:cubicBezTo>
                  <a:pt x="4894253" y="1987029"/>
                  <a:pt x="4894913" y="1986915"/>
                  <a:pt x="4896108" y="1986946"/>
                </a:cubicBezTo>
                <a:close/>
                <a:moveTo>
                  <a:pt x="4907887" y="1984631"/>
                </a:moveTo>
                <a:cubicBezTo>
                  <a:pt x="4906932" y="1984466"/>
                  <a:pt x="4906312" y="1984847"/>
                  <a:pt x="4906770" y="1985594"/>
                </a:cubicBezTo>
                <a:cubicBezTo>
                  <a:pt x="4906770" y="1985594"/>
                  <a:pt x="4909874" y="1987513"/>
                  <a:pt x="4910888" y="1987601"/>
                </a:cubicBezTo>
                <a:cubicBezTo>
                  <a:pt x="4911227" y="1987631"/>
                  <a:pt x="4911334" y="1987456"/>
                  <a:pt x="4911016" y="1986939"/>
                </a:cubicBezTo>
                <a:lnTo>
                  <a:pt x="4909651" y="1985491"/>
                </a:lnTo>
                <a:lnTo>
                  <a:pt x="4909206" y="1985192"/>
                </a:lnTo>
                <a:close/>
                <a:moveTo>
                  <a:pt x="572572" y="1984466"/>
                </a:moveTo>
                <a:cubicBezTo>
                  <a:pt x="569221" y="1983889"/>
                  <a:pt x="567046" y="1985227"/>
                  <a:pt x="568656" y="1987845"/>
                </a:cubicBezTo>
                <a:cubicBezTo>
                  <a:pt x="568656" y="1987845"/>
                  <a:pt x="579541" y="1994578"/>
                  <a:pt x="583101" y="1994885"/>
                </a:cubicBezTo>
                <a:cubicBezTo>
                  <a:pt x="584289" y="1994989"/>
                  <a:pt x="584663" y="1994377"/>
                  <a:pt x="583548" y="1992564"/>
                </a:cubicBezTo>
                <a:lnTo>
                  <a:pt x="578761" y="1987486"/>
                </a:lnTo>
                <a:lnTo>
                  <a:pt x="577197" y="1986436"/>
                </a:lnTo>
                <a:close/>
                <a:moveTo>
                  <a:pt x="545485" y="1980156"/>
                </a:moveTo>
                <a:cubicBezTo>
                  <a:pt x="545485" y="1980156"/>
                  <a:pt x="539484" y="1981973"/>
                  <a:pt x="540985" y="1981518"/>
                </a:cubicBezTo>
                <a:cubicBezTo>
                  <a:pt x="541485" y="1981367"/>
                  <a:pt x="542819" y="1980963"/>
                  <a:pt x="545485" y="1980156"/>
                </a:cubicBezTo>
                <a:close/>
                <a:moveTo>
                  <a:pt x="531524" y="1971533"/>
                </a:moveTo>
                <a:cubicBezTo>
                  <a:pt x="528976" y="1972266"/>
                  <a:pt x="527704" y="1972633"/>
                  <a:pt x="527226" y="1972772"/>
                </a:cubicBezTo>
                <a:cubicBezTo>
                  <a:pt x="525793" y="1973184"/>
                  <a:pt x="531524" y="1971533"/>
                  <a:pt x="531524" y="1971533"/>
                </a:cubicBezTo>
                <a:close/>
                <a:moveTo>
                  <a:pt x="4915938" y="1968083"/>
                </a:moveTo>
                <a:cubicBezTo>
                  <a:pt x="4918016" y="1967756"/>
                  <a:pt x="4918510" y="1968559"/>
                  <a:pt x="4919781" y="1970627"/>
                </a:cubicBezTo>
                <a:cubicBezTo>
                  <a:pt x="4919156" y="1970536"/>
                  <a:pt x="4918425" y="1970274"/>
                  <a:pt x="4917735" y="1969848"/>
                </a:cubicBezTo>
                <a:cubicBezTo>
                  <a:pt x="4917046" y="1969421"/>
                  <a:pt x="4916397" y="1968830"/>
                  <a:pt x="4915938" y="1968083"/>
                </a:cubicBezTo>
                <a:close/>
                <a:moveTo>
                  <a:pt x="3885971" y="1961423"/>
                </a:moveTo>
                <a:cubicBezTo>
                  <a:pt x="3887418" y="1960478"/>
                  <a:pt x="3910641" y="1966534"/>
                  <a:pt x="3911429" y="1967740"/>
                </a:cubicBezTo>
                <a:cubicBezTo>
                  <a:pt x="3933336" y="1974943"/>
                  <a:pt x="3964570" y="1990106"/>
                  <a:pt x="3982423" y="1997949"/>
                </a:cubicBezTo>
                <a:cubicBezTo>
                  <a:pt x="4018127" y="2013635"/>
                  <a:pt x="4044632" y="2024716"/>
                  <a:pt x="4077574" y="2042493"/>
                </a:cubicBezTo>
                <a:cubicBezTo>
                  <a:pt x="4092238" y="2050195"/>
                  <a:pt x="4106074" y="2057882"/>
                  <a:pt x="4119451" y="2065597"/>
                </a:cubicBezTo>
                <a:lnTo>
                  <a:pt x="4148498" y="2082877"/>
                </a:lnTo>
                <a:lnTo>
                  <a:pt x="4145477" y="2081810"/>
                </a:lnTo>
                <a:cubicBezTo>
                  <a:pt x="4138504" y="2078871"/>
                  <a:pt x="4129969" y="2074659"/>
                  <a:pt x="4122054" y="2071331"/>
                </a:cubicBezTo>
                <a:lnTo>
                  <a:pt x="4119711" y="2070478"/>
                </a:lnTo>
                <a:lnTo>
                  <a:pt x="4107962" y="2063497"/>
                </a:lnTo>
                <a:cubicBezTo>
                  <a:pt x="4094840" y="2056024"/>
                  <a:pt x="4081808" y="2048977"/>
                  <a:pt x="4069050" y="2042612"/>
                </a:cubicBezTo>
                <a:cubicBezTo>
                  <a:pt x="4041353" y="2027862"/>
                  <a:pt x="4012576" y="2015539"/>
                  <a:pt x="3983324" y="2003742"/>
                </a:cubicBezTo>
                <a:lnTo>
                  <a:pt x="3940494" y="1986468"/>
                </a:lnTo>
                <a:lnTo>
                  <a:pt x="3921610" y="1978851"/>
                </a:lnTo>
                <a:lnTo>
                  <a:pt x="3917691" y="1978652"/>
                </a:lnTo>
                <a:cubicBezTo>
                  <a:pt x="3915483" y="1978687"/>
                  <a:pt x="3913798" y="1978775"/>
                  <a:pt x="3914728" y="1978662"/>
                </a:cubicBezTo>
                <a:lnTo>
                  <a:pt x="3919915" y="1978168"/>
                </a:lnTo>
                <a:lnTo>
                  <a:pt x="3894753" y="1968020"/>
                </a:lnTo>
                <a:cubicBezTo>
                  <a:pt x="3893965" y="1966814"/>
                  <a:pt x="3884524" y="1962368"/>
                  <a:pt x="3885971" y="1961423"/>
                </a:cubicBezTo>
                <a:close/>
                <a:moveTo>
                  <a:pt x="4841740" y="1958802"/>
                </a:moveTo>
                <a:lnTo>
                  <a:pt x="4845277" y="1959930"/>
                </a:lnTo>
                <a:lnTo>
                  <a:pt x="4868112" y="1967987"/>
                </a:lnTo>
                <a:lnTo>
                  <a:pt x="4875434" y="1973545"/>
                </a:lnTo>
                <a:lnTo>
                  <a:pt x="4885802" y="1980194"/>
                </a:lnTo>
                <a:lnTo>
                  <a:pt x="4880905" y="1978617"/>
                </a:lnTo>
                <a:cubicBezTo>
                  <a:pt x="4873944" y="1975026"/>
                  <a:pt x="4866782" y="1971631"/>
                  <a:pt x="4859226" y="1968454"/>
                </a:cubicBezTo>
                <a:lnTo>
                  <a:pt x="4848207" y="1964394"/>
                </a:lnTo>
                <a:lnTo>
                  <a:pt x="4848470" y="1964287"/>
                </a:lnTo>
                <a:cubicBezTo>
                  <a:pt x="4847898" y="1963684"/>
                  <a:pt x="4846406" y="1962455"/>
                  <a:pt x="4843591" y="1960270"/>
                </a:cubicBezTo>
                <a:close/>
                <a:moveTo>
                  <a:pt x="4967260" y="1956593"/>
                </a:moveTo>
                <a:cubicBezTo>
                  <a:pt x="4967370" y="1956531"/>
                  <a:pt x="4967343" y="1956546"/>
                  <a:pt x="4967239" y="1956603"/>
                </a:cubicBezTo>
                <a:lnTo>
                  <a:pt x="4966779" y="1956857"/>
                </a:lnTo>
                <a:lnTo>
                  <a:pt x="4966780" y="1956857"/>
                </a:lnTo>
                <a:close/>
                <a:moveTo>
                  <a:pt x="4860794" y="1954994"/>
                </a:moveTo>
                <a:cubicBezTo>
                  <a:pt x="4863295" y="1955355"/>
                  <a:pt x="4865601" y="1956943"/>
                  <a:pt x="4866873" y="1959010"/>
                </a:cubicBezTo>
                <a:cubicBezTo>
                  <a:pt x="4865553" y="1958872"/>
                  <a:pt x="4864682" y="1958459"/>
                  <a:pt x="4863816" y="1957785"/>
                </a:cubicBezTo>
                <a:cubicBezTo>
                  <a:pt x="4862951" y="1957110"/>
                  <a:pt x="4862091" y="1956175"/>
                  <a:pt x="4860794" y="1954994"/>
                </a:cubicBezTo>
                <a:close/>
                <a:moveTo>
                  <a:pt x="4858626" y="1953320"/>
                </a:moveTo>
                <a:cubicBezTo>
                  <a:pt x="4860279" y="1952304"/>
                  <a:pt x="4860370" y="1954305"/>
                  <a:pt x="4860794" y="1954994"/>
                </a:cubicBezTo>
                <a:cubicBezTo>
                  <a:pt x="4860381" y="1955248"/>
                  <a:pt x="4860068" y="1955203"/>
                  <a:pt x="4859744" y="1954908"/>
                </a:cubicBezTo>
                <a:cubicBezTo>
                  <a:pt x="4859420" y="1954612"/>
                  <a:pt x="4859085" y="1954067"/>
                  <a:pt x="4858626" y="1953320"/>
                </a:cubicBezTo>
                <a:close/>
                <a:moveTo>
                  <a:pt x="4856457" y="1951647"/>
                </a:moveTo>
                <a:cubicBezTo>
                  <a:pt x="4858110" y="1950630"/>
                  <a:pt x="4858201" y="1952631"/>
                  <a:pt x="4858626" y="1953320"/>
                </a:cubicBezTo>
                <a:cubicBezTo>
                  <a:pt x="4858212" y="1953574"/>
                  <a:pt x="4857900" y="1953530"/>
                  <a:pt x="4857576" y="1953234"/>
                </a:cubicBezTo>
                <a:cubicBezTo>
                  <a:pt x="4857252" y="1952939"/>
                  <a:pt x="4856916" y="1952393"/>
                  <a:pt x="4856457" y="1951647"/>
                </a:cubicBezTo>
                <a:close/>
                <a:moveTo>
                  <a:pt x="4808151" y="1948526"/>
                </a:moveTo>
                <a:lnTo>
                  <a:pt x="4817608" y="1951110"/>
                </a:lnTo>
                <a:lnTo>
                  <a:pt x="4826526" y="1953953"/>
                </a:lnTo>
                <a:lnTo>
                  <a:pt x="4829822" y="1957026"/>
                </a:lnTo>
                <a:lnTo>
                  <a:pt x="4831400" y="1958298"/>
                </a:lnTo>
                <a:lnTo>
                  <a:pt x="4812270" y="1951737"/>
                </a:lnTo>
                <a:lnTo>
                  <a:pt x="4810328" y="1950340"/>
                </a:lnTo>
                <a:close/>
                <a:moveTo>
                  <a:pt x="4898932" y="1948154"/>
                </a:moveTo>
                <a:cubicBezTo>
                  <a:pt x="4898932" y="1948154"/>
                  <a:pt x="4901642" y="1948545"/>
                  <a:pt x="4902489" y="1949923"/>
                </a:cubicBezTo>
                <a:cubicBezTo>
                  <a:pt x="4902825" y="1950469"/>
                  <a:pt x="4902745" y="1950706"/>
                  <a:pt x="4902443" y="1950736"/>
                </a:cubicBezTo>
                <a:cubicBezTo>
                  <a:pt x="4901990" y="1950781"/>
                  <a:pt x="4901037" y="1950360"/>
                  <a:pt x="4900235" y="1949816"/>
                </a:cubicBezTo>
                <a:cubicBezTo>
                  <a:pt x="4899432" y="1949271"/>
                  <a:pt x="4898781" y="1948603"/>
                  <a:pt x="4898932" y="1948154"/>
                </a:cubicBezTo>
                <a:close/>
                <a:moveTo>
                  <a:pt x="4951196" y="1938566"/>
                </a:moveTo>
                <a:lnTo>
                  <a:pt x="4956804" y="1941967"/>
                </a:lnTo>
                <a:lnTo>
                  <a:pt x="4961099" y="1943072"/>
                </a:lnTo>
                <a:cubicBezTo>
                  <a:pt x="4962470" y="1943333"/>
                  <a:pt x="4963456" y="1943375"/>
                  <a:pt x="4963477" y="1942963"/>
                </a:cubicBezTo>
                <a:cubicBezTo>
                  <a:pt x="4964246" y="1941040"/>
                  <a:pt x="4954172" y="1939100"/>
                  <a:pt x="4951642" y="1938645"/>
                </a:cubicBezTo>
                <a:close/>
                <a:moveTo>
                  <a:pt x="4923753" y="1928169"/>
                </a:moveTo>
                <a:lnTo>
                  <a:pt x="4925240" y="1929165"/>
                </a:lnTo>
                <a:lnTo>
                  <a:pt x="4928217" y="1930006"/>
                </a:lnTo>
                <a:cubicBezTo>
                  <a:pt x="4930828" y="1930877"/>
                  <a:pt x="4933733" y="1932076"/>
                  <a:pt x="4936728" y="1933396"/>
                </a:cubicBezTo>
                <a:lnTo>
                  <a:pt x="4943423" y="1936378"/>
                </a:lnTo>
                <a:lnTo>
                  <a:pt x="4940484" y="1934363"/>
                </a:lnTo>
                <a:lnTo>
                  <a:pt x="4931350" y="1930968"/>
                </a:lnTo>
                <a:close/>
                <a:moveTo>
                  <a:pt x="600813" y="1926427"/>
                </a:moveTo>
                <a:cubicBezTo>
                  <a:pt x="608099" y="1925278"/>
                  <a:pt x="609833" y="1928097"/>
                  <a:pt x="614293" y="1935347"/>
                </a:cubicBezTo>
                <a:cubicBezTo>
                  <a:pt x="612099" y="1935030"/>
                  <a:pt x="609534" y="1934110"/>
                  <a:pt x="607116" y="1932614"/>
                </a:cubicBezTo>
                <a:cubicBezTo>
                  <a:pt x="604696" y="1931117"/>
                  <a:pt x="602423" y="1929046"/>
                  <a:pt x="600813" y="1926427"/>
                </a:cubicBezTo>
                <a:close/>
                <a:moveTo>
                  <a:pt x="4834673" y="1926110"/>
                </a:moveTo>
                <a:lnTo>
                  <a:pt x="4837797" y="1928137"/>
                </a:lnTo>
                <a:lnTo>
                  <a:pt x="4837048" y="1927896"/>
                </a:lnTo>
                <a:close/>
                <a:moveTo>
                  <a:pt x="5429602" y="1914072"/>
                </a:moveTo>
                <a:cubicBezTo>
                  <a:pt x="5429602" y="1914072"/>
                  <a:pt x="5463643" y="1932769"/>
                  <a:pt x="5468745" y="1937086"/>
                </a:cubicBezTo>
                <a:lnTo>
                  <a:pt x="5471655" y="1938750"/>
                </a:lnTo>
                <a:lnTo>
                  <a:pt x="5490925" y="1946163"/>
                </a:lnTo>
                <a:lnTo>
                  <a:pt x="5510007" y="1954319"/>
                </a:lnTo>
                <a:lnTo>
                  <a:pt x="5509927" y="1954026"/>
                </a:lnTo>
                <a:cubicBezTo>
                  <a:pt x="5502650" y="1942543"/>
                  <a:pt x="5434615" y="1910437"/>
                  <a:pt x="5429602" y="1914072"/>
                </a:cubicBezTo>
                <a:close/>
                <a:moveTo>
                  <a:pt x="3931797" y="1907710"/>
                </a:moveTo>
                <a:cubicBezTo>
                  <a:pt x="3935247" y="1904591"/>
                  <a:pt x="3969374" y="1920858"/>
                  <a:pt x="3973143" y="1928384"/>
                </a:cubicBezTo>
                <a:cubicBezTo>
                  <a:pt x="3973861" y="1929818"/>
                  <a:pt x="3973478" y="1930935"/>
                  <a:pt x="3971571" y="1931540"/>
                </a:cubicBezTo>
                <a:cubicBezTo>
                  <a:pt x="3957509" y="1932149"/>
                  <a:pt x="3953707" y="1921952"/>
                  <a:pt x="3940833" y="1918333"/>
                </a:cubicBezTo>
                <a:cubicBezTo>
                  <a:pt x="3936870" y="1915138"/>
                  <a:pt x="3934323" y="1912742"/>
                  <a:pt x="3932912" y="1911016"/>
                </a:cubicBezTo>
                <a:cubicBezTo>
                  <a:pt x="3931499" y="1909289"/>
                  <a:pt x="3931222" y="1908230"/>
                  <a:pt x="3931797" y="1907710"/>
                </a:cubicBezTo>
                <a:close/>
                <a:moveTo>
                  <a:pt x="4944277" y="1896438"/>
                </a:moveTo>
                <a:lnTo>
                  <a:pt x="4945463" y="1897099"/>
                </a:lnTo>
                <a:lnTo>
                  <a:pt x="4945388" y="1896905"/>
                </a:lnTo>
                <a:close/>
                <a:moveTo>
                  <a:pt x="597534" y="1894025"/>
                </a:moveTo>
                <a:cubicBezTo>
                  <a:pt x="597534" y="1894025"/>
                  <a:pt x="606704" y="1894317"/>
                  <a:pt x="604411" y="1894244"/>
                </a:cubicBezTo>
                <a:cubicBezTo>
                  <a:pt x="603648" y="1894220"/>
                  <a:pt x="601610" y="1894154"/>
                  <a:pt x="597534" y="1894025"/>
                </a:cubicBezTo>
                <a:close/>
                <a:moveTo>
                  <a:pt x="340559" y="1893873"/>
                </a:moveTo>
                <a:lnTo>
                  <a:pt x="352967" y="1897828"/>
                </a:lnTo>
                <a:lnTo>
                  <a:pt x="433061" y="1926089"/>
                </a:lnTo>
                <a:lnTo>
                  <a:pt x="458742" y="1945586"/>
                </a:lnTo>
                <a:lnTo>
                  <a:pt x="495108" y="1968906"/>
                </a:lnTo>
                <a:lnTo>
                  <a:pt x="477933" y="1963372"/>
                </a:lnTo>
                <a:cubicBezTo>
                  <a:pt x="453518" y="1950776"/>
                  <a:pt x="428395" y="1938869"/>
                  <a:pt x="401892" y="1927727"/>
                </a:cubicBezTo>
                <a:lnTo>
                  <a:pt x="363243" y="1913486"/>
                </a:lnTo>
                <a:lnTo>
                  <a:pt x="364167" y="1913110"/>
                </a:lnTo>
                <a:cubicBezTo>
                  <a:pt x="362160" y="1910996"/>
                  <a:pt x="356927" y="1906686"/>
                  <a:pt x="347050" y="1899022"/>
                </a:cubicBezTo>
                <a:close/>
                <a:moveTo>
                  <a:pt x="780825" y="1886122"/>
                </a:moveTo>
                <a:cubicBezTo>
                  <a:pt x="781212" y="1885907"/>
                  <a:pt x="781115" y="1885960"/>
                  <a:pt x="780751" y="1886161"/>
                </a:cubicBezTo>
                <a:lnTo>
                  <a:pt x="779139" y="1887049"/>
                </a:lnTo>
                <a:lnTo>
                  <a:pt x="779140" y="1887049"/>
                </a:lnTo>
                <a:close/>
                <a:moveTo>
                  <a:pt x="4905464" y="1883837"/>
                </a:moveTo>
                <a:lnTo>
                  <a:pt x="4909171" y="1885578"/>
                </a:lnTo>
                <a:lnTo>
                  <a:pt x="4910951" y="1885800"/>
                </a:lnTo>
                <a:lnTo>
                  <a:pt x="4917914" y="1888629"/>
                </a:lnTo>
                <a:lnTo>
                  <a:pt x="4918820" y="1888269"/>
                </a:lnTo>
                <a:cubicBezTo>
                  <a:pt x="4924081" y="1888327"/>
                  <a:pt x="4931948" y="1892121"/>
                  <a:pt x="4938847" y="1894851"/>
                </a:cubicBezTo>
                <a:lnTo>
                  <a:pt x="4943000" y="1896266"/>
                </a:lnTo>
                <a:lnTo>
                  <a:pt x="4942252" y="1895230"/>
                </a:lnTo>
                <a:cubicBezTo>
                  <a:pt x="4941601" y="1894404"/>
                  <a:pt x="4940848" y="1893641"/>
                  <a:pt x="4940434" y="1893895"/>
                </a:cubicBezTo>
                <a:cubicBezTo>
                  <a:pt x="4940641" y="1893768"/>
                  <a:pt x="4941336" y="1893954"/>
                  <a:pt x="4942379" y="1894371"/>
                </a:cubicBezTo>
                <a:lnTo>
                  <a:pt x="4944847" y="1895514"/>
                </a:lnTo>
                <a:lnTo>
                  <a:pt x="4944783" y="1895349"/>
                </a:lnTo>
                <a:lnTo>
                  <a:pt x="4943598" y="1894289"/>
                </a:lnTo>
                <a:lnTo>
                  <a:pt x="4924976" y="1887417"/>
                </a:lnTo>
                <a:lnTo>
                  <a:pt x="4922340" y="1886893"/>
                </a:lnTo>
                <a:cubicBezTo>
                  <a:pt x="4918629" y="1886253"/>
                  <a:pt x="4914731" y="1885631"/>
                  <a:pt x="4910861" y="1884946"/>
                </a:cubicBezTo>
                <a:close/>
                <a:moveTo>
                  <a:pt x="4883382" y="1882663"/>
                </a:moveTo>
                <a:cubicBezTo>
                  <a:pt x="4885014" y="1883193"/>
                  <a:pt x="4886428" y="1883599"/>
                  <a:pt x="4886535" y="1883690"/>
                </a:cubicBezTo>
                <a:cubicBezTo>
                  <a:pt x="4886589" y="1883736"/>
                  <a:pt x="4886315" y="1883702"/>
                  <a:pt x="4885578" y="1883566"/>
                </a:cubicBezTo>
                <a:lnTo>
                  <a:pt x="4884836" y="1883419"/>
                </a:lnTo>
                <a:close/>
                <a:moveTo>
                  <a:pt x="407394" y="1880515"/>
                </a:moveTo>
                <a:cubicBezTo>
                  <a:pt x="416165" y="1881782"/>
                  <a:pt x="424254" y="1887353"/>
                  <a:pt x="428714" y="1894604"/>
                </a:cubicBezTo>
                <a:cubicBezTo>
                  <a:pt x="424086" y="1894119"/>
                  <a:pt x="421029" y="1892669"/>
                  <a:pt x="417993" y="1890304"/>
                </a:cubicBezTo>
                <a:cubicBezTo>
                  <a:pt x="414957" y="1887938"/>
                  <a:pt x="411940" y="1884658"/>
                  <a:pt x="407394" y="1880515"/>
                </a:cubicBezTo>
                <a:close/>
                <a:moveTo>
                  <a:pt x="399786" y="1874645"/>
                </a:moveTo>
                <a:cubicBezTo>
                  <a:pt x="405585" y="1871079"/>
                  <a:pt x="405907" y="1878099"/>
                  <a:pt x="407394" y="1880515"/>
                </a:cubicBezTo>
                <a:cubicBezTo>
                  <a:pt x="405944" y="1881408"/>
                  <a:pt x="404847" y="1881249"/>
                  <a:pt x="403710" y="1880213"/>
                </a:cubicBezTo>
                <a:cubicBezTo>
                  <a:pt x="402574" y="1879177"/>
                  <a:pt x="401397" y="1877263"/>
                  <a:pt x="399786" y="1874645"/>
                </a:cubicBezTo>
                <a:close/>
                <a:moveTo>
                  <a:pt x="392180" y="1868776"/>
                </a:moveTo>
                <a:cubicBezTo>
                  <a:pt x="397979" y="1865210"/>
                  <a:pt x="398300" y="1872229"/>
                  <a:pt x="399786" y="1874645"/>
                </a:cubicBezTo>
                <a:cubicBezTo>
                  <a:pt x="398337" y="1875537"/>
                  <a:pt x="397241" y="1875380"/>
                  <a:pt x="396104" y="1874343"/>
                </a:cubicBezTo>
                <a:cubicBezTo>
                  <a:pt x="394968" y="1873308"/>
                  <a:pt x="393791" y="1871395"/>
                  <a:pt x="392180" y="1868776"/>
                </a:cubicBezTo>
                <a:close/>
                <a:moveTo>
                  <a:pt x="5358222" y="1858454"/>
                </a:moveTo>
                <a:cubicBezTo>
                  <a:pt x="5358222" y="1858454"/>
                  <a:pt x="5369400" y="1873606"/>
                  <a:pt x="5376004" y="1872580"/>
                </a:cubicBezTo>
                <a:cubicBezTo>
                  <a:pt x="5381107" y="1870654"/>
                  <a:pt x="5360923" y="1856331"/>
                  <a:pt x="5358222" y="1858454"/>
                </a:cubicBezTo>
                <a:close/>
                <a:moveTo>
                  <a:pt x="222748" y="1857828"/>
                </a:moveTo>
                <a:lnTo>
                  <a:pt x="255915" y="1866894"/>
                </a:lnTo>
                <a:lnTo>
                  <a:pt x="287196" y="1876864"/>
                </a:lnTo>
                <a:lnTo>
                  <a:pt x="298758" y="1887643"/>
                </a:lnTo>
                <a:lnTo>
                  <a:pt x="304295" y="1892104"/>
                </a:lnTo>
                <a:lnTo>
                  <a:pt x="237194" y="1869093"/>
                </a:lnTo>
                <a:lnTo>
                  <a:pt x="230383" y="1864191"/>
                </a:lnTo>
                <a:close/>
                <a:moveTo>
                  <a:pt x="4971580" y="1857168"/>
                </a:moveTo>
                <a:lnTo>
                  <a:pt x="4971888" y="1859006"/>
                </a:lnTo>
                <a:cubicBezTo>
                  <a:pt x="4972046" y="1859954"/>
                  <a:pt x="4972173" y="1860711"/>
                  <a:pt x="4972173" y="1860711"/>
                </a:cubicBezTo>
                <a:close/>
                <a:moveTo>
                  <a:pt x="541165" y="1856526"/>
                </a:moveTo>
                <a:cubicBezTo>
                  <a:pt x="541165" y="1856526"/>
                  <a:pt x="550668" y="1857897"/>
                  <a:pt x="553640" y="1862730"/>
                </a:cubicBezTo>
                <a:cubicBezTo>
                  <a:pt x="554817" y="1864644"/>
                  <a:pt x="554538" y="1865475"/>
                  <a:pt x="553478" y="1865580"/>
                </a:cubicBezTo>
                <a:cubicBezTo>
                  <a:pt x="551888" y="1865737"/>
                  <a:pt x="548545" y="1864261"/>
                  <a:pt x="545732" y="1862352"/>
                </a:cubicBezTo>
                <a:cubicBezTo>
                  <a:pt x="542918" y="1860442"/>
                  <a:pt x="540634" y="1858100"/>
                  <a:pt x="541165" y="1856526"/>
                </a:cubicBezTo>
                <a:close/>
                <a:moveTo>
                  <a:pt x="4971316" y="1855598"/>
                </a:moveTo>
                <a:cubicBezTo>
                  <a:pt x="4971222" y="1855031"/>
                  <a:pt x="4971285" y="1855409"/>
                  <a:pt x="4971412" y="1856167"/>
                </a:cubicBezTo>
                <a:lnTo>
                  <a:pt x="4971580" y="1857168"/>
                </a:lnTo>
                <a:close/>
                <a:moveTo>
                  <a:pt x="3724112" y="1850031"/>
                </a:moveTo>
                <a:lnTo>
                  <a:pt x="3721895" y="1853486"/>
                </a:lnTo>
                <a:cubicBezTo>
                  <a:pt x="3720712" y="1853255"/>
                  <a:pt x="3720707" y="1852326"/>
                  <a:pt x="3721278" y="1851487"/>
                </a:cubicBezTo>
                <a:cubicBezTo>
                  <a:pt x="3721849" y="1850649"/>
                  <a:pt x="3722994" y="1849900"/>
                  <a:pt x="3724112" y="1850031"/>
                </a:cubicBezTo>
                <a:close/>
                <a:moveTo>
                  <a:pt x="3878275" y="1849726"/>
                </a:moveTo>
                <a:cubicBezTo>
                  <a:pt x="3878604" y="1849391"/>
                  <a:pt x="3879515" y="1849362"/>
                  <a:pt x="3881189" y="1849833"/>
                </a:cubicBezTo>
                <a:cubicBezTo>
                  <a:pt x="3885667" y="1845767"/>
                  <a:pt x="3890458" y="1852440"/>
                  <a:pt x="3886179" y="1855800"/>
                </a:cubicBezTo>
                <a:cubicBezTo>
                  <a:pt x="3883089" y="1854931"/>
                  <a:pt x="3880168" y="1852969"/>
                  <a:pt x="3878856" y="1851459"/>
                </a:cubicBezTo>
                <a:cubicBezTo>
                  <a:pt x="3878200" y="1850704"/>
                  <a:pt x="3877946" y="1850062"/>
                  <a:pt x="3878275" y="1849726"/>
                </a:cubicBezTo>
                <a:close/>
                <a:moveTo>
                  <a:pt x="4917820" y="1843990"/>
                </a:moveTo>
                <a:cubicBezTo>
                  <a:pt x="4919111" y="1844189"/>
                  <a:pt x="4921030" y="1844902"/>
                  <a:pt x="4923389" y="1846495"/>
                </a:cubicBezTo>
                <a:cubicBezTo>
                  <a:pt x="4920584" y="1846441"/>
                  <a:pt x="4918658" y="1846060"/>
                  <a:pt x="4917477" y="1845607"/>
                </a:cubicBezTo>
                <a:cubicBezTo>
                  <a:pt x="4916591" y="1845268"/>
                  <a:pt x="4916125" y="1844888"/>
                  <a:pt x="4916021" y="1844576"/>
                </a:cubicBezTo>
                <a:cubicBezTo>
                  <a:pt x="4915867" y="1844108"/>
                  <a:pt x="4916529" y="1843792"/>
                  <a:pt x="4917820" y="1843990"/>
                </a:cubicBezTo>
                <a:close/>
                <a:moveTo>
                  <a:pt x="3861107" y="1834298"/>
                </a:moveTo>
                <a:cubicBezTo>
                  <a:pt x="3864317" y="1831776"/>
                  <a:pt x="3873050" y="1838511"/>
                  <a:pt x="3873807" y="1843323"/>
                </a:cubicBezTo>
                <a:cubicBezTo>
                  <a:pt x="3874058" y="1844928"/>
                  <a:pt x="3873425" y="1846319"/>
                  <a:pt x="3871405" y="1847082"/>
                </a:cubicBezTo>
                <a:cubicBezTo>
                  <a:pt x="3861878" y="1844403"/>
                  <a:pt x="3856986" y="1840556"/>
                  <a:pt x="3855634" y="1837703"/>
                </a:cubicBezTo>
                <a:cubicBezTo>
                  <a:pt x="3854283" y="1834851"/>
                  <a:pt x="3856472" y="1832994"/>
                  <a:pt x="3861107" y="1834298"/>
                </a:cubicBezTo>
                <a:close/>
                <a:moveTo>
                  <a:pt x="4916438" y="1827099"/>
                </a:moveTo>
                <a:lnTo>
                  <a:pt x="4916276" y="1829198"/>
                </a:lnTo>
                <a:cubicBezTo>
                  <a:pt x="4916276" y="1829198"/>
                  <a:pt x="4916332" y="1828465"/>
                  <a:pt x="4916403" y="1827550"/>
                </a:cubicBezTo>
                <a:close/>
                <a:moveTo>
                  <a:pt x="4916657" y="1824255"/>
                </a:moveTo>
                <a:cubicBezTo>
                  <a:pt x="4916700" y="1823706"/>
                  <a:pt x="4916672" y="1824073"/>
                  <a:pt x="4916616" y="1824804"/>
                </a:cubicBezTo>
                <a:lnTo>
                  <a:pt x="4916438" y="1827099"/>
                </a:lnTo>
                <a:close/>
                <a:moveTo>
                  <a:pt x="5359354" y="1823225"/>
                </a:moveTo>
                <a:lnTo>
                  <a:pt x="5361651" y="1823974"/>
                </a:lnTo>
                <a:lnTo>
                  <a:pt x="5363853" y="1827192"/>
                </a:lnTo>
                <a:cubicBezTo>
                  <a:pt x="5365794" y="1829960"/>
                  <a:pt x="5368695" y="1833057"/>
                  <a:pt x="5374111" y="1833139"/>
                </a:cubicBezTo>
                <a:cubicBezTo>
                  <a:pt x="5376332" y="1833043"/>
                  <a:pt x="5376716" y="1832219"/>
                  <a:pt x="5375995" y="1831079"/>
                </a:cubicBezTo>
                <a:cubicBezTo>
                  <a:pt x="5375275" y="1829938"/>
                  <a:pt x="5373448" y="1828479"/>
                  <a:pt x="5371245" y="1827109"/>
                </a:cubicBezTo>
                <a:lnTo>
                  <a:pt x="5361651" y="1823974"/>
                </a:lnTo>
                <a:lnTo>
                  <a:pt x="5361468" y="1823706"/>
                </a:lnTo>
                <a:cubicBezTo>
                  <a:pt x="5360782" y="1822906"/>
                  <a:pt x="5360142" y="1822606"/>
                  <a:pt x="5359354" y="1823225"/>
                </a:cubicBezTo>
                <a:close/>
                <a:moveTo>
                  <a:pt x="724482" y="1822896"/>
                </a:moveTo>
                <a:lnTo>
                  <a:pt x="744152" y="1834823"/>
                </a:lnTo>
                <a:lnTo>
                  <a:pt x="759216" y="1838700"/>
                </a:lnTo>
                <a:cubicBezTo>
                  <a:pt x="764022" y="1839614"/>
                  <a:pt x="767483" y="1839761"/>
                  <a:pt x="767557" y="1838318"/>
                </a:cubicBezTo>
                <a:cubicBezTo>
                  <a:pt x="770253" y="1831570"/>
                  <a:pt x="734919" y="1824766"/>
                  <a:pt x="726044" y="1823170"/>
                </a:cubicBezTo>
                <a:close/>
                <a:moveTo>
                  <a:pt x="3590199" y="1821305"/>
                </a:moveTo>
                <a:lnTo>
                  <a:pt x="3590397" y="1822728"/>
                </a:lnTo>
                <a:cubicBezTo>
                  <a:pt x="3591406" y="1826996"/>
                  <a:pt x="3593016" y="1831081"/>
                  <a:pt x="3593335" y="1830133"/>
                </a:cubicBezTo>
                <a:cubicBezTo>
                  <a:pt x="3593671" y="1830679"/>
                  <a:pt x="3592475" y="1831790"/>
                  <a:pt x="3591032" y="1832866"/>
                </a:cubicBezTo>
                <a:lnTo>
                  <a:pt x="3590687" y="1833095"/>
                </a:lnTo>
                <a:lnTo>
                  <a:pt x="3620795" y="1848485"/>
                </a:lnTo>
                <a:cubicBezTo>
                  <a:pt x="3663980" y="1871063"/>
                  <a:pt x="3706854" y="1893911"/>
                  <a:pt x="3749482" y="1916832"/>
                </a:cubicBezTo>
                <a:lnTo>
                  <a:pt x="3811555" y="1950362"/>
                </a:lnTo>
                <a:lnTo>
                  <a:pt x="3870486" y="1976698"/>
                </a:lnTo>
                <a:lnTo>
                  <a:pt x="3890804" y="1984609"/>
                </a:lnTo>
                <a:lnTo>
                  <a:pt x="3878182" y="1977837"/>
                </a:lnTo>
                <a:cubicBezTo>
                  <a:pt x="3799011" y="1933515"/>
                  <a:pt x="3721333" y="1887712"/>
                  <a:pt x="3636032" y="1843949"/>
                </a:cubicBezTo>
                <a:lnTo>
                  <a:pt x="3595261" y="1823806"/>
                </a:lnTo>
                <a:lnTo>
                  <a:pt x="3595283" y="1827432"/>
                </a:lnTo>
                <a:cubicBezTo>
                  <a:pt x="3594256" y="1826496"/>
                  <a:pt x="3593818" y="1825387"/>
                  <a:pt x="3593654" y="1824203"/>
                </a:cubicBezTo>
                <a:lnTo>
                  <a:pt x="3593658" y="1823014"/>
                </a:lnTo>
                <a:close/>
                <a:moveTo>
                  <a:pt x="322111" y="1802507"/>
                </a:moveTo>
                <a:cubicBezTo>
                  <a:pt x="322111" y="1802507"/>
                  <a:pt x="316383" y="1804157"/>
                  <a:pt x="317814" y="1803744"/>
                </a:cubicBezTo>
                <a:cubicBezTo>
                  <a:pt x="318293" y="1803607"/>
                  <a:pt x="319566" y="1803240"/>
                  <a:pt x="322111" y="1802507"/>
                </a:cubicBezTo>
                <a:close/>
                <a:moveTo>
                  <a:pt x="4896856" y="1793380"/>
                </a:moveTo>
                <a:lnTo>
                  <a:pt x="4906312" y="1795965"/>
                </a:lnTo>
                <a:lnTo>
                  <a:pt x="4915230" y="1798808"/>
                </a:lnTo>
                <a:lnTo>
                  <a:pt x="4918526" y="1801881"/>
                </a:lnTo>
                <a:lnTo>
                  <a:pt x="4920106" y="1803153"/>
                </a:lnTo>
                <a:lnTo>
                  <a:pt x="4900974" y="1796592"/>
                </a:lnTo>
                <a:lnTo>
                  <a:pt x="4899033" y="1795195"/>
                </a:lnTo>
                <a:close/>
                <a:moveTo>
                  <a:pt x="628222" y="1786425"/>
                </a:moveTo>
                <a:lnTo>
                  <a:pt x="633437" y="1789920"/>
                </a:lnTo>
                <a:lnTo>
                  <a:pt x="643882" y="1792870"/>
                </a:lnTo>
                <a:cubicBezTo>
                  <a:pt x="653038" y="1795925"/>
                  <a:pt x="663228" y="1800129"/>
                  <a:pt x="673732" y="1804761"/>
                </a:cubicBezTo>
                <a:lnTo>
                  <a:pt x="697217" y="1815219"/>
                </a:lnTo>
                <a:lnTo>
                  <a:pt x="686906" y="1808151"/>
                </a:lnTo>
                <a:lnTo>
                  <a:pt x="654869" y="1796245"/>
                </a:lnTo>
                <a:close/>
                <a:moveTo>
                  <a:pt x="5280641" y="1786203"/>
                </a:moveTo>
                <a:cubicBezTo>
                  <a:pt x="5279965" y="1786734"/>
                  <a:pt x="5279676" y="1787372"/>
                  <a:pt x="5279683" y="1788050"/>
                </a:cubicBezTo>
                <a:cubicBezTo>
                  <a:pt x="5279689" y="1788727"/>
                  <a:pt x="5279993" y="1789443"/>
                  <a:pt x="5280502" y="1790126"/>
                </a:cubicBezTo>
                <a:cubicBezTo>
                  <a:pt x="5281521" y="1791494"/>
                  <a:pt x="5283366" y="1792732"/>
                  <a:pt x="5285316" y="1793281"/>
                </a:cubicBezTo>
                <a:cubicBezTo>
                  <a:pt x="5287537" y="1793185"/>
                  <a:pt x="5288552" y="1792540"/>
                  <a:pt x="5288776" y="1791665"/>
                </a:cubicBezTo>
                <a:cubicBezTo>
                  <a:pt x="5289000" y="1790789"/>
                  <a:pt x="5288433" y="1789684"/>
                  <a:pt x="5287491" y="1788668"/>
                </a:cubicBezTo>
                <a:cubicBezTo>
                  <a:pt x="5285606" y="1786638"/>
                  <a:pt x="5282217" y="1784964"/>
                  <a:pt x="5280641" y="1786203"/>
                </a:cubicBezTo>
                <a:close/>
                <a:moveTo>
                  <a:pt x="315771" y="1779205"/>
                </a:moveTo>
                <a:cubicBezTo>
                  <a:pt x="315771" y="1779205"/>
                  <a:pt x="309903" y="1780628"/>
                  <a:pt x="311370" y="1780272"/>
                </a:cubicBezTo>
                <a:cubicBezTo>
                  <a:pt x="311859" y="1780154"/>
                  <a:pt x="313163" y="1779837"/>
                  <a:pt x="315771" y="1779205"/>
                </a:cubicBezTo>
                <a:close/>
                <a:moveTo>
                  <a:pt x="315771" y="1779205"/>
                </a:moveTo>
                <a:lnTo>
                  <a:pt x="326731" y="1786314"/>
                </a:lnTo>
                <a:lnTo>
                  <a:pt x="324103" y="1785468"/>
                </a:lnTo>
                <a:close/>
                <a:moveTo>
                  <a:pt x="4974498" y="1772531"/>
                </a:moveTo>
                <a:lnTo>
                  <a:pt x="4976810" y="1773116"/>
                </a:lnTo>
                <a:lnTo>
                  <a:pt x="4979234" y="1774538"/>
                </a:lnTo>
                <a:cubicBezTo>
                  <a:pt x="4979004" y="1774527"/>
                  <a:pt x="4976946" y="1773571"/>
                  <a:pt x="4974498" y="1772531"/>
                </a:cubicBezTo>
                <a:close/>
                <a:moveTo>
                  <a:pt x="5035728" y="1772230"/>
                </a:moveTo>
                <a:lnTo>
                  <a:pt x="5047590" y="1779865"/>
                </a:lnTo>
                <a:lnTo>
                  <a:pt x="5049562" y="1778431"/>
                </a:lnTo>
                <a:close/>
                <a:moveTo>
                  <a:pt x="5016140" y="1767321"/>
                </a:moveTo>
                <a:cubicBezTo>
                  <a:pt x="5018476" y="1768339"/>
                  <a:pt x="5021728" y="1770770"/>
                  <a:pt x="5024605" y="1773056"/>
                </a:cubicBezTo>
                <a:lnTo>
                  <a:pt x="5025756" y="1773984"/>
                </a:lnTo>
                <a:lnTo>
                  <a:pt x="5021975" y="1772718"/>
                </a:lnTo>
                <a:lnTo>
                  <a:pt x="5019123" y="1771815"/>
                </a:lnTo>
                <a:lnTo>
                  <a:pt x="5016952" y="1770146"/>
                </a:lnTo>
                <a:cubicBezTo>
                  <a:pt x="5015736" y="1769114"/>
                  <a:pt x="5014829" y="1768227"/>
                  <a:pt x="5014578" y="1767689"/>
                </a:cubicBezTo>
                <a:cubicBezTo>
                  <a:pt x="5014327" y="1767151"/>
                  <a:pt x="5014732" y="1766961"/>
                  <a:pt x="5016140" y="1767321"/>
                </a:cubicBezTo>
                <a:close/>
                <a:moveTo>
                  <a:pt x="5013390" y="1714186"/>
                </a:moveTo>
                <a:cubicBezTo>
                  <a:pt x="5016540" y="1714339"/>
                  <a:pt x="5021283" y="1719570"/>
                  <a:pt x="5021283" y="1719570"/>
                </a:cubicBezTo>
                <a:cubicBezTo>
                  <a:pt x="5018805" y="1721817"/>
                  <a:pt x="5013642" y="1718457"/>
                  <a:pt x="5012688" y="1716042"/>
                </a:cubicBezTo>
                <a:cubicBezTo>
                  <a:pt x="5012369" y="1715237"/>
                  <a:pt x="5012518" y="1714538"/>
                  <a:pt x="5013390" y="1714186"/>
                </a:cubicBezTo>
                <a:close/>
                <a:moveTo>
                  <a:pt x="5176072" y="1693874"/>
                </a:moveTo>
                <a:cubicBezTo>
                  <a:pt x="5177211" y="1694193"/>
                  <a:pt x="5179024" y="1695544"/>
                  <a:pt x="5180065" y="1696678"/>
                </a:cubicBezTo>
                <a:cubicBezTo>
                  <a:pt x="5181106" y="1697810"/>
                  <a:pt x="5181375" y="1698727"/>
                  <a:pt x="5179425" y="1698179"/>
                </a:cubicBezTo>
                <a:cubicBezTo>
                  <a:pt x="5178448" y="1697904"/>
                  <a:pt x="5176635" y="1696554"/>
                  <a:pt x="5175554" y="1695408"/>
                </a:cubicBezTo>
                <a:cubicBezTo>
                  <a:pt x="5175013" y="1694837"/>
                  <a:pt x="5174655" y="1694315"/>
                  <a:pt x="5174675" y="1694006"/>
                </a:cubicBezTo>
                <a:cubicBezTo>
                  <a:pt x="5174697" y="1693697"/>
                  <a:pt x="5175097" y="1693599"/>
                  <a:pt x="5176072" y="1693874"/>
                </a:cubicBezTo>
                <a:close/>
                <a:moveTo>
                  <a:pt x="4961426" y="1681756"/>
                </a:moveTo>
                <a:cubicBezTo>
                  <a:pt x="4961989" y="1681506"/>
                  <a:pt x="4962379" y="1681345"/>
                  <a:pt x="4962208" y="1681867"/>
                </a:cubicBezTo>
                <a:lnTo>
                  <a:pt x="4961930" y="1682201"/>
                </a:lnTo>
                <a:lnTo>
                  <a:pt x="4961097" y="1681831"/>
                </a:lnTo>
                <a:close/>
                <a:moveTo>
                  <a:pt x="700211" y="1675129"/>
                </a:moveTo>
                <a:lnTo>
                  <a:pt x="704371" y="1677446"/>
                </a:lnTo>
                <a:lnTo>
                  <a:pt x="704108" y="1676768"/>
                </a:lnTo>
                <a:close/>
                <a:moveTo>
                  <a:pt x="3352136" y="1672175"/>
                </a:moveTo>
                <a:cubicBezTo>
                  <a:pt x="3352136" y="1672175"/>
                  <a:pt x="3406045" y="1701786"/>
                  <a:pt x="3414125" y="1708622"/>
                </a:cubicBezTo>
                <a:lnTo>
                  <a:pt x="3418733" y="1711258"/>
                </a:lnTo>
                <a:lnTo>
                  <a:pt x="3449250" y="1722996"/>
                </a:lnTo>
                <a:lnTo>
                  <a:pt x="3479469" y="1735913"/>
                </a:lnTo>
                <a:lnTo>
                  <a:pt x="3479342" y="1735450"/>
                </a:lnTo>
                <a:cubicBezTo>
                  <a:pt x="3467817" y="1717265"/>
                  <a:pt x="3360075" y="1666420"/>
                  <a:pt x="3352136" y="1672175"/>
                </a:cubicBezTo>
                <a:close/>
                <a:moveTo>
                  <a:pt x="3390980" y="1668127"/>
                </a:moveTo>
                <a:cubicBezTo>
                  <a:pt x="3395886" y="1669070"/>
                  <a:pt x="3399151" y="1670322"/>
                  <a:pt x="3401087" y="1671474"/>
                </a:cubicBezTo>
                <a:cubicBezTo>
                  <a:pt x="3402538" y="1672338"/>
                  <a:pt x="3403242" y="1673146"/>
                  <a:pt x="3403329" y="1673725"/>
                </a:cubicBezTo>
                <a:cubicBezTo>
                  <a:pt x="3403589" y="1675463"/>
                  <a:pt x="3398295" y="1675145"/>
                  <a:pt x="3390980" y="1668127"/>
                </a:cubicBezTo>
                <a:close/>
                <a:moveTo>
                  <a:pt x="5089071" y="1662913"/>
                </a:moveTo>
                <a:lnTo>
                  <a:pt x="5089079" y="1663008"/>
                </a:lnTo>
                <a:lnTo>
                  <a:pt x="5089133" y="1662987"/>
                </a:lnTo>
                <a:close/>
                <a:moveTo>
                  <a:pt x="5089501" y="1656427"/>
                </a:moveTo>
                <a:lnTo>
                  <a:pt x="5093211" y="1657811"/>
                </a:lnTo>
                <a:lnTo>
                  <a:pt x="5093188" y="1657813"/>
                </a:lnTo>
                <a:cubicBezTo>
                  <a:pt x="5092006" y="1657913"/>
                  <a:pt x="5090389" y="1658048"/>
                  <a:pt x="5088648" y="1658194"/>
                </a:cubicBezTo>
                <a:close/>
                <a:moveTo>
                  <a:pt x="5065172" y="1648529"/>
                </a:moveTo>
                <a:cubicBezTo>
                  <a:pt x="5065172" y="1648529"/>
                  <a:pt x="5079993" y="1655043"/>
                  <a:pt x="5088648" y="1658194"/>
                </a:cubicBezTo>
                <a:lnTo>
                  <a:pt x="5088678" y="1658534"/>
                </a:lnTo>
                <a:lnTo>
                  <a:pt x="5091612" y="1658508"/>
                </a:lnTo>
                <a:lnTo>
                  <a:pt x="5093501" y="1659449"/>
                </a:lnTo>
                <a:lnTo>
                  <a:pt x="5094530" y="1658303"/>
                </a:lnTo>
                <a:lnTo>
                  <a:pt x="5138004" y="1674524"/>
                </a:lnTo>
                <a:cubicBezTo>
                  <a:pt x="5151561" y="1681217"/>
                  <a:pt x="5188429" y="1697348"/>
                  <a:pt x="5164041" y="1690491"/>
                </a:cubicBezTo>
                <a:cubicBezTo>
                  <a:pt x="5139816" y="1683680"/>
                  <a:pt x="5114203" y="1674317"/>
                  <a:pt x="5088196" y="1664483"/>
                </a:cubicBezTo>
                <a:lnTo>
                  <a:pt x="5078866" y="1661042"/>
                </a:lnTo>
                <a:lnTo>
                  <a:pt x="5076707" y="1659200"/>
                </a:lnTo>
                <a:cubicBezTo>
                  <a:pt x="5076707" y="1659200"/>
                  <a:pt x="5075357" y="1659071"/>
                  <a:pt x="5073490" y="1658743"/>
                </a:cubicBezTo>
                <a:lnTo>
                  <a:pt x="5070537" y="1657972"/>
                </a:lnTo>
                <a:lnTo>
                  <a:pt x="5066182" y="1656365"/>
                </a:lnTo>
                <a:lnTo>
                  <a:pt x="5062732" y="1653827"/>
                </a:lnTo>
                <a:cubicBezTo>
                  <a:pt x="5062122" y="1652424"/>
                  <a:pt x="5062658" y="1650681"/>
                  <a:pt x="5065172" y="1648529"/>
                </a:cubicBezTo>
                <a:close/>
                <a:moveTo>
                  <a:pt x="564074" y="1630932"/>
                </a:moveTo>
                <a:lnTo>
                  <a:pt x="577078" y="1637035"/>
                </a:lnTo>
                <a:lnTo>
                  <a:pt x="583320" y="1637818"/>
                </a:lnTo>
                <a:lnTo>
                  <a:pt x="607743" y="1647739"/>
                </a:lnTo>
                <a:lnTo>
                  <a:pt x="610921" y="1646478"/>
                </a:lnTo>
                <a:cubicBezTo>
                  <a:pt x="629372" y="1646679"/>
                  <a:pt x="656966" y="1659989"/>
                  <a:pt x="681167" y="1669562"/>
                </a:cubicBezTo>
                <a:lnTo>
                  <a:pt x="695731" y="1674526"/>
                </a:lnTo>
                <a:lnTo>
                  <a:pt x="693109" y="1670893"/>
                </a:lnTo>
                <a:cubicBezTo>
                  <a:pt x="690826" y="1667995"/>
                  <a:pt x="688182" y="1665319"/>
                  <a:pt x="686732" y="1666210"/>
                </a:cubicBezTo>
                <a:cubicBezTo>
                  <a:pt x="687457" y="1665764"/>
                  <a:pt x="689896" y="1666415"/>
                  <a:pt x="693555" y="1667878"/>
                </a:cubicBezTo>
                <a:lnTo>
                  <a:pt x="702211" y="1671886"/>
                </a:lnTo>
                <a:lnTo>
                  <a:pt x="701987" y="1671310"/>
                </a:lnTo>
                <a:lnTo>
                  <a:pt x="697829" y="1667589"/>
                </a:lnTo>
                <a:lnTo>
                  <a:pt x="632511" y="1643488"/>
                </a:lnTo>
                <a:lnTo>
                  <a:pt x="623267" y="1641650"/>
                </a:lnTo>
                <a:cubicBezTo>
                  <a:pt x="610253" y="1639404"/>
                  <a:pt x="596579" y="1637223"/>
                  <a:pt x="583002" y="1634822"/>
                </a:cubicBezTo>
                <a:close/>
                <a:moveTo>
                  <a:pt x="3449374" y="1629902"/>
                </a:moveTo>
                <a:lnTo>
                  <a:pt x="3449730" y="1632650"/>
                </a:lnTo>
                <a:lnTo>
                  <a:pt x="3455533" y="1635019"/>
                </a:lnTo>
                <a:lnTo>
                  <a:pt x="3454703" y="1634228"/>
                </a:lnTo>
                <a:cubicBezTo>
                  <a:pt x="3452429" y="1632131"/>
                  <a:pt x="3450428" y="1630426"/>
                  <a:pt x="3449374" y="1629902"/>
                </a:cubicBezTo>
                <a:close/>
                <a:moveTo>
                  <a:pt x="486621" y="1626815"/>
                </a:moveTo>
                <a:cubicBezTo>
                  <a:pt x="492344" y="1628672"/>
                  <a:pt x="497305" y="1630095"/>
                  <a:pt x="497680" y="1630413"/>
                </a:cubicBezTo>
                <a:cubicBezTo>
                  <a:pt x="497868" y="1630574"/>
                  <a:pt x="496909" y="1630457"/>
                  <a:pt x="494325" y="1629980"/>
                </a:cubicBezTo>
                <a:lnTo>
                  <a:pt x="491719" y="1629465"/>
                </a:lnTo>
                <a:close/>
                <a:moveTo>
                  <a:pt x="3256541" y="1599946"/>
                </a:moveTo>
                <a:lnTo>
                  <a:pt x="3255698" y="1601338"/>
                </a:lnTo>
                <a:lnTo>
                  <a:pt x="3258444" y="1603659"/>
                </a:lnTo>
                <a:lnTo>
                  <a:pt x="3265328" y="1605854"/>
                </a:lnTo>
                <a:close/>
                <a:moveTo>
                  <a:pt x="749407" y="1598995"/>
                </a:moveTo>
                <a:cubicBezTo>
                  <a:pt x="752087" y="1601275"/>
                  <a:pt x="753427" y="1602415"/>
                  <a:pt x="753930" y="1602843"/>
                </a:cubicBezTo>
                <a:cubicBezTo>
                  <a:pt x="755438" y="1604125"/>
                  <a:pt x="749407" y="1598995"/>
                  <a:pt x="749407" y="1598995"/>
                </a:cubicBezTo>
                <a:close/>
                <a:moveTo>
                  <a:pt x="454355" y="1566638"/>
                </a:moveTo>
                <a:cubicBezTo>
                  <a:pt x="457034" y="1568918"/>
                  <a:pt x="458374" y="1570058"/>
                  <a:pt x="458876" y="1570486"/>
                </a:cubicBezTo>
                <a:cubicBezTo>
                  <a:pt x="460384" y="1571769"/>
                  <a:pt x="454355" y="1566638"/>
                  <a:pt x="454355" y="1566638"/>
                </a:cubicBezTo>
                <a:close/>
                <a:moveTo>
                  <a:pt x="445470" y="1557705"/>
                </a:moveTo>
                <a:cubicBezTo>
                  <a:pt x="444953" y="1557991"/>
                  <a:pt x="443570" y="1558753"/>
                  <a:pt x="440807" y="1560277"/>
                </a:cubicBezTo>
                <a:cubicBezTo>
                  <a:pt x="440807" y="1560277"/>
                  <a:pt x="447025" y="1556849"/>
                  <a:pt x="445470" y="1557705"/>
                </a:cubicBezTo>
                <a:close/>
                <a:moveTo>
                  <a:pt x="3565926" y="1550752"/>
                </a:moveTo>
                <a:lnTo>
                  <a:pt x="3567168" y="1551403"/>
                </a:lnTo>
                <a:lnTo>
                  <a:pt x="3570797" y="1555256"/>
                </a:lnTo>
                <a:close/>
                <a:moveTo>
                  <a:pt x="795976" y="1537389"/>
                </a:moveTo>
                <a:lnTo>
                  <a:pt x="797057" y="1543838"/>
                </a:lnTo>
                <a:cubicBezTo>
                  <a:pt x="797614" y="1547159"/>
                  <a:pt x="798058" y="1549815"/>
                  <a:pt x="798058" y="1549815"/>
                </a:cubicBezTo>
                <a:close/>
                <a:moveTo>
                  <a:pt x="795053" y="1531884"/>
                </a:moveTo>
                <a:cubicBezTo>
                  <a:pt x="794720" y="1529893"/>
                  <a:pt x="794943" y="1531220"/>
                  <a:pt x="795388" y="1533877"/>
                </a:cubicBezTo>
                <a:lnTo>
                  <a:pt x="795976" y="1537389"/>
                </a:lnTo>
                <a:close/>
                <a:moveTo>
                  <a:pt x="3536996" y="1500244"/>
                </a:moveTo>
                <a:cubicBezTo>
                  <a:pt x="3537798" y="1499924"/>
                  <a:pt x="3538333" y="1500098"/>
                  <a:pt x="3538812" y="1500714"/>
                </a:cubicBezTo>
                <a:cubicBezTo>
                  <a:pt x="3539292" y="1501330"/>
                  <a:pt x="3539715" y="1502389"/>
                  <a:pt x="3540295" y="1503838"/>
                </a:cubicBezTo>
                <a:cubicBezTo>
                  <a:pt x="3537086" y="1505123"/>
                  <a:pt x="3537531" y="1501582"/>
                  <a:pt x="3536996" y="1500244"/>
                </a:cubicBezTo>
                <a:close/>
                <a:moveTo>
                  <a:pt x="3533696" y="1496651"/>
                </a:moveTo>
                <a:cubicBezTo>
                  <a:pt x="3534498" y="1496330"/>
                  <a:pt x="3535033" y="1496504"/>
                  <a:pt x="3535513" y="1497120"/>
                </a:cubicBezTo>
                <a:cubicBezTo>
                  <a:pt x="3535992" y="1497737"/>
                  <a:pt x="3536416" y="1498796"/>
                  <a:pt x="3536996" y="1500244"/>
                </a:cubicBezTo>
                <a:cubicBezTo>
                  <a:pt x="3533786" y="1501529"/>
                  <a:pt x="3534232" y="1497989"/>
                  <a:pt x="3533696" y="1496651"/>
                </a:cubicBezTo>
                <a:close/>
                <a:moveTo>
                  <a:pt x="3459307" y="1491513"/>
                </a:moveTo>
                <a:cubicBezTo>
                  <a:pt x="3460116" y="1491571"/>
                  <a:pt x="3461662" y="1492599"/>
                  <a:pt x="3462905" y="1493797"/>
                </a:cubicBezTo>
                <a:cubicBezTo>
                  <a:pt x="3464148" y="1494995"/>
                  <a:pt x="3465088" y="1496364"/>
                  <a:pt x="3464687" y="1497107"/>
                </a:cubicBezTo>
                <a:cubicBezTo>
                  <a:pt x="3464687" y="1497107"/>
                  <a:pt x="3460050" y="1495600"/>
                  <a:pt x="3458980" y="1492924"/>
                </a:cubicBezTo>
                <a:cubicBezTo>
                  <a:pt x="3458556" y="1491865"/>
                  <a:pt x="3458768" y="1491474"/>
                  <a:pt x="3459307" y="1491513"/>
                </a:cubicBezTo>
                <a:close/>
                <a:moveTo>
                  <a:pt x="607412" y="1491167"/>
                </a:moveTo>
                <a:cubicBezTo>
                  <a:pt x="611940" y="1491863"/>
                  <a:pt x="618671" y="1494367"/>
                  <a:pt x="626944" y="1499952"/>
                </a:cubicBezTo>
                <a:cubicBezTo>
                  <a:pt x="617108" y="1499763"/>
                  <a:pt x="610351" y="1498427"/>
                  <a:pt x="606209" y="1496839"/>
                </a:cubicBezTo>
                <a:cubicBezTo>
                  <a:pt x="603102" y="1495650"/>
                  <a:pt x="601466" y="1494318"/>
                  <a:pt x="601104" y="1493223"/>
                </a:cubicBezTo>
                <a:cubicBezTo>
                  <a:pt x="600561" y="1491580"/>
                  <a:pt x="602885" y="1490470"/>
                  <a:pt x="607412" y="1491167"/>
                </a:cubicBezTo>
                <a:close/>
                <a:moveTo>
                  <a:pt x="3524244" y="1487761"/>
                </a:moveTo>
                <a:cubicBezTo>
                  <a:pt x="3526518" y="1488403"/>
                  <a:pt x="3527922" y="1489392"/>
                  <a:pt x="3529238" y="1490838"/>
                </a:cubicBezTo>
                <a:cubicBezTo>
                  <a:pt x="3530553" y="1492284"/>
                  <a:pt x="3531779" y="1494185"/>
                  <a:pt x="3533696" y="1496651"/>
                </a:cubicBezTo>
                <a:cubicBezTo>
                  <a:pt x="3529416" y="1495260"/>
                  <a:pt x="3525849" y="1491774"/>
                  <a:pt x="3524244" y="1487761"/>
                </a:cubicBezTo>
                <a:close/>
                <a:moveTo>
                  <a:pt x="3434900" y="1451352"/>
                </a:moveTo>
                <a:cubicBezTo>
                  <a:pt x="3435970" y="1451699"/>
                  <a:pt x="3437174" y="1452382"/>
                  <a:pt x="3438255" y="1453339"/>
                </a:cubicBezTo>
                <a:cubicBezTo>
                  <a:pt x="3439336" y="1454297"/>
                  <a:pt x="3440295" y="1455529"/>
                  <a:pt x="3440875" y="1456979"/>
                </a:cubicBezTo>
                <a:cubicBezTo>
                  <a:pt x="3437130" y="1456925"/>
                  <a:pt x="3436506" y="1455364"/>
                  <a:pt x="3434900" y="1451352"/>
                </a:cubicBezTo>
                <a:close/>
                <a:moveTo>
                  <a:pt x="602566" y="1431920"/>
                </a:moveTo>
                <a:lnTo>
                  <a:pt x="601997" y="1439283"/>
                </a:lnTo>
                <a:cubicBezTo>
                  <a:pt x="601997" y="1439283"/>
                  <a:pt x="602195" y="1436714"/>
                  <a:pt x="602443" y="1433504"/>
                </a:cubicBezTo>
                <a:close/>
                <a:moveTo>
                  <a:pt x="3455647" y="1424252"/>
                </a:moveTo>
                <a:cubicBezTo>
                  <a:pt x="3455063" y="1424098"/>
                  <a:pt x="3454822" y="1424372"/>
                  <a:pt x="3455223" y="1425374"/>
                </a:cubicBezTo>
                <a:cubicBezTo>
                  <a:pt x="3457454" y="1430948"/>
                  <a:pt x="3463427" y="1431920"/>
                  <a:pt x="3462268" y="1429022"/>
                </a:cubicBezTo>
                <a:cubicBezTo>
                  <a:pt x="3462268" y="1429022"/>
                  <a:pt x="3457403" y="1424713"/>
                  <a:pt x="3455647" y="1424252"/>
                </a:cubicBezTo>
                <a:close/>
                <a:moveTo>
                  <a:pt x="603336" y="1421946"/>
                </a:moveTo>
                <a:lnTo>
                  <a:pt x="602566" y="1431920"/>
                </a:lnTo>
                <a:lnTo>
                  <a:pt x="603187" y="1423871"/>
                </a:lnTo>
                <a:cubicBezTo>
                  <a:pt x="603386" y="1421304"/>
                  <a:pt x="603485" y="1420019"/>
                  <a:pt x="603336" y="1421946"/>
                </a:cubicBezTo>
                <a:close/>
                <a:moveTo>
                  <a:pt x="3387350" y="1371854"/>
                </a:moveTo>
                <a:lnTo>
                  <a:pt x="3407339" y="1387806"/>
                </a:lnTo>
                <a:cubicBezTo>
                  <a:pt x="3404797" y="1386495"/>
                  <a:pt x="3399380" y="1382649"/>
                  <a:pt x="3394799" y="1379051"/>
                </a:cubicBezTo>
                <a:close/>
                <a:moveTo>
                  <a:pt x="3387275" y="1371782"/>
                </a:moveTo>
                <a:lnTo>
                  <a:pt x="3387350" y="1371854"/>
                </a:lnTo>
                <a:lnTo>
                  <a:pt x="3387270" y="1371791"/>
                </a:lnTo>
                <a:close/>
                <a:moveTo>
                  <a:pt x="3362628" y="1355675"/>
                </a:moveTo>
                <a:lnTo>
                  <a:pt x="3364195" y="1357365"/>
                </a:lnTo>
                <a:cubicBezTo>
                  <a:pt x="3368458" y="1362009"/>
                  <a:pt x="3372716" y="1366409"/>
                  <a:pt x="3377379" y="1370156"/>
                </a:cubicBezTo>
                <a:lnTo>
                  <a:pt x="3385871" y="1375686"/>
                </a:lnTo>
                <a:lnTo>
                  <a:pt x="3385783" y="1376194"/>
                </a:lnTo>
                <a:cubicBezTo>
                  <a:pt x="3386005" y="1376751"/>
                  <a:pt x="3386562" y="1376980"/>
                  <a:pt x="3387365" y="1376659"/>
                </a:cubicBezTo>
                <a:lnTo>
                  <a:pt x="3385871" y="1375686"/>
                </a:lnTo>
                <a:lnTo>
                  <a:pt x="3386205" y="1373761"/>
                </a:lnTo>
                <a:cubicBezTo>
                  <a:pt x="3397887" y="1383570"/>
                  <a:pt x="3411709" y="1394075"/>
                  <a:pt x="3413314" y="1393433"/>
                </a:cubicBezTo>
                <a:cubicBezTo>
                  <a:pt x="3411709" y="1394075"/>
                  <a:pt x="3408944" y="1387164"/>
                  <a:pt x="3408944" y="1387164"/>
                </a:cubicBezTo>
                <a:cubicBezTo>
                  <a:pt x="3407338" y="1383151"/>
                  <a:pt x="3412153" y="1385880"/>
                  <a:pt x="3409923" y="1380306"/>
                </a:cubicBezTo>
                <a:lnTo>
                  <a:pt x="3406445" y="1376835"/>
                </a:lnTo>
                <a:lnTo>
                  <a:pt x="3404085" y="1376277"/>
                </a:lnTo>
                <a:lnTo>
                  <a:pt x="3372540" y="1360229"/>
                </a:lnTo>
                <a:lnTo>
                  <a:pt x="3377176" y="1363735"/>
                </a:lnTo>
                <a:lnTo>
                  <a:pt x="3387270" y="1371791"/>
                </a:lnTo>
                <a:lnTo>
                  <a:pt x="3386205" y="1373761"/>
                </a:lnTo>
                <a:cubicBezTo>
                  <a:pt x="3381122" y="1369393"/>
                  <a:pt x="3376346" y="1365211"/>
                  <a:pt x="3372929" y="1362112"/>
                </a:cubicBezTo>
                <a:lnTo>
                  <a:pt x="3368992" y="1358424"/>
                </a:lnTo>
                <a:lnTo>
                  <a:pt x="3366263" y="1357036"/>
                </a:lnTo>
                <a:close/>
                <a:moveTo>
                  <a:pt x="533882" y="1313652"/>
                </a:moveTo>
                <a:lnTo>
                  <a:pt x="567049" y="1322720"/>
                </a:lnTo>
                <a:lnTo>
                  <a:pt x="598329" y="1332689"/>
                </a:lnTo>
                <a:lnTo>
                  <a:pt x="609892" y="1343468"/>
                </a:lnTo>
                <a:lnTo>
                  <a:pt x="615429" y="1347928"/>
                </a:lnTo>
                <a:lnTo>
                  <a:pt x="548328" y="1324917"/>
                </a:lnTo>
                <a:lnTo>
                  <a:pt x="541516" y="1320016"/>
                </a:lnTo>
                <a:close/>
                <a:moveTo>
                  <a:pt x="3275672" y="1272050"/>
                </a:moveTo>
                <a:cubicBezTo>
                  <a:pt x="3276395" y="1271578"/>
                  <a:pt x="3276954" y="1271643"/>
                  <a:pt x="3277545" y="1272153"/>
                </a:cubicBezTo>
                <a:cubicBezTo>
                  <a:pt x="3278136" y="1272663"/>
                  <a:pt x="3278760" y="1273619"/>
                  <a:pt x="3279613" y="1274925"/>
                </a:cubicBezTo>
                <a:cubicBezTo>
                  <a:pt x="3276719" y="1276815"/>
                  <a:pt x="3276459" y="1273257"/>
                  <a:pt x="3275672" y="1272050"/>
                </a:cubicBezTo>
                <a:close/>
                <a:moveTo>
                  <a:pt x="3271729" y="1269176"/>
                </a:moveTo>
                <a:cubicBezTo>
                  <a:pt x="3272454" y="1268703"/>
                  <a:pt x="3273013" y="1268768"/>
                  <a:pt x="3273604" y="1269278"/>
                </a:cubicBezTo>
                <a:cubicBezTo>
                  <a:pt x="3274195" y="1269789"/>
                  <a:pt x="3274819" y="1270744"/>
                  <a:pt x="3275672" y="1272050"/>
                </a:cubicBezTo>
                <a:cubicBezTo>
                  <a:pt x="3272778" y="1273941"/>
                  <a:pt x="3272517" y="1270382"/>
                  <a:pt x="3271729" y="1269176"/>
                </a:cubicBezTo>
                <a:close/>
                <a:moveTo>
                  <a:pt x="3260714" y="1262318"/>
                </a:moveTo>
                <a:cubicBezTo>
                  <a:pt x="3263070" y="1262500"/>
                  <a:pt x="3264641" y="1263194"/>
                  <a:pt x="3266215" y="1264353"/>
                </a:cubicBezTo>
                <a:cubicBezTo>
                  <a:pt x="3267789" y="1265512"/>
                  <a:pt x="3269365" y="1267135"/>
                  <a:pt x="3271729" y="1269176"/>
                </a:cubicBezTo>
                <a:cubicBezTo>
                  <a:pt x="3267260" y="1268654"/>
                  <a:pt x="3263077" y="1265936"/>
                  <a:pt x="3260714" y="1262318"/>
                </a:cubicBezTo>
                <a:close/>
                <a:moveTo>
                  <a:pt x="3323903" y="1261876"/>
                </a:moveTo>
                <a:lnTo>
                  <a:pt x="3358280" y="1272634"/>
                </a:lnTo>
                <a:lnTo>
                  <a:pt x="3361805" y="1275028"/>
                </a:lnTo>
                <a:lnTo>
                  <a:pt x="3365767" y="1278153"/>
                </a:lnTo>
                <a:lnTo>
                  <a:pt x="3348807" y="1274007"/>
                </a:lnTo>
                <a:lnTo>
                  <a:pt x="3332792" y="1269376"/>
                </a:lnTo>
                <a:lnTo>
                  <a:pt x="3326775" y="1264064"/>
                </a:lnTo>
                <a:close/>
                <a:moveTo>
                  <a:pt x="674416" y="1256213"/>
                </a:moveTo>
                <a:cubicBezTo>
                  <a:pt x="674377" y="1257032"/>
                  <a:pt x="674270" y="1259219"/>
                  <a:pt x="674055" y="1263591"/>
                </a:cubicBezTo>
                <a:cubicBezTo>
                  <a:pt x="675234" y="1267801"/>
                  <a:pt x="675823" y="1269905"/>
                  <a:pt x="676044" y="1270696"/>
                </a:cubicBezTo>
                <a:cubicBezTo>
                  <a:pt x="676707" y="1273063"/>
                  <a:pt x="674055" y="1263591"/>
                  <a:pt x="674055" y="1263591"/>
                </a:cubicBezTo>
                <a:cubicBezTo>
                  <a:pt x="674055" y="1263591"/>
                  <a:pt x="674537" y="1253753"/>
                  <a:pt x="674416" y="1256213"/>
                </a:cubicBezTo>
                <a:close/>
                <a:moveTo>
                  <a:pt x="806212" y="1240522"/>
                </a:moveTo>
                <a:lnTo>
                  <a:pt x="814322" y="1242573"/>
                </a:lnTo>
                <a:lnTo>
                  <a:pt x="822823" y="1247562"/>
                </a:lnTo>
                <a:cubicBezTo>
                  <a:pt x="822018" y="1247523"/>
                  <a:pt x="814800" y="1244172"/>
                  <a:pt x="806212" y="1240522"/>
                </a:cubicBezTo>
                <a:close/>
                <a:moveTo>
                  <a:pt x="1020976" y="1239466"/>
                </a:moveTo>
                <a:lnTo>
                  <a:pt x="1062585" y="1266248"/>
                </a:lnTo>
                <a:lnTo>
                  <a:pt x="1069502" y="1261214"/>
                </a:lnTo>
                <a:close/>
                <a:moveTo>
                  <a:pt x="952274" y="1222250"/>
                </a:moveTo>
                <a:cubicBezTo>
                  <a:pt x="960464" y="1225818"/>
                  <a:pt x="971871" y="1234346"/>
                  <a:pt x="981965" y="1242364"/>
                </a:cubicBezTo>
                <a:lnTo>
                  <a:pt x="986002" y="1245620"/>
                </a:lnTo>
                <a:lnTo>
                  <a:pt x="972740" y="1241177"/>
                </a:lnTo>
                <a:lnTo>
                  <a:pt x="962735" y="1238009"/>
                </a:lnTo>
                <a:lnTo>
                  <a:pt x="955121" y="1232158"/>
                </a:lnTo>
                <a:cubicBezTo>
                  <a:pt x="950856" y="1228537"/>
                  <a:pt x="947672" y="1225428"/>
                  <a:pt x="946792" y="1223540"/>
                </a:cubicBezTo>
                <a:cubicBezTo>
                  <a:pt x="945913" y="1221653"/>
                  <a:pt x="947334" y="1220986"/>
                  <a:pt x="952274" y="1222250"/>
                </a:cubicBezTo>
                <a:close/>
                <a:moveTo>
                  <a:pt x="3315968" y="1184867"/>
                </a:moveTo>
                <a:cubicBezTo>
                  <a:pt x="3320963" y="1184828"/>
                  <a:pt x="3324411" y="1185413"/>
                  <a:pt x="3326535" y="1186163"/>
                </a:cubicBezTo>
                <a:cubicBezTo>
                  <a:pt x="3328129" y="1186724"/>
                  <a:pt x="3328977" y="1187378"/>
                  <a:pt x="3329177" y="1187928"/>
                </a:cubicBezTo>
                <a:cubicBezTo>
                  <a:pt x="3329773" y="1189580"/>
                  <a:pt x="3324520" y="1190311"/>
                  <a:pt x="3315968" y="1184867"/>
                </a:cubicBezTo>
                <a:close/>
                <a:moveTo>
                  <a:pt x="3162118" y="1178991"/>
                </a:moveTo>
                <a:lnTo>
                  <a:pt x="3171975" y="1185256"/>
                </a:lnTo>
                <a:cubicBezTo>
                  <a:pt x="3174673" y="1186801"/>
                  <a:pt x="3176407" y="1187536"/>
                  <a:pt x="3176438" y="1186912"/>
                </a:cubicBezTo>
                <a:lnTo>
                  <a:pt x="3173583" y="1188594"/>
                </a:lnTo>
                <a:lnTo>
                  <a:pt x="3185315" y="1194355"/>
                </a:lnTo>
                <a:cubicBezTo>
                  <a:pt x="3201682" y="1202843"/>
                  <a:pt x="3214052" y="1210876"/>
                  <a:pt x="3213694" y="1215515"/>
                </a:cubicBezTo>
                <a:lnTo>
                  <a:pt x="3212082" y="1218599"/>
                </a:lnTo>
                <a:lnTo>
                  <a:pt x="3215228" y="1220075"/>
                </a:lnTo>
                <a:cubicBezTo>
                  <a:pt x="3218872" y="1221715"/>
                  <a:pt x="3222798" y="1223438"/>
                  <a:pt x="3227165" y="1225299"/>
                </a:cubicBezTo>
                <a:lnTo>
                  <a:pt x="3231749" y="1227200"/>
                </a:lnTo>
                <a:lnTo>
                  <a:pt x="3234785" y="1228088"/>
                </a:lnTo>
                <a:lnTo>
                  <a:pt x="3252432" y="1235785"/>
                </a:lnTo>
                <a:lnTo>
                  <a:pt x="3220021" y="1211135"/>
                </a:lnTo>
                <a:cubicBezTo>
                  <a:pt x="3207247" y="1202047"/>
                  <a:pt x="3194208" y="1193281"/>
                  <a:pt x="3181028" y="1184622"/>
                </a:cubicBezTo>
                <a:lnTo>
                  <a:pt x="3180400" y="1184209"/>
                </a:lnTo>
                <a:lnTo>
                  <a:pt x="3180896" y="1184694"/>
                </a:lnTo>
                <a:cubicBezTo>
                  <a:pt x="3180198" y="1185414"/>
                  <a:pt x="3173216" y="1183105"/>
                  <a:pt x="3166410" y="1180616"/>
                </a:cubicBezTo>
                <a:close/>
                <a:moveTo>
                  <a:pt x="3164358" y="1173940"/>
                </a:moveTo>
                <a:lnTo>
                  <a:pt x="3162197" y="1175248"/>
                </a:lnTo>
                <a:lnTo>
                  <a:pt x="3161966" y="1175387"/>
                </a:lnTo>
                <a:cubicBezTo>
                  <a:pt x="3161776" y="1175503"/>
                  <a:pt x="3161725" y="1175533"/>
                  <a:pt x="3161928" y="1175411"/>
                </a:cubicBezTo>
                <a:lnTo>
                  <a:pt x="3162197" y="1175248"/>
                </a:lnTo>
                <a:lnTo>
                  <a:pt x="3162839" y="1174860"/>
                </a:lnTo>
                <a:cubicBezTo>
                  <a:pt x="3163548" y="1174430"/>
                  <a:pt x="3164358" y="1173940"/>
                  <a:pt x="3164358" y="1173940"/>
                </a:cubicBezTo>
                <a:close/>
                <a:moveTo>
                  <a:pt x="3176596" y="1165163"/>
                </a:moveTo>
                <a:lnTo>
                  <a:pt x="3180076" y="1167037"/>
                </a:lnTo>
                <a:lnTo>
                  <a:pt x="3195222" y="1172651"/>
                </a:lnTo>
                <a:lnTo>
                  <a:pt x="3188562" y="1168044"/>
                </a:lnTo>
                <a:close/>
                <a:moveTo>
                  <a:pt x="3379788" y="1116868"/>
                </a:moveTo>
                <a:cubicBezTo>
                  <a:pt x="3379690" y="1116789"/>
                  <a:pt x="3380179" y="1116836"/>
                  <a:pt x="3381496" y="1117042"/>
                </a:cubicBezTo>
                <a:lnTo>
                  <a:pt x="3382827" y="1117268"/>
                </a:lnTo>
                <a:lnTo>
                  <a:pt x="3385451" y="1118543"/>
                </a:lnTo>
                <a:cubicBezTo>
                  <a:pt x="3382520" y="1117679"/>
                  <a:pt x="3379983" y="1117025"/>
                  <a:pt x="3379788" y="1116868"/>
                </a:cubicBezTo>
                <a:close/>
                <a:moveTo>
                  <a:pt x="942628" y="1035875"/>
                </a:moveTo>
                <a:cubicBezTo>
                  <a:pt x="953676" y="1036414"/>
                  <a:pt x="970311" y="1054760"/>
                  <a:pt x="970311" y="1054760"/>
                </a:cubicBezTo>
                <a:cubicBezTo>
                  <a:pt x="961622" y="1062640"/>
                  <a:pt x="943510" y="1050855"/>
                  <a:pt x="940163" y="1042387"/>
                </a:cubicBezTo>
                <a:cubicBezTo>
                  <a:pt x="939046" y="1039564"/>
                  <a:pt x="939570" y="1037110"/>
                  <a:pt x="942628" y="1035875"/>
                </a:cubicBezTo>
                <a:close/>
                <a:moveTo>
                  <a:pt x="3464417" y="1035383"/>
                </a:moveTo>
                <a:lnTo>
                  <a:pt x="3465763" y="1035776"/>
                </a:lnTo>
                <a:lnTo>
                  <a:pt x="3470078" y="1038841"/>
                </a:lnTo>
                <a:close/>
                <a:moveTo>
                  <a:pt x="3307355" y="1021451"/>
                </a:moveTo>
                <a:lnTo>
                  <a:pt x="3310107" y="1023666"/>
                </a:lnTo>
                <a:lnTo>
                  <a:pt x="3313824" y="1024510"/>
                </a:lnTo>
                <a:close/>
                <a:moveTo>
                  <a:pt x="3258589" y="1018401"/>
                </a:moveTo>
                <a:lnTo>
                  <a:pt x="3258653" y="1018438"/>
                </a:lnTo>
                <a:lnTo>
                  <a:pt x="3259190" y="1018602"/>
                </a:lnTo>
                <a:cubicBezTo>
                  <a:pt x="3259505" y="1018691"/>
                  <a:pt x="3259338" y="1018630"/>
                  <a:pt x="3258820" y="1018468"/>
                </a:cubicBezTo>
                <a:close/>
                <a:moveTo>
                  <a:pt x="3348231" y="998265"/>
                </a:moveTo>
                <a:cubicBezTo>
                  <a:pt x="3349036" y="998163"/>
                  <a:pt x="3350753" y="998867"/>
                  <a:pt x="3352207" y="999798"/>
                </a:cubicBezTo>
                <a:cubicBezTo>
                  <a:pt x="3353662" y="1000728"/>
                  <a:pt x="3354853" y="1001886"/>
                  <a:pt x="3354605" y="1002692"/>
                </a:cubicBezTo>
                <a:cubicBezTo>
                  <a:pt x="3354605" y="1002692"/>
                  <a:pt x="3349763" y="1002127"/>
                  <a:pt x="3348187" y="999714"/>
                </a:cubicBezTo>
                <a:cubicBezTo>
                  <a:pt x="3347564" y="998760"/>
                  <a:pt x="3347694" y="998334"/>
                  <a:pt x="3348231" y="998265"/>
                </a:cubicBezTo>
                <a:close/>
                <a:moveTo>
                  <a:pt x="1559162" y="996406"/>
                </a:moveTo>
                <a:lnTo>
                  <a:pt x="1559627" y="996668"/>
                </a:lnTo>
                <a:cubicBezTo>
                  <a:pt x="1561851" y="997839"/>
                  <a:pt x="1563341" y="998489"/>
                  <a:pt x="1563202" y="998050"/>
                </a:cubicBezTo>
                <a:lnTo>
                  <a:pt x="1562647" y="997492"/>
                </a:lnTo>
                <a:close/>
                <a:moveTo>
                  <a:pt x="3426120" y="991550"/>
                </a:moveTo>
                <a:cubicBezTo>
                  <a:pt x="3426843" y="991078"/>
                  <a:pt x="3427402" y="991143"/>
                  <a:pt x="3427993" y="991653"/>
                </a:cubicBezTo>
                <a:cubicBezTo>
                  <a:pt x="3428584" y="992163"/>
                  <a:pt x="3429208" y="993118"/>
                  <a:pt x="3430061" y="994425"/>
                </a:cubicBezTo>
                <a:cubicBezTo>
                  <a:pt x="3427167" y="996315"/>
                  <a:pt x="3426908" y="992757"/>
                  <a:pt x="3426120" y="991550"/>
                </a:cubicBezTo>
                <a:close/>
                <a:moveTo>
                  <a:pt x="3422178" y="988675"/>
                </a:moveTo>
                <a:cubicBezTo>
                  <a:pt x="3422902" y="988203"/>
                  <a:pt x="3423460" y="988268"/>
                  <a:pt x="3424051" y="988778"/>
                </a:cubicBezTo>
                <a:cubicBezTo>
                  <a:pt x="3424642" y="989288"/>
                  <a:pt x="3425266" y="990243"/>
                  <a:pt x="3426120" y="991550"/>
                </a:cubicBezTo>
                <a:cubicBezTo>
                  <a:pt x="3423226" y="993440"/>
                  <a:pt x="3422966" y="989882"/>
                  <a:pt x="3422178" y="988675"/>
                </a:cubicBezTo>
                <a:close/>
                <a:moveTo>
                  <a:pt x="3411162" y="981818"/>
                </a:moveTo>
                <a:cubicBezTo>
                  <a:pt x="3413518" y="982000"/>
                  <a:pt x="3415089" y="982694"/>
                  <a:pt x="3416663" y="983853"/>
                </a:cubicBezTo>
                <a:cubicBezTo>
                  <a:pt x="3418237" y="985012"/>
                  <a:pt x="3419813" y="986635"/>
                  <a:pt x="3422178" y="988675"/>
                </a:cubicBezTo>
                <a:cubicBezTo>
                  <a:pt x="3417708" y="988154"/>
                  <a:pt x="3413525" y="985436"/>
                  <a:pt x="3411162" y="981818"/>
                </a:cubicBezTo>
                <a:close/>
                <a:moveTo>
                  <a:pt x="1477847" y="976160"/>
                </a:moveTo>
                <a:cubicBezTo>
                  <a:pt x="1481136" y="975641"/>
                  <a:pt x="1481920" y="976914"/>
                  <a:pt x="1483933" y="980188"/>
                </a:cubicBezTo>
                <a:cubicBezTo>
                  <a:pt x="1482943" y="980045"/>
                  <a:pt x="1481785" y="979629"/>
                  <a:pt x="1480693" y="978954"/>
                </a:cubicBezTo>
                <a:cubicBezTo>
                  <a:pt x="1479601" y="978278"/>
                  <a:pt x="1478574" y="977343"/>
                  <a:pt x="1477847" y="976160"/>
                </a:cubicBezTo>
                <a:close/>
                <a:moveTo>
                  <a:pt x="3316402" y="963688"/>
                </a:moveTo>
                <a:cubicBezTo>
                  <a:pt x="3317520" y="963819"/>
                  <a:pt x="3318835" y="964251"/>
                  <a:pt x="3320083" y="964977"/>
                </a:cubicBezTo>
                <a:cubicBezTo>
                  <a:pt x="3321332" y="965703"/>
                  <a:pt x="3322514" y="966723"/>
                  <a:pt x="3323368" y="968030"/>
                </a:cubicBezTo>
                <a:cubicBezTo>
                  <a:pt x="3319685" y="968714"/>
                  <a:pt x="3318766" y="967307"/>
                  <a:pt x="3316402" y="963688"/>
                </a:cubicBezTo>
                <a:close/>
                <a:moveTo>
                  <a:pt x="1477113" y="961555"/>
                </a:moveTo>
                <a:lnTo>
                  <a:pt x="1478307" y="961592"/>
                </a:lnTo>
                <a:cubicBezTo>
                  <a:pt x="1479213" y="961621"/>
                  <a:pt x="1479990" y="961647"/>
                  <a:pt x="1479472" y="961630"/>
                </a:cubicBezTo>
                <a:close/>
                <a:moveTo>
                  <a:pt x="1556009" y="959696"/>
                </a:moveTo>
                <a:lnTo>
                  <a:pt x="1555644" y="959903"/>
                </a:lnTo>
                <a:cubicBezTo>
                  <a:pt x="1555004" y="960267"/>
                  <a:pt x="1554455" y="960579"/>
                  <a:pt x="1554821" y="960371"/>
                </a:cubicBezTo>
                <a:close/>
                <a:moveTo>
                  <a:pt x="3244285" y="957870"/>
                </a:moveTo>
                <a:lnTo>
                  <a:pt x="3243674" y="957903"/>
                </a:lnTo>
                <a:lnTo>
                  <a:pt x="3263584" y="970637"/>
                </a:lnTo>
                <a:lnTo>
                  <a:pt x="3284194" y="983196"/>
                </a:lnTo>
                <a:lnTo>
                  <a:pt x="3292866" y="986116"/>
                </a:lnTo>
                <a:lnTo>
                  <a:pt x="3306362" y="990176"/>
                </a:lnTo>
                <a:lnTo>
                  <a:pt x="3285644" y="978757"/>
                </a:lnTo>
                <a:lnTo>
                  <a:pt x="3253759" y="960204"/>
                </a:lnTo>
                <a:close/>
                <a:moveTo>
                  <a:pt x="1456508" y="948133"/>
                </a:moveTo>
                <a:lnTo>
                  <a:pt x="1456500" y="948281"/>
                </a:lnTo>
                <a:lnTo>
                  <a:pt x="1458312" y="948768"/>
                </a:lnTo>
                <a:lnTo>
                  <a:pt x="1477113" y="961555"/>
                </a:lnTo>
                <a:lnTo>
                  <a:pt x="1492114" y="971756"/>
                </a:lnTo>
                <a:lnTo>
                  <a:pt x="1507805" y="980697"/>
                </a:lnTo>
                <a:cubicBezTo>
                  <a:pt x="1521202" y="989367"/>
                  <a:pt x="1532757" y="998529"/>
                  <a:pt x="1546014" y="1006973"/>
                </a:cubicBezTo>
                <a:lnTo>
                  <a:pt x="1553050" y="1010873"/>
                </a:lnTo>
                <a:lnTo>
                  <a:pt x="1559835" y="1011624"/>
                </a:lnTo>
                <a:lnTo>
                  <a:pt x="1572762" y="1016123"/>
                </a:lnTo>
                <a:lnTo>
                  <a:pt x="1530999" y="988993"/>
                </a:lnTo>
                <a:lnTo>
                  <a:pt x="1527293" y="986471"/>
                </a:lnTo>
                <a:lnTo>
                  <a:pt x="1522074" y="984844"/>
                </a:lnTo>
                <a:lnTo>
                  <a:pt x="1512784" y="981696"/>
                </a:lnTo>
                <a:lnTo>
                  <a:pt x="1507832" y="976574"/>
                </a:lnTo>
                <a:lnTo>
                  <a:pt x="1489149" y="960512"/>
                </a:lnTo>
                <a:lnTo>
                  <a:pt x="1485222" y="957839"/>
                </a:lnTo>
                <a:lnTo>
                  <a:pt x="1482534" y="955543"/>
                </a:lnTo>
                <a:lnTo>
                  <a:pt x="1471040" y="952764"/>
                </a:lnTo>
                <a:close/>
                <a:moveTo>
                  <a:pt x="3331416" y="933038"/>
                </a:moveTo>
                <a:cubicBezTo>
                  <a:pt x="3330812" y="933001"/>
                  <a:pt x="3330631" y="933317"/>
                  <a:pt x="3331221" y="934222"/>
                </a:cubicBezTo>
                <a:cubicBezTo>
                  <a:pt x="3334504" y="939248"/>
                  <a:pt x="3340552" y="939027"/>
                  <a:pt x="3338845" y="936413"/>
                </a:cubicBezTo>
                <a:cubicBezTo>
                  <a:pt x="3338845" y="936413"/>
                  <a:pt x="3333228" y="933144"/>
                  <a:pt x="3331416" y="933038"/>
                </a:cubicBezTo>
                <a:close/>
                <a:moveTo>
                  <a:pt x="1383030" y="924721"/>
                </a:moveTo>
                <a:lnTo>
                  <a:pt x="1460403" y="978779"/>
                </a:lnTo>
                <a:lnTo>
                  <a:pt x="1481642" y="988739"/>
                </a:lnTo>
                <a:lnTo>
                  <a:pt x="1425816" y="949261"/>
                </a:lnTo>
                <a:cubicBezTo>
                  <a:pt x="1425145" y="948169"/>
                  <a:pt x="1399729" y="934226"/>
                  <a:pt x="1399583" y="931056"/>
                </a:cubicBezTo>
                <a:cubicBezTo>
                  <a:pt x="1402386" y="926324"/>
                  <a:pt x="1416263" y="939596"/>
                  <a:pt x="1416263" y="939596"/>
                </a:cubicBezTo>
                <a:cubicBezTo>
                  <a:pt x="1447799" y="960554"/>
                  <a:pt x="1465603" y="971410"/>
                  <a:pt x="1495159" y="992082"/>
                </a:cubicBezTo>
                <a:cubicBezTo>
                  <a:pt x="1495822" y="992427"/>
                  <a:pt x="1498029" y="993967"/>
                  <a:pt x="1501000" y="996040"/>
                </a:cubicBezTo>
                <a:lnTo>
                  <a:pt x="1509191" y="1001659"/>
                </a:lnTo>
                <a:lnTo>
                  <a:pt x="1525396" y="1009258"/>
                </a:lnTo>
                <a:lnTo>
                  <a:pt x="1523441" y="1007353"/>
                </a:lnTo>
                <a:cubicBezTo>
                  <a:pt x="1516576" y="1002517"/>
                  <a:pt x="1503216" y="995648"/>
                  <a:pt x="1505205" y="996681"/>
                </a:cubicBezTo>
                <a:cubicBezTo>
                  <a:pt x="1497776" y="990472"/>
                  <a:pt x="1492363" y="987536"/>
                  <a:pt x="1483933" y="980188"/>
                </a:cubicBezTo>
                <a:cubicBezTo>
                  <a:pt x="1498941" y="986497"/>
                  <a:pt x="1510166" y="998392"/>
                  <a:pt x="1523865" y="1005506"/>
                </a:cubicBezTo>
                <a:cubicBezTo>
                  <a:pt x="1527188" y="1007975"/>
                  <a:pt x="1532787" y="1007789"/>
                  <a:pt x="1538201" y="1010725"/>
                </a:cubicBezTo>
                <a:lnTo>
                  <a:pt x="1548578" y="1016528"/>
                </a:lnTo>
                <a:lnTo>
                  <a:pt x="1547707" y="1012964"/>
                </a:lnTo>
                <a:lnTo>
                  <a:pt x="1549434" y="1011983"/>
                </a:lnTo>
                <a:lnTo>
                  <a:pt x="1531816" y="1000710"/>
                </a:lnTo>
                <a:lnTo>
                  <a:pt x="1497747" y="976601"/>
                </a:lnTo>
                <a:lnTo>
                  <a:pt x="1478186" y="969974"/>
                </a:lnTo>
                <a:lnTo>
                  <a:pt x="1468191" y="965520"/>
                </a:lnTo>
                <a:lnTo>
                  <a:pt x="1462724" y="960907"/>
                </a:lnTo>
                <a:lnTo>
                  <a:pt x="1440220" y="943910"/>
                </a:lnTo>
                <a:lnTo>
                  <a:pt x="1453689" y="947526"/>
                </a:lnTo>
                <a:lnTo>
                  <a:pt x="1452978" y="947231"/>
                </a:lnTo>
                <a:lnTo>
                  <a:pt x="1452747" y="946935"/>
                </a:lnTo>
                <a:close/>
                <a:moveTo>
                  <a:pt x="760362" y="922125"/>
                </a:moveTo>
                <a:cubicBezTo>
                  <a:pt x="762336" y="921250"/>
                  <a:pt x="763703" y="920684"/>
                  <a:pt x="763106" y="922515"/>
                </a:cubicBezTo>
                <a:lnTo>
                  <a:pt x="762129" y="923686"/>
                </a:lnTo>
                <a:lnTo>
                  <a:pt x="759208" y="922389"/>
                </a:lnTo>
                <a:close/>
                <a:moveTo>
                  <a:pt x="3254150" y="895095"/>
                </a:moveTo>
                <a:lnTo>
                  <a:pt x="3276884" y="906803"/>
                </a:lnTo>
                <a:cubicBezTo>
                  <a:pt x="3274135" y="906018"/>
                  <a:pt x="3268067" y="903313"/>
                  <a:pt x="3262867" y="900685"/>
                </a:cubicBezTo>
                <a:close/>
                <a:moveTo>
                  <a:pt x="3254061" y="895037"/>
                </a:moveTo>
                <a:lnTo>
                  <a:pt x="3254150" y="895095"/>
                </a:lnTo>
                <a:lnTo>
                  <a:pt x="3254058" y="895047"/>
                </a:lnTo>
                <a:close/>
                <a:moveTo>
                  <a:pt x="3232067" y="884342"/>
                </a:moveTo>
                <a:cubicBezTo>
                  <a:pt x="3232411" y="884243"/>
                  <a:pt x="3235511" y="885615"/>
                  <a:pt x="3242577" y="889134"/>
                </a:cubicBezTo>
                <a:lnTo>
                  <a:pt x="3254058" y="895047"/>
                </a:lnTo>
                <a:lnTo>
                  <a:pt x="3253401" y="897188"/>
                </a:lnTo>
                <a:cubicBezTo>
                  <a:pt x="3241717" y="890623"/>
                  <a:pt x="3231379" y="884540"/>
                  <a:pt x="3232067" y="884342"/>
                </a:cubicBezTo>
                <a:close/>
                <a:moveTo>
                  <a:pt x="1208079" y="856033"/>
                </a:moveTo>
                <a:lnTo>
                  <a:pt x="1208110" y="856368"/>
                </a:lnTo>
                <a:lnTo>
                  <a:pt x="1208297" y="856292"/>
                </a:lnTo>
                <a:close/>
                <a:moveTo>
                  <a:pt x="1426290" y="840887"/>
                </a:moveTo>
                <a:cubicBezTo>
                  <a:pt x="1428874" y="841724"/>
                  <a:pt x="1431114" y="842367"/>
                  <a:pt x="1431283" y="842511"/>
                </a:cubicBezTo>
                <a:cubicBezTo>
                  <a:pt x="1431368" y="842584"/>
                  <a:pt x="1430935" y="842531"/>
                  <a:pt x="1429768" y="842315"/>
                </a:cubicBezTo>
                <a:lnTo>
                  <a:pt x="1428592" y="842083"/>
                </a:lnTo>
                <a:close/>
                <a:moveTo>
                  <a:pt x="1209589" y="833285"/>
                </a:moveTo>
                <a:lnTo>
                  <a:pt x="1222600" y="838139"/>
                </a:lnTo>
                <a:lnTo>
                  <a:pt x="1222519" y="838145"/>
                </a:lnTo>
                <a:cubicBezTo>
                  <a:pt x="1218374" y="838496"/>
                  <a:pt x="1212703" y="838970"/>
                  <a:pt x="1206595" y="839482"/>
                </a:cubicBezTo>
                <a:close/>
                <a:moveTo>
                  <a:pt x="1489684" y="818247"/>
                </a:moveTo>
                <a:lnTo>
                  <a:pt x="1489763" y="818291"/>
                </a:lnTo>
                <a:lnTo>
                  <a:pt x="1489760" y="818299"/>
                </a:lnTo>
                <a:close/>
                <a:moveTo>
                  <a:pt x="1490399" y="816403"/>
                </a:moveTo>
                <a:cubicBezTo>
                  <a:pt x="1505740" y="825578"/>
                  <a:pt x="1518413" y="833714"/>
                  <a:pt x="1499825" y="823822"/>
                </a:cubicBezTo>
                <a:lnTo>
                  <a:pt x="1489763" y="818291"/>
                </a:lnTo>
                <a:close/>
                <a:moveTo>
                  <a:pt x="1469758" y="807292"/>
                </a:moveTo>
                <a:cubicBezTo>
                  <a:pt x="1472182" y="808056"/>
                  <a:pt x="1477510" y="810606"/>
                  <a:pt x="1482069" y="813067"/>
                </a:cubicBezTo>
                <a:lnTo>
                  <a:pt x="1489684" y="818247"/>
                </a:lnTo>
                <a:close/>
                <a:moveTo>
                  <a:pt x="1463672" y="803265"/>
                </a:moveTo>
                <a:cubicBezTo>
                  <a:pt x="1464981" y="802459"/>
                  <a:pt x="1468449" y="808097"/>
                  <a:pt x="1468449" y="808097"/>
                </a:cubicBezTo>
                <a:cubicBezTo>
                  <a:pt x="1470462" y="811370"/>
                  <a:pt x="1465831" y="809707"/>
                  <a:pt x="1468628" y="814254"/>
                </a:cubicBezTo>
                <a:cubicBezTo>
                  <a:pt x="1471950" y="816721"/>
                  <a:pt x="1481688" y="823265"/>
                  <a:pt x="1488444" y="828383"/>
                </a:cubicBezTo>
                <a:lnTo>
                  <a:pt x="1489700" y="829238"/>
                </a:lnTo>
                <a:lnTo>
                  <a:pt x="1497254" y="831949"/>
                </a:lnTo>
                <a:cubicBezTo>
                  <a:pt x="1505603" y="834631"/>
                  <a:pt x="1514185" y="836953"/>
                  <a:pt x="1523194" y="838593"/>
                </a:cubicBezTo>
                <a:cubicBezTo>
                  <a:pt x="1517576" y="835853"/>
                  <a:pt x="1509335" y="833287"/>
                  <a:pt x="1511860" y="832447"/>
                </a:cubicBezTo>
                <a:lnTo>
                  <a:pt x="1517804" y="832260"/>
                </a:lnTo>
                <a:lnTo>
                  <a:pt x="1521236" y="834374"/>
                </a:lnTo>
                <a:lnTo>
                  <a:pt x="1512163" y="827442"/>
                </a:lnTo>
                <a:cubicBezTo>
                  <a:pt x="1507726" y="824018"/>
                  <a:pt x="1503329" y="820806"/>
                  <a:pt x="1498677" y="818228"/>
                </a:cubicBezTo>
                <a:lnTo>
                  <a:pt x="1490400" y="814666"/>
                </a:lnTo>
                <a:lnTo>
                  <a:pt x="1490401" y="814208"/>
                </a:lnTo>
                <a:cubicBezTo>
                  <a:pt x="1490121" y="813753"/>
                  <a:pt x="1489598" y="813636"/>
                  <a:pt x="1488945" y="814039"/>
                </a:cubicBezTo>
                <a:lnTo>
                  <a:pt x="1490400" y="814666"/>
                </a:lnTo>
                <a:lnTo>
                  <a:pt x="1490399" y="816403"/>
                </a:lnTo>
                <a:cubicBezTo>
                  <a:pt x="1478680" y="809575"/>
                  <a:pt x="1464981" y="802459"/>
                  <a:pt x="1463672" y="803265"/>
                </a:cubicBezTo>
                <a:close/>
                <a:moveTo>
                  <a:pt x="1480827" y="779641"/>
                </a:moveTo>
                <a:cubicBezTo>
                  <a:pt x="1482871" y="779956"/>
                  <a:pt x="1485910" y="781086"/>
                  <a:pt x="1489645" y="783608"/>
                </a:cubicBezTo>
                <a:cubicBezTo>
                  <a:pt x="1485205" y="783523"/>
                  <a:pt x="1482154" y="782919"/>
                  <a:pt x="1480284" y="782203"/>
                </a:cubicBezTo>
                <a:cubicBezTo>
                  <a:pt x="1478881" y="781665"/>
                  <a:pt x="1478142" y="781064"/>
                  <a:pt x="1477979" y="780570"/>
                </a:cubicBezTo>
                <a:cubicBezTo>
                  <a:pt x="1477734" y="779828"/>
                  <a:pt x="1478783" y="779327"/>
                  <a:pt x="1480827" y="779641"/>
                </a:cubicBezTo>
                <a:close/>
                <a:moveTo>
                  <a:pt x="3051633" y="778683"/>
                </a:moveTo>
                <a:cubicBezTo>
                  <a:pt x="3053177" y="779116"/>
                  <a:pt x="3057644" y="781513"/>
                  <a:pt x="3060501" y="783457"/>
                </a:cubicBezTo>
                <a:cubicBezTo>
                  <a:pt x="3061929" y="784429"/>
                  <a:pt x="3062955" y="785288"/>
                  <a:pt x="3063013" y="785732"/>
                </a:cubicBezTo>
                <a:cubicBezTo>
                  <a:pt x="3063070" y="786177"/>
                  <a:pt x="3062159" y="786206"/>
                  <a:pt x="3059713" y="785518"/>
                </a:cubicBezTo>
                <a:cubicBezTo>
                  <a:pt x="3052682" y="785823"/>
                  <a:pt x="3048691" y="784701"/>
                  <a:pt x="3047443" y="783209"/>
                </a:cubicBezTo>
                <a:cubicBezTo>
                  <a:pt x="3046195" y="781717"/>
                  <a:pt x="3047691" y="779856"/>
                  <a:pt x="3051633" y="778683"/>
                </a:cubicBezTo>
                <a:close/>
                <a:moveTo>
                  <a:pt x="1417166" y="777956"/>
                </a:moveTo>
                <a:cubicBezTo>
                  <a:pt x="1415652" y="777696"/>
                  <a:pt x="1414671" y="778300"/>
                  <a:pt x="1415398" y="779482"/>
                </a:cubicBezTo>
                <a:cubicBezTo>
                  <a:pt x="1415398" y="779482"/>
                  <a:pt x="1420312" y="782522"/>
                  <a:pt x="1421920" y="782661"/>
                </a:cubicBezTo>
                <a:cubicBezTo>
                  <a:pt x="1422456" y="782707"/>
                  <a:pt x="1422625" y="782431"/>
                  <a:pt x="1422121" y="781613"/>
                </a:cubicBezTo>
                <a:cubicBezTo>
                  <a:pt x="1420723" y="779340"/>
                  <a:pt x="1418678" y="778216"/>
                  <a:pt x="1417166" y="777956"/>
                </a:cubicBezTo>
                <a:close/>
                <a:moveTo>
                  <a:pt x="3040516" y="773520"/>
                </a:moveTo>
                <a:cubicBezTo>
                  <a:pt x="3042092" y="775932"/>
                  <a:pt x="3038169" y="776774"/>
                  <a:pt x="3037381" y="775568"/>
                </a:cubicBezTo>
                <a:cubicBezTo>
                  <a:pt x="3036987" y="774964"/>
                  <a:pt x="3037771" y="774452"/>
                  <a:pt x="3038653" y="774092"/>
                </a:cubicBezTo>
                <a:cubicBezTo>
                  <a:pt x="3039536" y="773730"/>
                  <a:pt x="3040516" y="773520"/>
                  <a:pt x="3040516" y="773520"/>
                </a:cubicBezTo>
                <a:close/>
                <a:moveTo>
                  <a:pt x="3030057" y="771710"/>
                </a:moveTo>
                <a:lnTo>
                  <a:pt x="3031115" y="773687"/>
                </a:lnTo>
                <a:cubicBezTo>
                  <a:pt x="3031435" y="774285"/>
                  <a:pt x="3031355" y="774135"/>
                  <a:pt x="3031055" y="773575"/>
                </a:cubicBezTo>
                <a:close/>
                <a:moveTo>
                  <a:pt x="3029877" y="771375"/>
                </a:moveTo>
                <a:lnTo>
                  <a:pt x="3029887" y="771393"/>
                </a:lnTo>
                <a:lnTo>
                  <a:pt x="3030057" y="771710"/>
                </a:lnTo>
                <a:close/>
                <a:moveTo>
                  <a:pt x="3029624" y="770901"/>
                </a:moveTo>
                <a:lnTo>
                  <a:pt x="3029674" y="770994"/>
                </a:lnTo>
                <a:lnTo>
                  <a:pt x="3029877" y="771375"/>
                </a:lnTo>
                <a:close/>
                <a:moveTo>
                  <a:pt x="3027273" y="766508"/>
                </a:moveTo>
                <a:lnTo>
                  <a:pt x="3028493" y="768787"/>
                </a:lnTo>
                <a:lnTo>
                  <a:pt x="3028053" y="767966"/>
                </a:lnTo>
                <a:cubicBezTo>
                  <a:pt x="3027593" y="767106"/>
                  <a:pt x="3027273" y="766508"/>
                  <a:pt x="3027273" y="766508"/>
                </a:cubicBezTo>
                <a:close/>
                <a:moveTo>
                  <a:pt x="3006933" y="761610"/>
                </a:moveTo>
                <a:cubicBezTo>
                  <a:pt x="3011196" y="761551"/>
                  <a:pt x="3015265" y="762909"/>
                  <a:pt x="3019169" y="764804"/>
                </a:cubicBezTo>
                <a:lnTo>
                  <a:pt x="3029525" y="770717"/>
                </a:lnTo>
                <a:lnTo>
                  <a:pt x="3030416" y="771226"/>
                </a:lnTo>
                <a:lnTo>
                  <a:pt x="3029624" y="770901"/>
                </a:lnTo>
                <a:close/>
                <a:moveTo>
                  <a:pt x="1429916" y="751752"/>
                </a:moveTo>
                <a:cubicBezTo>
                  <a:pt x="1433206" y="751233"/>
                  <a:pt x="1433989" y="752506"/>
                  <a:pt x="1436003" y="755779"/>
                </a:cubicBezTo>
                <a:cubicBezTo>
                  <a:pt x="1435013" y="755636"/>
                  <a:pt x="1433854" y="755220"/>
                  <a:pt x="1432762" y="754545"/>
                </a:cubicBezTo>
                <a:cubicBezTo>
                  <a:pt x="1431670" y="753869"/>
                  <a:pt x="1430643" y="752934"/>
                  <a:pt x="1429916" y="751752"/>
                </a:cubicBezTo>
                <a:close/>
                <a:moveTo>
                  <a:pt x="2991544" y="747334"/>
                </a:moveTo>
                <a:cubicBezTo>
                  <a:pt x="3007509" y="751822"/>
                  <a:pt x="3018678" y="759527"/>
                  <a:pt x="3027273" y="766508"/>
                </a:cubicBezTo>
                <a:cubicBezTo>
                  <a:pt x="3014399" y="762888"/>
                  <a:pt x="2998435" y="758399"/>
                  <a:pt x="2991544" y="747334"/>
                </a:cubicBezTo>
                <a:close/>
                <a:moveTo>
                  <a:pt x="2973166" y="737603"/>
                </a:moveTo>
                <a:cubicBezTo>
                  <a:pt x="2978670" y="743714"/>
                  <a:pt x="2994121" y="738168"/>
                  <a:pt x="2991544" y="747334"/>
                </a:cubicBezTo>
                <a:cubicBezTo>
                  <a:pt x="2988841" y="746573"/>
                  <a:pt x="2979875" y="749187"/>
                  <a:pt x="2975546" y="744761"/>
                </a:cubicBezTo>
                <a:cubicBezTo>
                  <a:pt x="2974104" y="743286"/>
                  <a:pt x="2973175" y="741028"/>
                  <a:pt x="2973166" y="737603"/>
                </a:cubicBezTo>
                <a:close/>
                <a:moveTo>
                  <a:pt x="2972373" y="735298"/>
                </a:moveTo>
                <a:lnTo>
                  <a:pt x="2972392" y="735352"/>
                </a:lnTo>
                <a:cubicBezTo>
                  <a:pt x="2972821" y="736602"/>
                  <a:pt x="2973166" y="737603"/>
                  <a:pt x="2973166" y="737603"/>
                </a:cubicBezTo>
                <a:close/>
                <a:moveTo>
                  <a:pt x="1342588" y="731023"/>
                </a:moveTo>
                <a:cubicBezTo>
                  <a:pt x="1346548" y="731595"/>
                  <a:pt x="1350201" y="734110"/>
                  <a:pt x="1352215" y="737383"/>
                </a:cubicBezTo>
                <a:cubicBezTo>
                  <a:pt x="1350125" y="737165"/>
                  <a:pt x="1348744" y="736510"/>
                  <a:pt x="1347374" y="735442"/>
                </a:cubicBezTo>
                <a:cubicBezTo>
                  <a:pt x="1346003" y="734374"/>
                  <a:pt x="1344641" y="732893"/>
                  <a:pt x="1342588" y="731023"/>
                </a:cubicBezTo>
                <a:close/>
                <a:moveTo>
                  <a:pt x="1339154" y="728373"/>
                </a:moveTo>
                <a:cubicBezTo>
                  <a:pt x="1341772" y="726762"/>
                  <a:pt x="1341917" y="729931"/>
                  <a:pt x="1342588" y="731023"/>
                </a:cubicBezTo>
                <a:cubicBezTo>
                  <a:pt x="1341934" y="731426"/>
                  <a:pt x="1341439" y="731354"/>
                  <a:pt x="1340925" y="730887"/>
                </a:cubicBezTo>
                <a:cubicBezTo>
                  <a:pt x="1340412" y="730419"/>
                  <a:pt x="1339881" y="729555"/>
                  <a:pt x="1339154" y="728373"/>
                </a:cubicBezTo>
                <a:close/>
                <a:moveTo>
                  <a:pt x="1335720" y="725723"/>
                </a:moveTo>
                <a:cubicBezTo>
                  <a:pt x="1338337" y="724112"/>
                  <a:pt x="1338482" y="727282"/>
                  <a:pt x="1339154" y="728373"/>
                </a:cubicBezTo>
                <a:cubicBezTo>
                  <a:pt x="1338499" y="728775"/>
                  <a:pt x="1338004" y="728704"/>
                  <a:pt x="1337492" y="728236"/>
                </a:cubicBezTo>
                <a:cubicBezTo>
                  <a:pt x="1336978" y="727768"/>
                  <a:pt x="1336446" y="726905"/>
                  <a:pt x="1335720" y="725723"/>
                </a:cubicBezTo>
                <a:close/>
                <a:moveTo>
                  <a:pt x="1402986" y="720191"/>
                </a:moveTo>
                <a:cubicBezTo>
                  <a:pt x="1402986" y="720191"/>
                  <a:pt x="1407276" y="720810"/>
                  <a:pt x="1408619" y="722993"/>
                </a:cubicBezTo>
                <a:cubicBezTo>
                  <a:pt x="1409150" y="723857"/>
                  <a:pt x="1409023" y="724232"/>
                  <a:pt x="1408545" y="724280"/>
                </a:cubicBezTo>
                <a:cubicBezTo>
                  <a:pt x="1407827" y="724351"/>
                  <a:pt x="1406318" y="723684"/>
                  <a:pt x="1405048" y="722822"/>
                </a:cubicBezTo>
                <a:cubicBezTo>
                  <a:pt x="1403777" y="721960"/>
                  <a:pt x="1402746" y="720902"/>
                  <a:pt x="1402986" y="720191"/>
                </a:cubicBezTo>
                <a:close/>
                <a:moveTo>
                  <a:pt x="2917684" y="709770"/>
                </a:moveTo>
                <a:cubicBezTo>
                  <a:pt x="2919131" y="708825"/>
                  <a:pt x="2942354" y="714881"/>
                  <a:pt x="2943142" y="716087"/>
                </a:cubicBezTo>
                <a:cubicBezTo>
                  <a:pt x="2965049" y="723290"/>
                  <a:pt x="2996283" y="738453"/>
                  <a:pt x="3014136" y="746296"/>
                </a:cubicBezTo>
                <a:cubicBezTo>
                  <a:pt x="3049840" y="761982"/>
                  <a:pt x="3076345" y="773064"/>
                  <a:pt x="3109287" y="790840"/>
                </a:cubicBezTo>
                <a:cubicBezTo>
                  <a:pt x="3123951" y="798543"/>
                  <a:pt x="3137787" y="806230"/>
                  <a:pt x="3151164" y="813944"/>
                </a:cubicBezTo>
                <a:lnTo>
                  <a:pt x="3180211" y="831224"/>
                </a:lnTo>
                <a:lnTo>
                  <a:pt x="3177190" y="830157"/>
                </a:lnTo>
                <a:cubicBezTo>
                  <a:pt x="3170217" y="827218"/>
                  <a:pt x="3161682" y="823006"/>
                  <a:pt x="3153767" y="819678"/>
                </a:cubicBezTo>
                <a:lnTo>
                  <a:pt x="3151424" y="818825"/>
                </a:lnTo>
                <a:lnTo>
                  <a:pt x="3139675" y="811844"/>
                </a:lnTo>
                <a:cubicBezTo>
                  <a:pt x="3126553" y="804372"/>
                  <a:pt x="3113521" y="797324"/>
                  <a:pt x="3100763" y="790959"/>
                </a:cubicBezTo>
                <a:cubicBezTo>
                  <a:pt x="3073066" y="776209"/>
                  <a:pt x="3044289" y="763886"/>
                  <a:pt x="3015037" y="752089"/>
                </a:cubicBezTo>
                <a:lnTo>
                  <a:pt x="2972207" y="734815"/>
                </a:lnTo>
                <a:lnTo>
                  <a:pt x="2953323" y="727199"/>
                </a:lnTo>
                <a:lnTo>
                  <a:pt x="2949404" y="727000"/>
                </a:lnTo>
                <a:cubicBezTo>
                  <a:pt x="2947196" y="727034"/>
                  <a:pt x="2945511" y="727123"/>
                  <a:pt x="2946441" y="727009"/>
                </a:cubicBezTo>
                <a:lnTo>
                  <a:pt x="2951628" y="726516"/>
                </a:lnTo>
                <a:lnTo>
                  <a:pt x="2926466" y="716367"/>
                </a:lnTo>
                <a:cubicBezTo>
                  <a:pt x="2925678" y="715161"/>
                  <a:pt x="2916237" y="710715"/>
                  <a:pt x="2917684" y="709770"/>
                </a:cubicBezTo>
                <a:close/>
                <a:moveTo>
                  <a:pt x="1301221" y="685281"/>
                </a:moveTo>
                <a:lnTo>
                  <a:pt x="1306169" y="688491"/>
                </a:lnTo>
                <a:lnTo>
                  <a:pt x="1304983" y="688109"/>
                </a:lnTo>
                <a:close/>
                <a:moveTo>
                  <a:pt x="2963510" y="656058"/>
                </a:moveTo>
                <a:cubicBezTo>
                  <a:pt x="2966960" y="652938"/>
                  <a:pt x="3001087" y="669205"/>
                  <a:pt x="3004856" y="676731"/>
                </a:cubicBezTo>
                <a:cubicBezTo>
                  <a:pt x="3005574" y="678165"/>
                  <a:pt x="3005191" y="679282"/>
                  <a:pt x="3003284" y="679887"/>
                </a:cubicBezTo>
                <a:cubicBezTo>
                  <a:pt x="2989222" y="680496"/>
                  <a:pt x="2985420" y="670299"/>
                  <a:pt x="2972546" y="666680"/>
                </a:cubicBezTo>
                <a:cubicBezTo>
                  <a:pt x="2968583" y="663485"/>
                  <a:pt x="2966036" y="661090"/>
                  <a:pt x="2964624" y="659363"/>
                </a:cubicBezTo>
                <a:cubicBezTo>
                  <a:pt x="2963212" y="657636"/>
                  <a:pt x="2962935" y="656577"/>
                  <a:pt x="2963510" y="656058"/>
                </a:cubicBezTo>
                <a:close/>
                <a:moveTo>
                  <a:pt x="1682388" y="623754"/>
                </a:moveTo>
                <a:cubicBezTo>
                  <a:pt x="1683042" y="623352"/>
                  <a:pt x="1683565" y="623469"/>
                  <a:pt x="1683845" y="623923"/>
                </a:cubicBezTo>
                <a:lnTo>
                  <a:pt x="1683844" y="624381"/>
                </a:lnTo>
                <a:close/>
                <a:moveTo>
                  <a:pt x="1378359" y="616478"/>
                </a:moveTo>
                <a:cubicBezTo>
                  <a:pt x="1380943" y="617316"/>
                  <a:pt x="1383183" y="617959"/>
                  <a:pt x="1383352" y="618103"/>
                </a:cubicBezTo>
                <a:cubicBezTo>
                  <a:pt x="1383437" y="618175"/>
                  <a:pt x="1383004" y="618122"/>
                  <a:pt x="1381837" y="617907"/>
                </a:cubicBezTo>
                <a:lnTo>
                  <a:pt x="1380661" y="617674"/>
                </a:lnTo>
                <a:close/>
                <a:moveTo>
                  <a:pt x="1661587" y="613143"/>
                </a:moveTo>
                <a:lnTo>
                  <a:pt x="1666864" y="616843"/>
                </a:lnTo>
                <a:lnTo>
                  <a:pt x="1683842" y="626118"/>
                </a:lnTo>
                <a:lnTo>
                  <a:pt x="1683931" y="626340"/>
                </a:lnTo>
                <a:lnTo>
                  <a:pt x="1684721" y="626650"/>
                </a:lnTo>
                <a:lnTo>
                  <a:pt x="1683842" y="626118"/>
                </a:lnTo>
                <a:lnTo>
                  <a:pt x="1683844" y="624381"/>
                </a:lnTo>
                <a:lnTo>
                  <a:pt x="1692120" y="627943"/>
                </a:lnTo>
                <a:lnTo>
                  <a:pt x="1694549" y="629602"/>
                </a:lnTo>
                <a:lnTo>
                  <a:pt x="1695212" y="629473"/>
                </a:lnTo>
                <a:lnTo>
                  <a:pt x="1695593" y="629546"/>
                </a:lnTo>
                <a:lnTo>
                  <a:pt x="1693955" y="627258"/>
                </a:lnTo>
                <a:cubicBezTo>
                  <a:pt x="1688366" y="623329"/>
                  <a:pt x="1676340" y="619728"/>
                  <a:pt x="1674352" y="618695"/>
                </a:cubicBezTo>
                <a:lnTo>
                  <a:pt x="1671744" y="617138"/>
                </a:lnTo>
                <a:close/>
                <a:moveTo>
                  <a:pt x="2755825" y="598378"/>
                </a:moveTo>
                <a:lnTo>
                  <a:pt x="2753608" y="601833"/>
                </a:lnTo>
                <a:cubicBezTo>
                  <a:pt x="2752425" y="601602"/>
                  <a:pt x="2752420" y="600673"/>
                  <a:pt x="2752991" y="599835"/>
                </a:cubicBezTo>
                <a:cubicBezTo>
                  <a:pt x="2753561" y="598996"/>
                  <a:pt x="2754707" y="598248"/>
                  <a:pt x="2755825" y="598378"/>
                </a:cubicBezTo>
                <a:close/>
                <a:moveTo>
                  <a:pt x="2909988" y="598074"/>
                </a:moveTo>
                <a:cubicBezTo>
                  <a:pt x="2910317" y="597738"/>
                  <a:pt x="2911228" y="597709"/>
                  <a:pt x="2912902" y="598180"/>
                </a:cubicBezTo>
                <a:cubicBezTo>
                  <a:pt x="2917380" y="594114"/>
                  <a:pt x="2922171" y="600787"/>
                  <a:pt x="2917892" y="604147"/>
                </a:cubicBezTo>
                <a:cubicBezTo>
                  <a:pt x="2914802" y="603278"/>
                  <a:pt x="2911881" y="601316"/>
                  <a:pt x="2910568" y="599807"/>
                </a:cubicBezTo>
                <a:cubicBezTo>
                  <a:pt x="2909912" y="599052"/>
                  <a:pt x="2909659" y="598409"/>
                  <a:pt x="2909988" y="598074"/>
                </a:cubicBezTo>
                <a:close/>
                <a:moveTo>
                  <a:pt x="2892820" y="582645"/>
                </a:moveTo>
                <a:cubicBezTo>
                  <a:pt x="2896029" y="580123"/>
                  <a:pt x="2904763" y="586858"/>
                  <a:pt x="2905520" y="591670"/>
                </a:cubicBezTo>
                <a:cubicBezTo>
                  <a:pt x="2905771" y="593275"/>
                  <a:pt x="2905138" y="594666"/>
                  <a:pt x="2903118" y="595429"/>
                </a:cubicBezTo>
                <a:cubicBezTo>
                  <a:pt x="2893591" y="592751"/>
                  <a:pt x="2888699" y="588903"/>
                  <a:pt x="2887347" y="586050"/>
                </a:cubicBezTo>
                <a:cubicBezTo>
                  <a:pt x="2885996" y="583198"/>
                  <a:pt x="2888185" y="581341"/>
                  <a:pt x="2892820" y="582645"/>
                </a:cubicBezTo>
                <a:close/>
                <a:moveTo>
                  <a:pt x="2621912" y="569652"/>
                </a:moveTo>
                <a:lnTo>
                  <a:pt x="2622110" y="571076"/>
                </a:lnTo>
                <a:cubicBezTo>
                  <a:pt x="2623119" y="575343"/>
                  <a:pt x="2624729" y="579428"/>
                  <a:pt x="2625048" y="578480"/>
                </a:cubicBezTo>
                <a:cubicBezTo>
                  <a:pt x="2625384" y="579026"/>
                  <a:pt x="2624188" y="580137"/>
                  <a:pt x="2622745" y="581213"/>
                </a:cubicBezTo>
                <a:lnTo>
                  <a:pt x="2622400" y="581442"/>
                </a:lnTo>
                <a:lnTo>
                  <a:pt x="2652508" y="596833"/>
                </a:lnTo>
                <a:cubicBezTo>
                  <a:pt x="2695693" y="619411"/>
                  <a:pt x="2738567" y="642258"/>
                  <a:pt x="2781195" y="665179"/>
                </a:cubicBezTo>
                <a:lnTo>
                  <a:pt x="2843267" y="698709"/>
                </a:lnTo>
                <a:lnTo>
                  <a:pt x="2902199" y="725045"/>
                </a:lnTo>
                <a:lnTo>
                  <a:pt x="2922517" y="732956"/>
                </a:lnTo>
                <a:lnTo>
                  <a:pt x="2909895" y="726184"/>
                </a:lnTo>
                <a:cubicBezTo>
                  <a:pt x="2830724" y="681863"/>
                  <a:pt x="2753046" y="636059"/>
                  <a:pt x="2667745" y="592296"/>
                </a:cubicBezTo>
                <a:lnTo>
                  <a:pt x="2626974" y="572153"/>
                </a:lnTo>
                <a:lnTo>
                  <a:pt x="2626996" y="575779"/>
                </a:lnTo>
                <a:cubicBezTo>
                  <a:pt x="2625969" y="574843"/>
                  <a:pt x="2625531" y="573734"/>
                  <a:pt x="2625367" y="572551"/>
                </a:cubicBezTo>
                <a:lnTo>
                  <a:pt x="2625371" y="571361"/>
                </a:lnTo>
                <a:close/>
                <a:moveTo>
                  <a:pt x="1608962" y="568192"/>
                </a:moveTo>
                <a:lnTo>
                  <a:pt x="1609103" y="568560"/>
                </a:lnTo>
                <a:lnTo>
                  <a:pt x="1612332" y="570862"/>
                </a:lnTo>
                <a:lnTo>
                  <a:pt x="1612299" y="569635"/>
                </a:lnTo>
                <a:cubicBezTo>
                  <a:pt x="1611628" y="568544"/>
                  <a:pt x="1610319" y="569349"/>
                  <a:pt x="1609648" y="568258"/>
                </a:cubicBezTo>
                <a:close/>
                <a:moveTo>
                  <a:pt x="1432896" y="555233"/>
                </a:moveTo>
                <a:cubicBezTo>
                  <a:pt x="1434940" y="555547"/>
                  <a:pt x="1437979" y="556678"/>
                  <a:pt x="1441715" y="559200"/>
                </a:cubicBezTo>
                <a:cubicBezTo>
                  <a:pt x="1437274" y="559114"/>
                  <a:pt x="1434223" y="558511"/>
                  <a:pt x="1432353" y="557794"/>
                </a:cubicBezTo>
                <a:cubicBezTo>
                  <a:pt x="1430950" y="557257"/>
                  <a:pt x="1430211" y="556655"/>
                  <a:pt x="1430048" y="556161"/>
                </a:cubicBezTo>
                <a:cubicBezTo>
                  <a:pt x="1429803" y="555420"/>
                  <a:pt x="1430852" y="554918"/>
                  <a:pt x="1432896" y="555233"/>
                </a:cubicBezTo>
                <a:close/>
                <a:moveTo>
                  <a:pt x="1635994" y="538051"/>
                </a:moveTo>
                <a:lnTo>
                  <a:pt x="1636195" y="538206"/>
                </a:lnTo>
                <a:lnTo>
                  <a:pt x="1640765" y="541281"/>
                </a:lnTo>
                <a:lnTo>
                  <a:pt x="1641314" y="541454"/>
                </a:lnTo>
                <a:close/>
                <a:moveTo>
                  <a:pt x="1538988" y="535929"/>
                </a:moveTo>
                <a:lnTo>
                  <a:pt x="1540258" y="536057"/>
                </a:lnTo>
                <a:lnTo>
                  <a:pt x="1563585" y="550343"/>
                </a:lnTo>
                <a:lnTo>
                  <a:pt x="1560831" y="549322"/>
                </a:lnTo>
                <a:cubicBezTo>
                  <a:pt x="1551910" y="545960"/>
                  <a:pt x="1543312" y="542238"/>
                  <a:pt x="1536632" y="536555"/>
                </a:cubicBezTo>
                <a:cubicBezTo>
                  <a:pt x="1536051" y="536061"/>
                  <a:pt x="1537096" y="535880"/>
                  <a:pt x="1538988" y="535929"/>
                </a:cubicBezTo>
                <a:close/>
                <a:moveTo>
                  <a:pt x="1557642" y="532263"/>
                </a:moveTo>
                <a:cubicBezTo>
                  <a:pt x="1556129" y="532002"/>
                  <a:pt x="1555147" y="532606"/>
                  <a:pt x="1555873" y="533788"/>
                </a:cubicBezTo>
                <a:cubicBezTo>
                  <a:pt x="1555873" y="533788"/>
                  <a:pt x="1560788" y="536828"/>
                  <a:pt x="1562395" y="536967"/>
                </a:cubicBezTo>
                <a:cubicBezTo>
                  <a:pt x="1562932" y="537014"/>
                  <a:pt x="1563101" y="536737"/>
                  <a:pt x="1562597" y="535919"/>
                </a:cubicBezTo>
                <a:lnTo>
                  <a:pt x="1560436" y="533626"/>
                </a:lnTo>
                <a:lnTo>
                  <a:pt x="1559730" y="533152"/>
                </a:lnTo>
                <a:close/>
                <a:moveTo>
                  <a:pt x="1570392" y="506058"/>
                </a:moveTo>
                <a:cubicBezTo>
                  <a:pt x="1573682" y="505539"/>
                  <a:pt x="1574465" y="506812"/>
                  <a:pt x="1576478" y="510086"/>
                </a:cubicBezTo>
                <a:cubicBezTo>
                  <a:pt x="1575488" y="509942"/>
                  <a:pt x="1574330" y="509527"/>
                  <a:pt x="1573238" y="508852"/>
                </a:cubicBezTo>
                <a:cubicBezTo>
                  <a:pt x="1572146" y="508176"/>
                  <a:pt x="1571119" y="507241"/>
                  <a:pt x="1570392" y="506058"/>
                </a:cubicBezTo>
                <a:close/>
                <a:moveTo>
                  <a:pt x="1452889" y="491360"/>
                </a:moveTo>
                <a:lnTo>
                  <a:pt x="1458491" y="493146"/>
                </a:lnTo>
                <a:lnTo>
                  <a:pt x="1494653" y="505905"/>
                </a:lnTo>
                <a:lnTo>
                  <a:pt x="1506248" y="514708"/>
                </a:lnTo>
                <a:lnTo>
                  <a:pt x="1522667" y="525237"/>
                </a:lnTo>
                <a:lnTo>
                  <a:pt x="1514913" y="522739"/>
                </a:lnTo>
                <a:cubicBezTo>
                  <a:pt x="1503889" y="517052"/>
                  <a:pt x="1492546" y="511676"/>
                  <a:pt x="1480581" y="506645"/>
                </a:cubicBezTo>
                <a:lnTo>
                  <a:pt x="1463130" y="500215"/>
                </a:lnTo>
                <a:lnTo>
                  <a:pt x="1463547" y="500046"/>
                </a:lnTo>
                <a:cubicBezTo>
                  <a:pt x="1462641" y="499091"/>
                  <a:pt x="1460279" y="497145"/>
                  <a:pt x="1455820" y="493685"/>
                </a:cubicBezTo>
                <a:close/>
                <a:moveTo>
                  <a:pt x="1651667" y="487861"/>
                </a:moveTo>
                <a:cubicBezTo>
                  <a:pt x="1651842" y="487764"/>
                  <a:pt x="1651798" y="487787"/>
                  <a:pt x="1651634" y="487878"/>
                </a:cubicBezTo>
                <a:lnTo>
                  <a:pt x="1650906" y="488279"/>
                </a:lnTo>
                <a:lnTo>
                  <a:pt x="1650907" y="488279"/>
                </a:lnTo>
                <a:close/>
                <a:moveTo>
                  <a:pt x="1483064" y="485329"/>
                </a:moveTo>
                <a:cubicBezTo>
                  <a:pt x="1487025" y="485901"/>
                  <a:pt x="1490676" y="488416"/>
                  <a:pt x="1492691" y="491690"/>
                </a:cubicBezTo>
                <a:cubicBezTo>
                  <a:pt x="1490601" y="491471"/>
                  <a:pt x="1489221" y="490816"/>
                  <a:pt x="1487850" y="489749"/>
                </a:cubicBezTo>
                <a:cubicBezTo>
                  <a:pt x="1486479" y="488681"/>
                  <a:pt x="1485117" y="487200"/>
                  <a:pt x="1483064" y="485329"/>
                </a:cubicBezTo>
                <a:close/>
                <a:moveTo>
                  <a:pt x="1479630" y="482679"/>
                </a:moveTo>
                <a:cubicBezTo>
                  <a:pt x="1482248" y="481069"/>
                  <a:pt x="1482393" y="484238"/>
                  <a:pt x="1483064" y="485329"/>
                </a:cubicBezTo>
                <a:cubicBezTo>
                  <a:pt x="1482410" y="485732"/>
                  <a:pt x="1481914" y="485660"/>
                  <a:pt x="1481401" y="485193"/>
                </a:cubicBezTo>
                <a:cubicBezTo>
                  <a:pt x="1480888" y="484725"/>
                  <a:pt x="1480357" y="483861"/>
                  <a:pt x="1479630" y="482679"/>
                </a:cubicBezTo>
                <a:close/>
                <a:moveTo>
                  <a:pt x="1476195" y="480029"/>
                </a:moveTo>
                <a:cubicBezTo>
                  <a:pt x="1478814" y="478419"/>
                  <a:pt x="1478958" y="481588"/>
                  <a:pt x="1479630" y="482679"/>
                </a:cubicBezTo>
                <a:cubicBezTo>
                  <a:pt x="1478975" y="483081"/>
                  <a:pt x="1478480" y="483011"/>
                  <a:pt x="1477967" y="482542"/>
                </a:cubicBezTo>
                <a:cubicBezTo>
                  <a:pt x="1477454" y="482075"/>
                  <a:pt x="1476923" y="481211"/>
                  <a:pt x="1476195" y="480029"/>
                </a:cubicBezTo>
                <a:close/>
                <a:moveTo>
                  <a:pt x="1399697" y="475086"/>
                </a:moveTo>
                <a:lnTo>
                  <a:pt x="1414672" y="479179"/>
                </a:lnTo>
                <a:lnTo>
                  <a:pt x="1428796" y="483681"/>
                </a:lnTo>
                <a:lnTo>
                  <a:pt x="1434015" y="488547"/>
                </a:lnTo>
                <a:lnTo>
                  <a:pt x="1436515" y="490561"/>
                </a:lnTo>
                <a:lnTo>
                  <a:pt x="1406219" y="480172"/>
                </a:lnTo>
                <a:lnTo>
                  <a:pt x="1403144" y="477959"/>
                </a:lnTo>
                <a:close/>
                <a:moveTo>
                  <a:pt x="1543461" y="474498"/>
                </a:moveTo>
                <a:cubicBezTo>
                  <a:pt x="1543461" y="474498"/>
                  <a:pt x="1547752" y="475117"/>
                  <a:pt x="1549094" y="477299"/>
                </a:cubicBezTo>
                <a:cubicBezTo>
                  <a:pt x="1549625" y="478163"/>
                  <a:pt x="1549499" y="478539"/>
                  <a:pt x="1549021" y="478586"/>
                </a:cubicBezTo>
                <a:cubicBezTo>
                  <a:pt x="1548303" y="478657"/>
                  <a:pt x="1546794" y="477990"/>
                  <a:pt x="1545524" y="477129"/>
                </a:cubicBezTo>
                <a:cubicBezTo>
                  <a:pt x="1544253" y="476266"/>
                  <a:pt x="1543222" y="475209"/>
                  <a:pt x="1543461" y="474498"/>
                </a:cubicBezTo>
                <a:close/>
                <a:moveTo>
                  <a:pt x="1626228" y="459314"/>
                </a:moveTo>
                <a:lnTo>
                  <a:pt x="1635109" y="464699"/>
                </a:lnTo>
                <a:lnTo>
                  <a:pt x="1641911" y="466450"/>
                </a:lnTo>
                <a:cubicBezTo>
                  <a:pt x="1644081" y="466862"/>
                  <a:pt x="1645643" y="466929"/>
                  <a:pt x="1645677" y="466277"/>
                </a:cubicBezTo>
                <a:cubicBezTo>
                  <a:pt x="1646894" y="463231"/>
                  <a:pt x="1630941" y="460158"/>
                  <a:pt x="1626934" y="459438"/>
                </a:cubicBezTo>
                <a:close/>
                <a:moveTo>
                  <a:pt x="1582768" y="442848"/>
                </a:moveTo>
                <a:lnTo>
                  <a:pt x="1585122" y="444426"/>
                </a:lnTo>
                <a:lnTo>
                  <a:pt x="1589838" y="445758"/>
                </a:lnTo>
                <a:cubicBezTo>
                  <a:pt x="1593972" y="447137"/>
                  <a:pt x="1598572" y="449035"/>
                  <a:pt x="1603315" y="451126"/>
                </a:cubicBezTo>
                <a:lnTo>
                  <a:pt x="1613918" y="455848"/>
                </a:lnTo>
                <a:lnTo>
                  <a:pt x="1609263" y="452657"/>
                </a:lnTo>
                <a:lnTo>
                  <a:pt x="1594799" y="447281"/>
                </a:lnTo>
                <a:close/>
                <a:moveTo>
                  <a:pt x="1441697" y="439588"/>
                </a:moveTo>
                <a:lnTo>
                  <a:pt x="1446645" y="442798"/>
                </a:lnTo>
                <a:lnTo>
                  <a:pt x="1445459" y="442416"/>
                </a:lnTo>
                <a:close/>
                <a:moveTo>
                  <a:pt x="2383849" y="420523"/>
                </a:moveTo>
                <a:cubicBezTo>
                  <a:pt x="2383849" y="420523"/>
                  <a:pt x="2437758" y="450133"/>
                  <a:pt x="2445837" y="456970"/>
                </a:cubicBezTo>
                <a:lnTo>
                  <a:pt x="2450446" y="459605"/>
                </a:lnTo>
                <a:lnTo>
                  <a:pt x="2480963" y="471344"/>
                </a:lnTo>
                <a:lnTo>
                  <a:pt x="2511182" y="484260"/>
                </a:lnTo>
                <a:lnTo>
                  <a:pt x="2511055" y="483797"/>
                </a:lnTo>
                <a:cubicBezTo>
                  <a:pt x="2499530" y="465612"/>
                  <a:pt x="2391788" y="414767"/>
                  <a:pt x="2383849" y="420523"/>
                </a:cubicBezTo>
                <a:close/>
                <a:moveTo>
                  <a:pt x="1615271" y="392598"/>
                </a:moveTo>
                <a:lnTo>
                  <a:pt x="1617148" y="393644"/>
                </a:lnTo>
                <a:lnTo>
                  <a:pt x="1617030" y="393338"/>
                </a:lnTo>
                <a:close/>
                <a:moveTo>
                  <a:pt x="1553805" y="372643"/>
                </a:moveTo>
                <a:lnTo>
                  <a:pt x="1559676" y="375399"/>
                </a:lnTo>
                <a:lnTo>
                  <a:pt x="1562494" y="375752"/>
                </a:lnTo>
                <a:lnTo>
                  <a:pt x="1573521" y="380231"/>
                </a:lnTo>
                <a:lnTo>
                  <a:pt x="1574956" y="379662"/>
                </a:lnTo>
                <a:cubicBezTo>
                  <a:pt x="1583287" y="379753"/>
                  <a:pt x="1595746" y="385762"/>
                  <a:pt x="1606672" y="390084"/>
                </a:cubicBezTo>
                <a:lnTo>
                  <a:pt x="1613248" y="392326"/>
                </a:lnTo>
                <a:lnTo>
                  <a:pt x="1612064" y="390685"/>
                </a:lnTo>
                <a:cubicBezTo>
                  <a:pt x="1611033" y="389377"/>
                  <a:pt x="1609840" y="388169"/>
                  <a:pt x="1609185" y="388571"/>
                </a:cubicBezTo>
                <a:cubicBezTo>
                  <a:pt x="1609512" y="388370"/>
                  <a:pt x="1610613" y="388664"/>
                  <a:pt x="1612265" y="389324"/>
                </a:cubicBezTo>
                <a:lnTo>
                  <a:pt x="1616173" y="391134"/>
                </a:lnTo>
                <a:lnTo>
                  <a:pt x="1616072" y="390874"/>
                </a:lnTo>
                <a:lnTo>
                  <a:pt x="1614195" y="389194"/>
                </a:lnTo>
                <a:lnTo>
                  <a:pt x="1584704" y="378312"/>
                </a:lnTo>
                <a:lnTo>
                  <a:pt x="1580530" y="377482"/>
                </a:lnTo>
                <a:cubicBezTo>
                  <a:pt x="1574654" y="376468"/>
                  <a:pt x="1568481" y="375484"/>
                  <a:pt x="1562351" y="374399"/>
                </a:cubicBezTo>
                <a:close/>
                <a:moveTo>
                  <a:pt x="1518835" y="370784"/>
                </a:moveTo>
                <a:cubicBezTo>
                  <a:pt x="1521419" y="371623"/>
                  <a:pt x="1523659" y="372265"/>
                  <a:pt x="1523828" y="372409"/>
                </a:cubicBezTo>
                <a:cubicBezTo>
                  <a:pt x="1523913" y="372482"/>
                  <a:pt x="1523480" y="372429"/>
                  <a:pt x="1522313" y="372213"/>
                </a:cubicBezTo>
                <a:lnTo>
                  <a:pt x="1521137" y="371981"/>
                </a:lnTo>
                <a:close/>
                <a:moveTo>
                  <a:pt x="2270809" y="332445"/>
                </a:moveTo>
                <a:cubicBezTo>
                  <a:pt x="2270809" y="332445"/>
                  <a:pt x="2288511" y="356441"/>
                  <a:pt x="2298969" y="354816"/>
                </a:cubicBezTo>
                <a:cubicBezTo>
                  <a:pt x="2307051" y="351765"/>
                  <a:pt x="2275087" y="329083"/>
                  <a:pt x="2270809" y="332445"/>
                </a:cubicBezTo>
                <a:close/>
                <a:moveTo>
                  <a:pt x="1658508" y="330409"/>
                </a:moveTo>
                <a:lnTo>
                  <a:pt x="1658996" y="333320"/>
                </a:lnTo>
                <a:cubicBezTo>
                  <a:pt x="1659247" y="334820"/>
                  <a:pt x="1659448" y="336019"/>
                  <a:pt x="1659448" y="336019"/>
                </a:cubicBezTo>
                <a:close/>
                <a:moveTo>
                  <a:pt x="1658091" y="327923"/>
                </a:moveTo>
                <a:cubicBezTo>
                  <a:pt x="1657941" y="327024"/>
                  <a:pt x="1658041" y="327623"/>
                  <a:pt x="1658242" y="328823"/>
                </a:cubicBezTo>
                <a:lnTo>
                  <a:pt x="1658508" y="330409"/>
                </a:lnTo>
                <a:close/>
                <a:moveTo>
                  <a:pt x="1573372" y="309540"/>
                </a:moveTo>
                <a:cubicBezTo>
                  <a:pt x="1575416" y="309854"/>
                  <a:pt x="1578455" y="310984"/>
                  <a:pt x="1582191" y="313506"/>
                </a:cubicBezTo>
                <a:cubicBezTo>
                  <a:pt x="1577749" y="313421"/>
                  <a:pt x="1574699" y="312818"/>
                  <a:pt x="1572829" y="312100"/>
                </a:cubicBezTo>
                <a:cubicBezTo>
                  <a:pt x="1571426" y="311564"/>
                  <a:pt x="1570688" y="310962"/>
                  <a:pt x="1570524" y="310468"/>
                </a:cubicBezTo>
                <a:cubicBezTo>
                  <a:pt x="1570279" y="309726"/>
                  <a:pt x="1571328" y="309225"/>
                  <a:pt x="1573372" y="309540"/>
                </a:cubicBezTo>
                <a:close/>
                <a:moveTo>
                  <a:pt x="1571184" y="282790"/>
                </a:moveTo>
                <a:lnTo>
                  <a:pt x="1570927" y="286114"/>
                </a:lnTo>
                <a:cubicBezTo>
                  <a:pt x="1570927" y="286114"/>
                  <a:pt x="1571016" y="284954"/>
                  <a:pt x="1571128" y="283505"/>
                </a:cubicBezTo>
                <a:close/>
                <a:moveTo>
                  <a:pt x="1571531" y="278287"/>
                </a:moveTo>
                <a:cubicBezTo>
                  <a:pt x="1571599" y="277417"/>
                  <a:pt x="1571554" y="277997"/>
                  <a:pt x="1571465" y="279156"/>
                </a:cubicBezTo>
                <a:lnTo>
                  <a:pt x="1571184" y="282790"/>
                </a:lnTo>
                <a:close/>
                <a:moveTo>
                  <a:pt x="2272602" y="276655"/>
                </a:moveTo>
                <a:lnTo>
                  <a:pt x="2276240" y="277842"/>
                </a:lnTo>
                <a:lnTo>
                  <a:pt x="2279727" y="282937"/>
                </a:lnTo>
                <a:cubicBezTo>
                  <a:pt x="2282801" y="287320"/>
                  <a:pt x="2287395" y="292225"/>
                  <a:pt x="2295971" y="292355"/>
                </a:cubicBezTo>
                <a:cubicBezTo>
                  <a:pt x="2299488" y="292203"/>
                  <a:pt x="2300096" y="290899"/>
                  <a:pt x="2298955" y="289093"/>
                </a:cubicBezTo>
                <a:cubicBezTo>
                  <a:pt x="2297814" y="287286"/>
                  <a:pt x="2294921" y="284975"/>
                  <a:pt x="2291432" y="282805"/>
                </a:cubicBezTo>
                <a:lnTo>
                  <a:pt x="2276240" y="277842"/>
                </a:lnTo>
                <a:lnTo>
                  <a:pt x="2275949" y="277417"/>
                </a:lnTo>
                <a:cubicBezTo>
                  <a:pt x="2274863" y="276150"/>
                  <a:pt x="2273850" y="275675"/>
                  <a:pt x="2272602" y="276655"/>
                </a:cubicBezTo>
                <a:close/>
                <a:moveTo>
                  <a:pt x="1540173" y="229392"/>
                </a:moveTo>
                <a:lnTo>
                  <a:pt x="1555148" y="233486"/>
                </a:lnTo>
                <a:lnTo>
                  <a:pt x="1569271" y="237987"/>
                </a:lnTo>
                <a:lnTo>
                  <a:pt x="1574491" y="242854"/>
                </a:lnTo>
                <a:lnTo>
                  <a:pt x="1576992" y="244868"/>
                </a:lnTo>
                <a:lnTo>
                  <a:pt x="1546695" y="234478"/>
                </a:lnTo>
                <a:lnTo>
                  <a:pt x="1543620" y="232266"/>
                </a:lnTo>
                <a:close/>
                <a:moveTo>
                  <a:pt x="2147949" y="218025"/>
                </a:moveTo>
                <a:cubicBezTo>
                  <a:pt x="2146879" y="218866"/>
                  <a:pt x="2146420" y="219877"/>
                  <a:pt x="2146431" y="220951"/>
                </a:cubicBezTo>
                <a:cubicBezTo>
                  <a:pt x="2146442" y="222023"/>
                  <a:pt x="2146922" y="223156"/>
                  <a:pt x="2147729" y="224239"/>
                </a:cubicBezTo>
                <a:cubicBezTo>
                  <a:pt x="2149343" y="226404"/>
                  <a:pt x="2152264" y="228366"/>
                  <a:pt x="2155353" y="229235"/>
                </a:cubicBezTo>
                <a:cubicBezTo>
                  <a:pt x="2158870" y="229083"/>
                  <a:pt x="2160477" y="228061"/>
                  <a:pt x="2160831" y="226675"/>
                </a:cubicBezTo>
                <a:cubicBezTo>
                  <a:pt x="2161186" y="225289"/>
                  <a:pt x="2160289" y="223539"/>
                  <a:pt x="2158797" y="221930"/>
                </a:cubicBezTo>
                <a:cubicBezTo>
                  <a:pt x="2155812" y="218714"/>
                  <a:pt x="2150445" y="216064"/>
                  <a:pt x="2147949" y="218025"/>
                </a:cubicBezTo>
                <a:close/>
                <a:moveTo>
                  <a:pt x="1603624" y="203459"/>
                </a:moveTo>
                <a:cubicBezTo>
                  <a:pt x="1603606" y="203828"/>
                  <a:pt x="1603558" y="204816"/>
                  <a:pt x="1603461" y="206790"/>
                </a:cubicBezTo>
                <a:cubicBezTo>
                  <a:pt x="1603461" y="206790"/>
                  <a:pt x="1603679" y="202348"/>
                  <a:pt x="1603624" y="203459"/>
                </a:cubicBezTo>
                <a:close/>
                <a:moveTo>
                  <a:pt x="1663129" y="196374"/>
                </a:moveTo>
                <a:lnTo>
                  <a:pt x="1666791" y="197300"/>
                </a:lnTo>
                <a:lnTo>
                  <a:pt x="1670629" y="199553"/>
                </a:lnTo>
                <a:cubicBezTo>
                  <a:pt x="1670266" y="199535"/>
                  <a:pt x="1667007" y="198022"/>
                  <a:pt x="1663129" y="196374"/>
                </a:cubicBezTo>
                <a:close/>
                <a:moveTo>
                  <a:pt x="1760095" y="195897"/>
                </a:moveTo>
                <a:lnTo>
                  <a:pt x="1778881" y="207989"/>
                </a:lnTo>
                <a:lnTo>
                  <a:pt x="1782004" y="205717"/>
                </a:lnTo>
                <a:close/>
                <a:moveTo>
                  <a:pt x="1729076" y="188124"/>
                </a:moveTo>
                <a:cubicBezTo>
                  <a:pt x="1732774" y="189735"/>
                  <a:pt x="1737924" y="193586"/>
                  <a:pt x="1742481" y="197206"/>
                </a:cubicBezTo>
                <a:lnTo>
                  <a:pt x="1744304" y="198676"/>
                </a:lnTo>
                <a:lnTo>
                  <a:pt x="1738316" y="196670"/>
                </a:lnTo>
                <a:lnTo>
                  <a:pt x="1733800" y="195240"/>
                </a:lnTo>
                <a:lnTo>
                  <a:pt x="1730362" y="192598"/>
                </a:lnTo>
                <a:cubicBezTo>
                  <a:pt x="1728436" y="190963"/>
                  <a:pt x="1726999" y="189559"/>
                  <a:pt x="1726602" y="188707"/>
                </a:cubicBezTo>
                <a:cubicBezTo>
                  <a:pt x="1726204" y="187855"/>
                  <a:pt x="1726846" y="187554"/>
                  <a:pt x="1729076" y="188124"/>
                </a:cubicBezTo>
                <a:close/>
                <a:moveTo>
                  <a:pt x="1724721" y="103977"/>
                </a:moveTo>
                <a:cubicBezTo>
                  <a:pt x="1729709" y="104220"/>
                  <a:pt x="1737220" y="112503"/>
                  <a:pt x="1737220" y="112503"/>
                </a:cubicBezTo>
                <a:cubicBezTo>
                  <a:pt x="1733296" y="116061"/>
                  <a:pt x="1725119" y="110740"/>
                  <a:pt x="1723608" y="106917"/>
                </a:cubicBezTo>
                <a:cubicBezTo>
                  <a:pt x="1723103" y="105642"/>
                  <a:pt x="1723340" y="104534"/>
                  <a:pt x="1724721" y="103977"/>
                </a:cubicBezTo>
                <a:close/>
                <a:moveTo>
                  <a:pt x="1982350" y="71810"/>
                </a:moveTo>
                <a:cubicBezTo>
                  <a:pt x="1984153" y="72316"/>
                  <a:pt x="1987025" y="74455"/>
                  <a:pt x="1988673" y="76250"/>
                </a:cubicBezTo>
                <a:cubicBezTo>
                  <a:pt x="1990322" y="78044"/>
                  <a:pt x="1990747" y="79495"/>
                  <a:pt x="1987659" y="78627"/>
                </a:cubicBezTo>
                <a:cubicBezTo>
                  <a:pt x="1986113" y="78192"/>
                  <a:pt x="1983241" y="76054"/>
                  <a:pt x="1981529" y="74240"/>
                </a:cubicBezTo>
                <a:cubicBezTo>
                  <a:pt x="1980672" y="73335"/>
                  <a:pt x="1980105" y="72509"/>
                  <a:pt x="1980138" y="72019"/>
                </a:cubicBezTo>
                <a:cubicBezTo>
                  <a:pt x="1980172" y="71530"/>
                  <a:pt x="1980806" y="71375"/>
                  <a:pt x="1982350" y="71810"/>
                </a:cubicBezTo>
                <a:close/>
                <a:moveTo>
                  <a:pt x="1642428" y="52619"/>
                </a:moveTo>
                <a:cubicBezTo>
                  <a:pt x="1643320" y="52224"/>
                  <a:pt x="1643937" y="51968"/>
                  <a:pt x="1643667" y="52795"/>
                </a:cubicBezTo>
                <a:lnTo>
                  <a:pt x="1643226" y="53324"/>
                </a:lnTo>
                <a:lnTo>
                  <a:pt x="1641908" y="52738"/>
                </a:lnTo>
                <a:close/>
                <a:moveTo>
                  <a:pt x="1844571" y="22779"/>
                </a:moveTo>
                <a:lnTo>
                  <a:pt x="1844585" y="22930"/>
                </a:lnTo>
                <a:lnTo>
                  <a:pt x="1844670" y="22896"/>
                </a:lnTo>
                <a:close/>
                <a:moveTo>
                  <a:pt x="1845253" y="12508"/>
                </a:moveTo>
                <a:lnTo>
                  <a:pt x="1851128" y="14700"/>
                </a:lnTo>
                <a:lnTo>
                  <a:pt x="1851091" y="14702"/>
                </a:lnTo>
                <a:cubicBezTo>
                  <a:pt x="1849220" y="14861"/>
                  <a:pt x="1846659" y="15075"/>
                  <a:pt x="1843902" y="15306"/>
                </a:cubicBezTo>
                <a:close/>
                <a:moveTo>
                  <a:pt x="1386110" y="12478"/>
                </a:moveTo>
                <a:lnTo>
                  <a:pt x="1428579" y="33632"/>
                </a:lnTo>
                <a:cubicBezTo>
                  <a:pt x="1493932" y="68089"/>
                  <a:pt x="1565245" y="110533"/>
                  <a:pt x="1604784" y="135913"/>
                </a:cubicBezTo>
                <a:cubicBezTo>
                  <a:pt x="1631362" y="151564"/>
                  <a:pt x="1656640" y="165661"/>
                  <a:pt x="1680909" y="178749"/>
                </a:cubicBezTo>
                <a:lnTo>
                  <a:pt x="1710956" y="194522"/>
                </a:lnTo>
                <a:lnTo>
                  <a:pt x="1710717" y="194362"/>
                </a:lnTo>
                <a:cubicBezTo>
                  <a:pt x="1710119" y="193864"/>
                  <a:pt x="1709790" y="193438"/>
                  <a:pt x="1709807" y="193113"/>
                </a:cubicBezTo>
                <a:cubicBezTo>
                  <a:pt x="1709835" y="192554"/>
                  <a:pt x="1710940" y="192448"/>
                  <a:pt x="1712657" y="192634"/>
                </a:cubicBezTo>
                <a:lnTo>
                  <a:pt x="1718064" y="193684"/>
                </a:lnTo>
                <a:lnTo>
                  <a:pt x="1737247" y="206537"/>
                </a:lnTo>
                <a:lnTo>
                  <a:pt x="1736809" y="206370"/>
                </a:lnTo>
                <a:cubicBezTo>
                  <a:pt x="1734871" y="205741"/>
                  <a:pt x="1730570" y="204087"/>
                  <a:pt x="1725959" y="202126"/>
                </a:cubicBezTo>
                <a:lnTo>
                  <a:pt x="1720180" y="199365"/>
                </a:lnTo>
                <a:lnTo>
                  <a:pt x="1743962" y="211848"/>
                </a:lnTo>
                <a:lnTo>
                  <a:pt x="1746928" y="213022"/>
                </a:lnTo>
                <a:lnTo>
                  <a:pt x="1747218" y="213217"/>
                </a:lnTo>
                <a:lnTo>
                  <a:pt x="1749686" y="214854"/>
                </a:lnTo>
                <a:lnTo>
                  <a:pt x="1750975" y="215530"/>
                </a:lnTo>
                <a:lnTo>
                  <a:pt x="1752035" y="216093"/>
                </a:lnTo>
                <a:lnTo>
                  <a:pt x="1772051" y="222261"/>
                </a:lnTo>
                <a:lnTo>
                  <a:pt x="1743406" y="202621"/>
                </a:lnTo>
                <a:lnTo>
                  <a:pt x="1742253" y="201734"/>
                </a:lnTo>
                <a:lnTo>
                  <a:pt x="1749459" y="203612"/>
                </a:lnTo>
                <a:lnTo>
                  <a:pt x="1750553" y="203588"/>
                </a:lnTo>
                <a:lnTo>
                  <a:pt x="1752329" y="204904"/>
                </a:lnTo>
                <a:lnTo>
                  <a:pt x="1764779" y="212453"/>
                </a:lnTo>
                <a:lnTo>
                  <a:pt x="1775521" y="211550"/>
                </a:lnTo>
                <a:cubicBezTo>
                  <a:pt x="1774930" y="211600"/>
                  <a:pt x="1774977" y="211307"/>
                  <a:pt x="1775512" y="210744"/>
                </a:cubicBezTo>
                <a:lnTo>
                  <a:pt x="1777349" y="209217"/>
                </a:lnTo>
                <a:lnTo>
                  <a:pt x="1757963" y="194939"/>
                </a:lnTo>
                <a:lnTo>
                  <a:pt x="1748769" y="190801"/>
                </a:lnTo>
                <a:cubicBezTo>
                  <a:pt x="1745773" y="189477"/>
                  <a:pt x="1743300" y="188418"/>
                  <a:pt x="1741460" y="187704"/>
                </a:cubicBezTo>
                <a:cubicBezTo>
                  <a:pt x="1700929" y="168849"/>
                  <a:pt x="1663001" y="152101"/>
                  <a:pt x="1626045" y="135765"/>
                </a:cubicBezTo>
                <a:lnTo>
                  <a:pt x="1584596" y="117057"/>
                </a:lnTo>
                <a:lnTo>
                  <a:pt x="1587774" y="114683"/>
                </a:lnTo>
                <a:lnTo>
                  <a:pt x="1588756" y="114046"/>
                </a:lnTo>
                <a:lnTo>
                  <a:pt x="1655795" y="141854"/>
                </a:lnTo>
                <a:cubicBezTo>
                  <a:pt x="1670909" y="148009"/>
                  <a:pt x="1706194" y="167649"/>
                  <a:pt x="1719079" y="168278"/>
                </a:cubicBezTo>
                <a:cubicBezTo>
                  <a:pt x="1724066" y="168522"/>
                  <a:pt x="1724432" y="161041"/>
                  <a:pt x="1732471" y="158517"/>
                </a:cubicBezTo>
                <a:lnTo>
                  <a:pt x="1739860" y="159507"/>
                </a:lnTo>
                <a:lnTo>
                  <a:pt x="1736839" y="155276"/>
                </a:lnTo>
                <a:cubicBezTo>
                  <a:pt x="1731390" y="149353"/>
                  <a:pt x="1729863" y="150292"/>
                  <a:pt x="1726541" y="147824"/>
                </a:cubicBezTo>
                <a:cubicBezTo>
                  <a:pt x="1717692" y="142238"/>
                  <a:pt x="1712026" y="136449"/>
                  <a:pt x="1722290" y="140914"/>
                </a:cubicBezTo>
                <a:cubicBezTo>
                  <a:pt x="1739423" y="150679"/>
                  <a:pt x="1748379" y="155949"/>
                  <a:pt x="1762222" y="166233"/>
                </a:cubicBezTo>
                <a:lnTo>
                  <a:pt x="1765692" y="168467"/>
                </a:lnTo>
                <a:lnTo>
                  <a:pt x="1778919" y="171022"/>
                </a:lnTo>
                <a:lnTo>
                  <a:pt x="1774433" y="167997"/>
                </a:lnTo>
                <a:cubicBezTo>
                  <a:pt x="1767676" y="162878"/>
                  <a:pt x="1757939" y="156334"/>
                  <a:pt x="1754616" y="153867"/>
                </a:cubicBezTo>
                <a:cubicBezTo>
                  <a:pt x="1753217" y="151593"/>
                  <a:pt x="1753677" y="150873"/>
                  <a:pt x="1754233" y="150311"/>
                </a:cubicBezTo>
                <a:lnTo>
                  <a:pt x="1754242" y="150183"/>
                </a:lnTo>
                <a:lnTo>
                  <a:pt x="1752618" y="149393"/>
                </a:lnTo>
                <a:cubicBezTo>
                  <a:pt x="1731408" y="139815"/>
                  <a:pt x="1710699" y="131616"/>
                  <a:pt x="1704359" y="129461"/>
                </a:cubicBezTo>
                <a:cubicBezTo>
                  <a:pt x="1669988" y="103164"/>
                  <a:pt x="1749165" y="128955"/>
                  <a:pt x="1791338" y="137840"/>
                </a:cubicBezTo>
                <a:lnTo>
                  <a:pt x="1794462" y="138331"/>
                </a:lnTo>
                <a:lnTo>
                  <a:pt x="1764974" y="124276"/>
                </a:lnTo>
                <a:cubicBezTo>
                  <a:pt x="1757635" y="121000"/>
                  <a:pt x="1732354" y="109766"/>
                  <a:pt x="1745116" y="112889"/>
                </a:cubicBezTo>
                <a:cubicBezTo>
                  <a:pt x="1761488" y="118897"/>
                  <a:pt x="1777205" y="125498"/>
                  <a:pt x="1792664" y="132034"/>
                </a:cubicBezTo>
                <a:lnTo>
                  <a:pt x="1812939" y="140301"/>
                </a:lnTo>
                <a:lnTo>
                  <a:pt x="1813678" y="140257"/>
                </a:lnTo>
                <a:cubicBezTo>
                  <a:pt x="1814867" y="139934"/>
                  <a:pt x="1815537" y="139374"/>
                  <a:pt x="1815602" y="138536"/>
                </a:cubicBezTo>
                <a:cubicBezTo>
                  <a:pt x="1817021" y="135344"/>
                  <a:pt x="1812199" y="130629"/>
                  <a:pt x="1804980" y="125588"/>
                </a:cubicBezTo>
                <a:lnTo>
                  <a:pt x="1798209" y="121318"/>
                </a:lnTo>
                <a:lnTo>
                  <a:pt x="1653800" y="58014"/>
                </a:lnTo>
                <a:lnTo>
                  <a:pt x="1653274" y="57781"/>
                </a:lnTo>
                <a:lnTo>
                  <a:pt x="1653324" y="57778"/>
                </a:lnTo>
                <a:cubicBezTo>
                  <a:pt x="1671273" y="54184"/>
                  <a:pt x="1689120" y="63977"/>
                  <a:pt x="1712558" y="73460"/>
                </a:cubicBezTo>
                <a:cubicBezTo>
                  <a:pt x="1735858" y="82898"/>
                  <a:pt x="1759896" y="93111"/>
                  <a:pt x="1783823" y="103784"/>
                </a:cubicBezTo>
                <a:lnTo>
                  <a:pt x="1786671" y="105118"/>
                </a:lnTo>
                <a:lnTo>
                  <a:pt x="1795267" y="106726"/>
                </a:lnTo>
                <a:lnTo>
                  <a:pt x="1735090" y="63767"/>
                </a:lnTo>
                <a:cubicBezTo>
                  <a:pt x="1701940" y="35428"/>
                  <a:pt x="1734380" y="54438"/>
                  <a:pt x="1763929" y="71876"/>
                </a:cubicBezTo>
                <a:cubicBezTo>
                  <a:pt x="1787535" y="85739"/>
                  <a:pt x="1811490" y="98370"/>
                  <a:pt x="1834072" y="109950"/>
                </a:cubicBezTo>
                <a:lnTo>
                  <a:pt x="1846468" y="116309"/>
                </a:lnTo>
                <a:lnTo>
                  <a:pt x="1866443" y="120049"/>
                </a:lnTo>
                <a:cubicBezTo>
                  <a:pt x="1897510" y="127036"/>
                  <a:pt x="1929728" y="135591"/>
                  <a:pt x="1960645" y="145793"/>
                </a:cubicBezTo>
                <a:cubicBezTo>
                  <a:pt x="1979080" y="150386"/>
                  <a:pt x="2035229" y="183556"/>
                  <a:pt x="2063906" y="187287"/>
                </a:cubicBezTo>
                <a:cubicBezTo>
                  <a:pt x="2102825" y="190158"/>
                  <a:pt x="2017520" y="159442"/>
                  <a:pt x="2008543" y="154051"/>
                </a:cubicBezTo>
                <a:cubicBezTo>
                  <a:pt x="1927965" y="122937"/>
                  <a:pt x="1919465" y="111365"/>
                  <a:pt x="1829990" y="73830"/>
                </a:cubicBezTo>
                <a:cubicBezTo>
                  <a:pt x="1806519" y="63515"/>
                  <a:pt x="1787377" y="57956"/>
                  <a:pt x="1768635" y="47243"/>
                </a:cubicBezTo>
                <a:cubicBezTo>
                  <a:pt x="1727764" y="18933"/>
                  <a:pt x="1808031" y="43929"/>
                  <a:pt x="1827252" y="48457"/>
                </a:cubicBezTo>
                <a:cubicBezTo>
                  <a:pt x="1855372" y="59405"/>
                  <a:pt x="1882616" y="81692"/>
                  <a:pt x="1888775" y="62740"/>
                </a:cubicBezTo>
                <a:cubicBezTo>
                  <a:pt x="1888416" y="67377"/>
                  <a:pt x="1860113" y="46140"/>
                  <a:pt x="1840437" y="30082"/>
                </a:cubicBezTo>
                <a:lnTo>
                  <a:pt x="1836173" y="26442"/>
                </a:lnTo>
                <a:lnTo>
                  <a:pt x="1841109" y="28198"/>
                </a:lnTo>
                <a:cubicBezTo>
                  <a:pt x="1866516" y="37148"/>
                  <a:pt x="1892907" y="47040"/>
                  <a:pt x="1917109" y="58790"/>
                </a:cubicBezTo>
                <a:cubicBezTo>
                  <a:pt x="2273920" y="224536"/>
                  <a:pt x="2693908" y="432388"/>
                  <a:pt x="3049367" y="626660"/>
                </a:cubicBezTo>
                <a:cubicBezTo>
                  <a:pt x="3067232" y="636247"/>
                  <a:pt x="3050556" y="622429"/>
                  <a:pt x="3081807" y="645670"/>
                </a:cubicBezTo>
                <a:cubicBezTo>
                  <a:pt x="3103277" y="656271"/>
                  <a:pt x="3128031" y="676924"/>
                  <a:pt x="3082518" y="654999"/>
                </a:cubicBezTo>
                <a:cubicBezTo>
                  <a:pt x="2981711" y="598509"/>
                  <a:pt x="2887957" y="538676"/>
                  <a:pt x="2776176" y="483666"/>
                </a:cubicBezTo>
                <a:cubicBezTo>
                  <a:pt x="2764491" y="475815"/>
                  <a:pt x="2701827" y="453631"/>
                  <a:pt x="2739773" y="478754"/>
                </a:cubicBezTo>
                <a:cubicBezTo>
                  <a:pt x="2798870" y="513628"/>
                  <a:pt x="2878012" y="550334"/>
                  <a:pt x="2930731" y="584175"/>
                </a:cubicBezTo>
                <a:cubicBezTo>
                  <a:pt x="2998899" y="622359"/>
                  <a:pt x="3043700" y="634956"/>
                  <a:pt x="3109490" y="681602"/>
                </a:cubicBezTo>
                <a:cubicBezTo>
                  <a:pt x="3150724" y="706888"/>
                  <a:pt x="3095942" y="682356"/>
                  <a:pt x="3068294" y="670019"/>
                </a:cubicBezTo>
                <a:cubicBezTo>
                  <a:pt x="3021078" y="642289"/>
                  <a:pt x="2952395" y="603959"/>
                  <a:pt x="2909973" y="582903"/>
                </a:cubicBezTo>
                <a:cubicBezTo>
                  <a:pt x="2841806" y="544718"/>
                  <a:pt x="2769321" y="496191"/>
                  <a:pt x="2669222" y="458918"/>
                </a:cubicBezTo>
                <a:cubicBezTo>
                  <a:pt x="2561244" y="414105"/>
                  <a:pt x="2480167" y="348707"/>
                  <a:pt x="2374600" y="319026"/>
                </a:cubicBezTo>
                <a:cubicBezTo>
                  <a:pt x="2323620" y="304692"/>
                  <a:pt x="2368422" y="317289"/>
                  <a:pt x="2405852" y="342267"/>
                </a:cubicBezTo>
                <a:cubicBezTo>
                  <a:pt x="2417536" y="350117"/>
                  <a:pt x="2424942" y="361328"/>
                  <a:pt x="2431121" y="363065"/>
                </a:cubicBezTo>
                <a:cubicBezTo>
                  <a:pt x="2443995" y="366684"/>
                  <a:pt x="2466139" y="372910"/>
                  <a:pt x="2493587" y="385954"/>
                </a:cubicBezTo>
                <a:cubicBezTo>
                  <a:pt x="2524326" y="399160"/>
                  <a:pt x="2591981" y="427311"/>
                  <a:pt x="2626837" y="451566"/>
                </a:cubicBezTo>
                <a:cubicBezTo>
                  <a:pt x="2639710" y="455185"/>
                  <a:pt x="2651592" y="472218"/>
                  <a:pt x="2663077" y="480774"/>
                </a:cubicBezTo>
                <a:cubicBezTo>
                  <a:pt x="2740356" y="526083"/>
                  <a:pt x="2797516" y="542155"/>
                  <a:pt x="2868101" y="585584"/>
                </a:cubicBezTo>
                <a:cubicBezTo>
                  <a:pt x="2859703" y="577897"/>
                  <a:pt x="2937656" y="618834"/>
                  <a:pt x="2929611" y="635589"/>
                </a:cubicBezTo>
                <a:cubicBezTo>
                  <a:pt x="2931989" y="627130"/>
                  <a:pt x="2884099" y="613665"/>
                  <a:pt x="2871225" y="610045"/>
                </a:cubicBezTo>
                <a:cubicBezTo>
                  <a:pt x="2814741" y="579710"/>
                  <a:pt x="2751526" y="533789"/>
                  <a:pt x="2684068" y="504934"/>
                </a:cubicBezTo>
                <a:cubicBezTo>
                  <a:pt x="2586864" y="459345"/>
                  <a:pt x="2496038" y="414790"/>
                  <a:pt x="2399229" y="377681"/>
                </a:cubicBezTo>
                <a:cubicBezTo>
                  <a:pt x="2372095" y="365488"/>
                  <a:pt x="2409525" y="390466"/>
                  <a:pt x="2415031" y="396577"/>
                </a:cubicBezTo>
                <a:cubicBezTo>
                  <a:pt x="2481298" y="429664"/>
                  <a:pt x="2536595" y="454340"/>
                  <a:pt x="2601673" y="491656"/>
                </a:cubicBezTo>
                <a:cubicBezTo>
                  <a:pt x="2640491" y="511699"/>
                  <a:pt x="2546576" y="466275"/>
                  <a:pt x="2540396" y="464537"/>
                </a:cubicBezTo>
                <a:cubicBezTo>
                  <a:pt x="2477020" y="433025"/>
                  <a:pt x="2426200" y="404282"/>
                  <a:pt x="2345670" y="372513"/>
                </a:cubicBezTo>
                <a:cubicBezTo>
                  <a:pt x="2345670" y="372513"/>
                  <a:pt x="2336563" y="355497"/>
                  <a:pt x="2332797" y="368893"/>
                </a:cubicBezTo>
                <a:cubicBezTo>
                  <a:pt x="2331607" y="373122"/>
                  <a:pt x="2413165" y="415071"/>
                  <a:pt x="2421244" y="421908"/>
                </a:cubicBezTo>
                <a:cubicBezTo>
                  <a:pt x="2611903" y="516784"/>
                  <a:pt x="2782973" y="595086"/>
                  <a:pt x="2958861" y="695782"/>
                </a:cubicBezTo>
                <a:lnTo>
                  <a:pt x="3011806" y="726985"/>
                </a:lnTo>
                <a:lnTo>
                  <a:pt x="3027284" y="733023"/>
                </a:lnTo>
                <a:lnTo>
                  <a:pt x="3112284" y="777737"/>
                </a:lnTo>
                <a:lnTo>
                  <a:pt x="3058200" y="751189"/>
                </a:lnTo>
                <a:lnTo>
                  <a:pt x="3037273" y="742164"/>
                </a:lnTo>
                <a:lnTo>
                  <a:pt x="3043301" y="746099"/>
                </a:lnTo>
                <a:cubicBezTo>
                  <a:pt x="3058260" y="757367"/>
                  <a:pt x="3037579" y="755048"/>
                  <a:pt x="3016264" y="744395"/>
                </a:cubicBezTo>
                <a:cubicBezTo>
                  <a:pt x="2979347" y="729451"/>
                  <a:pt x="2939302" y="699934"/>
                  <a:pt x="2898267" y="673942"/>
                </a:cubicBezTo>
                <a:cubicBezTo>
                  <a:pt x="2787677" y="614702"/>
                  <a:pt x="2663184" y="541662"/>
                  <a:pt x="2532864" y="491328"/>
                </a:cubicBezTo>
                <a:cubicBezTo>
                  <a:pt x="2523684" y="487415"/>
                  <a:pt x="2519138" y="486042"/>
                  <a:pt x="2517666" y="486305"/>
                </a:cubicBezTo>
                <a:lnTo>
                  <a:pt x="2517620" y="487012"/>
                </a:lnTo>
                <a:lnTo>
                  <a:pt x="2536142" y="494929"/>
                </a:lnTo>
                <a:cubicBezTo>
                  <a:pt x="2554717" y="503494"/>
                  <a:pt x="2572921" y="513289"/>
                  <a:pt x="2589097" y="525898"/>
                </a:cubicBezTo>
                <a:cubicBezTo>
                  <a:pt x="2589768" y="526989"/>
                  <a:pt x="2601413" y="537122"/>
                  <a:pt x="2603394" y="537407"/>
                </a:cubicBezTo>
                <a:cubicBezTo>
                  <a:pt x="2604702" y="536602"/>
                  <a:pt x="2596458" y="526133"/>
                  <a:pt x="2593696" y="524574"/>
                </a:cubicBezTo>
                <a:cubicBezTo>
                  <a:pt x="2586267" y="518364"/>
                  <a:pt x="2599109" y="527509"/>
                  <a:pt x="2602091" y="528934"/>
                </a:cubicBezTo>
                <a:cubicBezTo>
                  <a:pt x="2604779" y="531104"/>
                  <a:pt x="2608022" y="534514"/>
                  <a:pt x="2611290" y="538558"/>
                </a:cubicBezTo>
                <a:lnTo>
                  <a:pt x="2614758" y="543544"/>
                </a:lnTo>
                <a:lnTo>
                  <a:pt x="2682686" y="578526"/>
                </a:lnTo>
                <a:cubicBezTo>
                  <a:pt x="2729585" y="602932"/>
                  <a:pt x="2776721" y="627977"/>
                  <a:pt x="2821540" y="652369"/>
                </a:cubicBezTo>
                <a:cubicBezTo>
                  <a:pt x="2838729" y="666330"/>
                  <a:pt x="2862061" y="668327"/>
                  <a:pt x="2870141" y="675162"/>
                </a:cubicBezTo>
                <a:cubicBezTo>
                  <a:pt x="2875448" y="681980"/>
                  <a:pt x="2878060" y="696408"/>
                  <a:pt x="2881665" y="697421"/>
                </a:cubicBezTo>
                <a:cubicBezTo>
                  <a:pt x="2898240" y="711591"/>
                  <a:pt x="2929107" y="727306"/>
                  <a:pt x="2962354" y="743691"/>
                </a:cubicBezTo>
                <a:lnTo>
                  <a:pt x="3011810" y="768305"/>
                </a:lnTo>
                <a:lnTo>
                  <a:pt x="3049147" y="784924"/>
                </a:lnTo>
                <a:cubicBezTo>
                  <a:pt x="3104601" y="811556"/>
                  <a:pt x="3158615" y="842798"/>
                  <a:pt x="3212838" y="874064"/>
                </a:cubicBezTo>
                <a:cubicBezTo>
                  <a:pt x="3223876" y="881482"/>
                  <a:pt x="3233422" y="889874"/>
                  <a:pt x="3244039" y="895389"/>
                </a:cubicBezTo>
                <a:lnTo>
                  <a:pt x="3253452" y="899141"/>
                </a:lnTo>
                <a:lnTo>
                  <a:pt x="3253465" y="899656"/>
                </a:lnTo>
                <a:cubicBezTo>
                  <a:pt x="3253793" y="900159"/>
                  <a:pt x="3254384" y="900274"/>
                  <a:pt x="3255108" y="899802"/>
                </a:cubicBezTo>
                <a:lnTo>
                  <a:pt x="3253452" y="899141"/>
                </a:lnTo>
                <a:lnTo>
                  <a:pt x="3253401" y="897188"/>
                </a:lnTo>
                <a:cubicBezTo>
                  <a:pt x="3266783" y="904508"/>
                  <a:pt x="3282401" y="912090"/>
                  <a:pt x="3283848" y="911145"/>
                </a:cubicBezTo>
                <a:cubicBezTo>
                  <a:pt x="3282401" y="912090"/>
                  <a:pt x="3278331" y="905858"/>
                  <a:pt x="3278331" y="905858"/>
                </a:cubicBezTo>
                <a:cubicBezTo>
                  <a:pt x="3275968" y="902239"/>
                  <a:pt x="3281225" y="903968"/>
                  <a:pt x="3277943" y="898941"/>
                </a:cubicBezTo>
                <a:cubicBezTo>
                  <a:pt x="3274132" y="896268"/>
                  <a:pt x="3262985" y="889208"/>
                  <a:pt x="3255233" y="883660"/>
                </a:cubicBezTo>
                <a:cubicBezTo>
                  <a:pt x="3243226" y="875943"/>
                  <a:pt x="3230758" y="867882"/>
                  <a:pt x="3218012" y="859734"/>
                </a:cubicBezTo>
                <a:lnTo>
                  <a:pt x="3185529" y="839309"/>
                </a:lnTo>
                <a:lnTo>
                  <a:pt x="3194105" y="843595"/>
                </a:lnTo>
                <a:cubicBezTo>
                  <a:pt x="3208675" y="852076"/>
                  <a:pt x="3222620" y="861179"/>
                  <a:pt x="3236066" y="870178"/>
                </a:cubicBezTo>
                <a:cubicBezTo>
                  <a:pt x="3262719" y="888334"/>
                  <a:pt x="3294741" y="904704"/>
                  <a:pt x="3324001" y="923165"/>
                </a:cubicBezTo>
                <a:cubicBezTo>
                  <a:pt x="3339231" y="933580"/>
                  <a:pt x="3354720" y="943468"/>
                  <a:pt x="3369553" y="953139"/>
                </a:cubicBezTo>
                <a:cubicBezTo>
                  <a:pt x="3384385" y="962811"/>
                  <a:pt x="3398560" y="972267"/>
                  <a:pt x="3411162" y="981818"/>
                </a:cubicBezTo>
                <a:cubicBezTo>
                  <a:pt x="3394626" y="972828"/>
                  <a:pt x="3376886" y="961470"/>
                  <a:pt x="3361009" y="950331"/>
                </a:cubicBezTo>
                <a:lnTo>
                  <a:pt x="3343816" y="940336"/>
                </a:lnTo>
                <a:cubicBezTo>
                  <a:pt x="3340681" y="942384"/>
                  <a:pt x="3353404" y="951856"/>
                  <a:pt x="3356426" y="953323"/>
                </a:cubicBezTo>
                <a:cubicBezTo>
                  <a:pt x="3391991" y="978277"/>
                  <a:pt x="3437395" y="1001968"/>
                  <a:pt x="3466540" y="1027100"/>
                </a:cubicBezTo>
                <a:cubicBezTo>
                  <a:pt x="3432282" y="1010469"/>
                  <a:pt x="3395933" y="981152"/>
                  <a:pt x="3362203" y="962169"/>
                </a:cubicBezTo>
                <a:cubicBezTo>
                  <a:pt x="3372431" y="967821"/>
                  <a:pt x="3354451" y="956620"/>
                  <a:pt x="3353551" y="958929"/>
                </a:cubicBezTo>
                <a:cubicBezTo>
                  <a:pt x="3352232" y="963232"/>
                  <a:pt x="3360756" y="963114"/>
                  <a:pt x="3360756" y="963114"/>
                </a:cubicBezTo>
                <a:cubicBezTo>
                  <a:pt x="3380050" y="976325"/>
                  <a:pt x="3398884" y="988832"/>
                  <a:pt x="3417143" y="1001249"/>
                </a:cubicBezTo>
                <a:lnTo>
                  <a:pt x="3452735" y="1026524"/>
                </a:lnTo>
                <a:lnTo>
                  <a:pt x="3446804" y="1024521"/>
                </a:lnTo>
                <a:lnTo>
                  <a:pt x="3446535" y="1024460"/>
                </a:lnTo>
                <a:lnTo>
                  <a:pt x="3444892" y="1023456"/>
                </a:lnTo>
                <a:cubicBezTo>
                  <a:pt x="3440951" y="1020581"/>
                  <a:pt x="3420607" y="1005762"/>
                  <a:pt x="3419160" y="1006707"/>
                </a:cubicBezTo>
                <a:cubicBezTo>
                  <a:pt x="3414576" y="1009700"/>
                  <a:pt x="3436367" y="1023574"/>
                  <a:pt x="3434792" y="1021161"/>
                </a:cubicBezTo>
                <a:lnTo>
                  <a:pt x="3436656" y="1022322"/>
                </a:lnTo>
                <a:lnTo>
                  <a:pt x="3433788" y="1023827"/>
                </a:lnTo>
                <a:cubicBezTo>
                  <a:pt x="3434664" y="1024713"/>
                  <a:pt x="3437140" y="1025892"/>
                  <a:pt x="3440359" y="1027173"/>
                </a:cubicBezTo>
                <a:lnTo>
                  <a:pt x="3448710" y="1030178"/>
                </a:lnTo>
                <a:lnTo>
                  <a:pt x="3453692" y="1033770"/>
                </a:lnTo>
                <a:cubicBezTo>
                  <a:pt x="3454608" y="1038333"/>
                  <a:pt x="3435708" y="1025726"/>
                  <a:pt x="3435708" y="1025726"/>
                </a:cubicBezTo>
                <a:cubicBezTo>
                  <a:pt x="3400407" y="1001173"/>
                  <a:pt x="3368125" y="981246"/>
                  <a:pt x="3338449" y="961622"/>
                </a:cubicBezTo>
                <a:cubicBezTo>
                  <a:pt x="3335427" y="960154"/>
                  <a:pt x="3302229" y="935662"/>
                  <a:pt x="3298434" y="939862"/>
                </a:cubicBezTo>
                <a:cubicBezTo>
                  <a:pt x="3296327" y="942958"/>
                  <a:pt x="3320484" y="957295"/>
                  <a:pt x="3303404" y="943785"/>
                </a:cubicBezTo>
                <a:cubicBezTo>
                  <a:pt x="3330844" y="963147"/>
                  <a:pt x="3355789" y="978690"/>
                  <a:pt x="3382683" y="996688"/>
                </a:cubicBezTo>
                <a:cubicBezTo>
                  <a:pt x="3383470" y="997894"/>
                  <a:pt x="3412470" y="1012797"/>
                  <a:pt x="3412730" y="1016355"/>
                </a:cubicBezTo>
                <a:cubicBezTo>
                  <a:pt x="3409723" y="1021761"/>
                  <a:pt x="3393717" y="1007263"/>
                  <a:pt x="3393717" y="1007263"/>
                </a:cubicBezTo>
                <a:cubicBezTo>
                  <a:pt x="3357624" y="984661"/>
                  <a:pt x="3337277" y="972998"/>
                  <a:pt x="3303420" y="950658"/>
                </a:cubicBezTo>
                <a:cubicBezTo>
                  <a:pt x="3300397" y="949191"/>
                  <a:pt x="3269016" y="926953"/>
                  <a:pt x="3266668" y="930207"/>
                </a:cubicBezTo>
                <a:cubicBezTo>
                  <a:pt x="3266928" y="933766"/>
                  <a:pt x="3295009" y="947261"/>
                  <a:pt x="3291985" y="945793"/>
                </a:cubicBezTo>
                <a:cubicBezTo>
                  <a:pt x="3300526" y="952548"/>
                  <a:pt x="3306702" y="955684"/>
                  <a:pt x="3316402" y="963688"/>
                </a:cubicBezTo>
                <a:cubicBezTo>
                  <a:pt x="3299338" y="957052"/>
                  <a:pt x="3286356" y="944021"/>
                  <a:pt x="3270738" y="936440"/>
                </a:cubicBezTo>
                <a:cubicBezTo>
                  <a:pt x="3266928" y="933766"/>
                  <a:pt x="3260638" y="934145"/>
                  <a:pt x="3254462" y="931009"/>
                </a:cubicBezTo>
                <a:cubicBezTo>
                  <a:pt x="3237528" y="924574"/>
                  <a:pt x="3216922" y="909352"/>
                  <a:pt x="3201304" y="901771"/>
                </a:cubicBezTo>
                <a:cubicBezTo>
                  <a:pt x="3206694" y="903701"/>
                  <a:pt x="3194099" y="897587"/>
                  <a:pt x="3192652" y="898531"/>
                </a:cubicBezTo>
                <a:cubicBezTo>
                  <a:pt x="3188069" y="901524"/>
                  <a:pt x="3204586" y="906798"/>
                  <a:pt x="3205374" y="908003"/>
                </a:cubicBezTo>
                <a:cubicBezTo>
                  <a:pt x="3243834" y="931068"/>
                  <a:pt x="3281373" y="952724"/>
                  <a:pt x="3314572" y="977216"/>
                </a:cubicBezTo>
                <a:cubicBezTo>
                  <a:pt x="3277837" y="960482"/>
                  <a:pt x="3257216" y="938388"/>
                  <a:pt x="3221139" y="922658"/>
                </a:cubicBezTo>
                <a:cubicBezTo>
                  <a:pt x="3221983" y="922108"/>
                  <a:pt x="3215751" y="919940"/>
                  <a:pt x="3210701" y="918793"/>
                </a:cubicBezTo>
                <a:lnTo>
                  <a:pt x="3207937" y="918487"/>
                </a:lnTo>
                <a:lnTo>
                  <a:pt x="3225249" y="929327"/>
                </a:lnTo>
                <a:cubicBezTo>
                  <a:pt x="3237134" y="936555"/>
                  <a:pt x="3248671" y="943388"/>
                  <a:pt x="3260326" y="950231"/>
                </a:cubicBezTo>
                <a:lnTo>
                  <a:pt x="3317939" y="984303"/>
                </a:lnTo>
                <a:lnTo>
                  <a:pt x="3302616" y="979123"/>
                </a:lnTo>
                <a:lnTo>
                  <a:pt x="3295804" y="976129"/>
                </a:lnTo>
                <a:lnTo>
                  <a:pt x="3315634" y="988854"/>
                </a:lnTo>
                <a:cubicBezTo>
                  <a:pt x="3323759" y="994446"/>
                  <a:pt x="3341758" y="1009362"/>
                  <a:pt x="3322199" y="998906"/>
                </a:cubicBezTo>
                <a:lnTo>
                  <a:pt x="3318027" y="996606"/>
                </a:lnTo>
                <a:lnTo>
                  <a:pt x="3318190" y="1001592"/>
                </a:lnTo>
                <a:lnTo>
                  <a:pt x="3317455" y="1003440"/>
                </a:lnTo>
                <a:lnTo>
                  <a:pt x="3319301" y="1004563"/>
                </a:lnTo>
                <a:lnTo>
                  <a:pt x="3317161" y="1004178"/>
                </a:lnTo>
                <a:lnTo>
                  <a:pt x="3314612" y="1010581"/>
                </a:lnTo>
                <a:lnTo>
                  <a:pt x="3323084" y="1012739"/>
                </a:lnTo>
                <a:lnTo>
                  <a:pt x="3341204" y="1018383"/>
                </a:lnTo>
                <a:lnTo>
                  <a:pt x="3352262" y="1025445"/>
                </a:lnTo>
                <a:lnTo>
                  <a:pt x="3353598" y="1026292"/>
                </a:lnTo>
                <a:lnTo>
                  <a:pt x="3346212" y="1024469"/>
                </a:lnTo>
                <a:cubicBezTo>
                  <a:pt x="3336252" y="1022061"/>
                  <a:pt x="3326439" y="1019503"/>
                  <a:pt x="3317324" y="1016224"/>
                </a:cubicBezTo>
                <a:lnTo>
                  <a:pt x="3310511" y="1013813"/>
                </a:lnTo>
                <a:lnTo>
                  <a:pt x="3308441" y="1015374"/>
                </a:lnTo>
                <a:cubicBezTo>
                  <a:pt x="3306176" y="1015709"/>
                  <a:pt x="3303764" y="1014632"/>
                  <a:pt x="3301462" y="1011496"/>
                </a:cubicBezTo>
                <a:cubicBezTo>
                  <a:pt x="3314921" y="1029823"/>
                  <a:pt x="3296736" y="1011895"/>
                  <a:pt x="3325642" y="1022776"/>
                </a:cubicBezTo>
                <a:cubicBezTo>
                  <a:pt x="3339584" y="1028516"/>
                  <a:pt x="3344197" y="1032449"/>
                  <a:pt x="3344518" y="1035122"/>
                </a:cubicBezTo>
                <a:lnTo>
                  <a:pt x="3344057" y="1036257"/>
                </a:lnTo>
                <a:lnTo>
                  <a:pt x="3346227" y="1036721"/>
                </a:lnTo>
                <a:cubicBezTo>
                  <a:pt x="3351984" y="1038043"/>
                  <a:pt x="3358298" y="1039814"/>
                  <a:pt x="3363227" y="1042501"/>
                </a:cubicBezTo>
                <a:cubicBezTo>
                  <a:pt x="3379827" y="1050737"/>
                  <a:pt x="3351839" y="1044019"/>
                  <a:pt x="3346211" y="1042052"/>
                </a:cubicBezTo>
                <a:cubicBezTo>
                  <a:pt x="3337618" y="1040690"/>
                  <a:pt x="3329540" y="1036751"/>
                  <a:pt x="3325249" y="1035860"/>
                </a:cubicBezTo>
                <a:cubicBezTo>
                  <a:pt x="3322516" y="1036224"/>
                  <a:pt x="3319489" y="1039345"/>
                  <a:pt x="3315420" y="1038634"/>
                </a:cubicBezTo>
                <a:cubicBezTo>
                  <a:pt x="3308947" y="1038765"/>
                  <a:pt x="3298817" y="1035204"/>
                  <a:pt x="3288027" y="1030791"/>
                </a:cubicBezTo>
                <a:lnTo>
                  <a:pt x="3259918" y="1019175"/>
                </a:lnTo>
                <a:lnTo>
                  <a:pt x="3267292" y="1023468"/>
                </a:lnTo>
                <a:lnTo>
                  <a:pt x="3262297" y="1021961"/>
                </a:lnTo>
                <a:lnTo>
                  <a:pt x="3262143" y="1022301"/>
                </a:lnTo>
                <a:lnTo>
                  <a:pt x="3262239" y="1022316"/>
                </a:lnTo>
                <a:cubicBezTo>
                  <a:pt x="3287433" y="1031915"/>
                  <a:pt x="3308395" y="1038107"/>
                  <a:pt x="3332030" y="1046451"/>
                </a:cubicBezTo>
                <a:cubicBezTo>
                  <a:pt x="3337658" y="1048418"/>
                  <a:pt x="3343225" y="1052901"/>
                  <a:pt x="3351525" y="1057020"/>
                </a:cubicBezTo>
                <a:cubicBezTo>
                  <a:pt x="3362558" y="1060773"/>
                  <a:pt x="3368256" y="1059804"/>
                  <a:pt x="3372427" y="1065728"/>
                </a:cubicBezTo>
                <a:cubicBezTo>
                  <a:pt x="3375028" y="1070815"/>
                  <a:pt x="3370837" y="1075136"/>
                  <a:pt x="3373509" y="1077288"/>
                </a:cubicBezTo>
                <a:cubicBezTo>
                  <a:pt x="3380412" y="1082847"/>
                  <a:pt x="3409797" y="1088125"/>
                  <a:pt x="3421062" y="1091639"/>
                </a:cubicBezTo>
                <a:lnTo>
                  <a:pt x="3439345" y="1097205"/>
                </a:lnTo>
                <a:lnTo>
                  <a:pt x="3440856" y="1098936"/>
                </a:lnTo>
                <a:lnTo>
                  <a:pt x="3445640" y="1103501"/>
                </a:lnTo>
                <a:lnTo>
                  <a:pt x="3439713" y="1101902"/>
                </a:lnTo>
                <a:cubicBezTo>
                  <a:pt x="3411413" y="1094023"/>
                  <a:pt x="3382381" y="1085928"/>
                  <a:pt x="3350795" y="1077809"/>
                </a:cubicBezTo>
                <a:cubicBezTo>
                  <a:pt x="3345389" y="1076021"/>
                  <a:pt x="3331623" y="1072632"/>
                  <a:pt x="3316066" y="1068226"/>
                </a:cubicBezTo>
                <a:cubicBezTo>
                  <a:pt x="3310439" y="1066260"/>
                  <a:pt x="3267176" y="1052800"/>
                  <a:pt x="3289415" y="1062585"/>
                </a:cubicBezTo>
                <a:cubicBezTo>
                  <a:pt x="3310306" y="1071712"/>
                  <a:pt x="3276751" y="1060511"/>
                  <a:pt x="3272683" y="1059799"/>
                </a:cubicBezTo>
                <a:cubicBezTo>
                  <a:pt x="3269727" y="1059984"/>
                  <a:pt x="3259898" y="1062758"/>
                  <a:pt x="3259837" y="1065274"/>
                </a:cubicBezTo>
                <a:cubicBezTo>
                  <a:pt x="3261173" y="1066350"/>
                  <a:pt x="3308726" y="1080700"/>
                  <a:pt x="3314354" y="1082668"/>
                </a:cubicBezTo>
                <a:cubicBezTo>
                  <a:pt x="3328060" y="1088574"/>
                  <a:pt x="3340884" y="1093343"/>
                  <a:pt x="3350520" y="1098537"/>
                </a:cubicBezTo>
                <a:cubicBezTo>
                  <a:pt x="3351856" y="1099613"/>
                  <a:pt x="3354690" y="1104460"/>
                  <a:pt x="3356026" y="1105536"/>
                </a:cubicBezTo>
                <a:cubicBezTo>
                  <a:pt x="3369893" y="1114138"/>
                  <a:pt x="3400807" y="1112524"/>
                  <a:pt x="3397719" y="1118161"/>
                </a:cubicBezTo>
                <a:cubicBezTo>
                  <a:pt x="3397719" y="1118161"/>
                  <a:pt x="3390917" y="1117813"/>
                  <a:pt x="3385451" y="1118543"/>
                </a:cubicBezTo>
                <a:lnTo>
                  <a:pt x="3386296" y="1117857"/>
                </a:lnTo>
                <a:lnTo>
                  <a:pt x="3388184" y="1118178"/>
                </a:lnTo>
                <a:cubicBezTo>
                  <a:pt x="3387515" y="1117640"/>
                  <a:pt x="3387182" y="1117371"/>
                  <a:pt x="3386840" y="1117417"/>
                </a:cubicBezTo>
                <a:lnTo>
                  <a:pt x="3386296" y="1117857"/>
                </a:lnTo>
                <a:lnTo>
                  <a:pt x="3382827" y="1117268"/>
                </a:lnTo>
                <a:lnTo>
                  <a:pt x="3380767" y="1116267"/>
                </a:lnTo>
                <a:cubicBezTo>
                  <a:pt x="3379330" y="1115858"/>
                  <a:pt x="3378254" y="1115740"/>
                  <a:pt x="3378254" y="1115740"/>
                </a:cubicBezTo>
                <a:cubicBezTo>
                  <a:pt x="3378254" y="1115740"/>
                  <a:pt x="3374063" y="1120061"/>
                  <a:pt x="3369539" y="1119411"/>
                </a:cubicBezTo>
                <a:cubicBezTo>
                  <a:pt x="3359781" y="1119248"/>
                  <a:pt x="3337543" y="1109464"/>
                  <a:pt x="3329182" y="1107862"/>
                </a:cubicBezTo>
                <a:cubicBezTo>
                  <a:pt x="3327846" y="1106786"/>
                  <a:pt x="3324819" y="1109906"/>
                  <a:pt x="3322086" y="1110271"/>
                </a:cubicBezTo>
                <a:cubicBezTo>
                  <a:pt x="3315841" y="1110372"/>
                  <a:pt x="3307452" y="1107572"/>
                  <a:pt x="3298875" y="1104353"/>
                </a:cubicBezTo>
                <a:lnTo>
                  <a:pt x="3289990" y="1100988"/>
                </a:lnTo>
                <a:lnTo>
                  <a:pt x="3286759" y="1102297"/>
                </a:lnTo>
                <a:lnTo>
                  <a:pt x="3273134" y="1099211"/>
                </a:lnTo>
                <a:lnTo>
                  <a:pt x="3271982" y="1098821"/>
                </a:lnTo>
                <a:lnTo>
                  <a:pt x="3254103" y="1090227"/>
                </a:lnTo>
                <a:lnTo>
                  <a:pt x="3234422" y="1081141"/>
                </a:lnTo>
                <a:lnTo>
                  <a:pt x="3231605" y="1080223"/>
                </a:lnTo>
                <a:lnTo>
                  <a:pt x="3225446" y="1078630"/>
                </a:lnTo>
                <a:lnTo>
                  <a:pt x="3224924" y="1078577"/>
                </a:lnTo>
                <a:cubicBezTo>
                  <a:pt x="3223647" y="1078564"/>
                  <a:pt x="3222166" y="1078762"/>
                  <a:pt x="3221351" y="1079601"/>
                </a:cubicBezTo>
                <a:cubicBezTo>
                  <a:pt x="3222789" y="1085890"/>
                  <a:pt x="3259147" y="1093791"/>
                  <a:pt x="3266111" y="1096834"/>
                </a:cubicBezTo>
                <a:lnTo>
                  <a:pt x="3271982" y="1098821"/>
                </a:lnTo>
                <a:lnTo>
                  <a:pt x="3272490" y="1099065"/>
                </a:lnTo>
                <a:lnTo>
                  <a:pt x="3273134" y="1099211"/>
                </a:lnTo>
                <a:lnTo>
                  <a:pt x="3382554" y="1136250"/>
                </a:lnTo>
                <a:lnTo>
                  <a:pt x="3442977" y="1153365"/>
                </a:lnTo>
                <a:lnTo>
                  <a:pt x="3446309" y="1156281"/>
                </a:lnTo>
                <a:lnTo>
                  <a:pt x="3454511" y="1162638"/>
                </a:lnTo>
                <a:lnTo>
                  <a:pt x="3435108" y="1158530"/>
                </a:lnTo>
                <a:lnTo>
                  <a:pt x="3453053" y="1165223"/>
                </a:lnTo>
                <a:lnTo>
                  <a:pt x="3450586" y="1169153"/>
                </a:lnTo>
                <a:cubicBezTo>
                  <a:pt x="3449668" y="1167746"/>
                  <a:pt x="3448880" y="1166540"/>
                  <a:pt x="3448880" y="1166540"/>
                </a:cubicBezTo>
                <a:cubicBezTo>
                  <a:pt x="3447451" y="1171201"/>
                  <a:pt x="3448898" y="1170256"/>
                  <a:pt x="3450586" y="1169153"/>
                </a:cubicBezTo>
                <a:lnTo>
                  <a:pt x="3456129" y="1172822"/>
                </a:lnTo>
                <a:lnTo>
                  <a:pt x="3438015" y="1168438"/>
                </a:lnTo>
                <a:lnTo>
                  <a:pt x="3432651" y="1166213"/>
                </a:lnTo>
                <a:cubicBezTo>
                  <a:pt x="3430959" y="1165409"/>
                  <a:pt x="3430025" y="1164801"/>
                  <a:pt x="3430386" y="1164565"/>
                </a:cubicBezTo>
                <a:lnTo>
                  <a:pt x="3430209" y="1166550"/>
                </a:lnTo>
                <a:lnTo>
                  <a:pt x="3405974" y="1160686"/>
                </a:lnTo>
                <a:lnTo>
                  <a:pt x="3399550" y="1156885"/>
                </a:lnTo>
                <a:cubicBezTo>
                  <a:pt x="3395511" y="1154396"/>
                  <a:pt x="3390949" y="1151461"/>
                  <a:pt x="3385238" y="1147590"/>
                </a:cubicBezTo>
                <a:cubicBezTo>
                  <a:pt x="3382216" y="1146123"/>
                  <a:pt x="3358586" y="1129434"/>
                  <a:pt x="3366598" y="1138541"/>
                </a:cubicBezTo>
                <a:cubicBezTo>
                  <a:pt x="3372904" y="1145035"/>
                  <a:pt x="3391675" y="1154285"/>
                  <a:pt x="3396273" y="1158164"/>
                </a:cubicBezTo>
                <a:lnTo>
                  <a:pt x="3396581" y="1158414"/>
                </a:lnTo>
                <a:lnTo>
                  <a:pt x="3389973" y="1156815"/>
                </a:lnTo>
                <a:cubicBezTo>
                  <a:pt x="3360487" y="1151028"/>
                  <a:pt x="3334344" y="1139034"/>
                  <a:pt x="3305940" y="1130751"/>
                </a:cubicBezTo>
                <a:lnTo>
                  <a:pt x="3278138" y="1124428"/>
                </a:lnTo>
                <a:lnTo>
                  <a:pt x="3283274" y="1126767"/>
                </a:lnTo>
                <a:lnTo>
                  <a:pt x="3286496" y="1128063"/>
                </a:lnTo>
                <a:cubicBezTo>
                  <a:pt x="3287888" y="1128637"/>
                  <a:pt x="3288992" y="1129153"/>
                  <a:pt x="3289572" y="1129589"/>
                </a:cubicBezTo>
                <a:lnTo>
                  <a:pt x="3289569" y="1129633"/>
                </a:lnTo>
                <a:lnTo>
                  <a:pt x="3290547" y="1130079"/>
                </a:lnTo>
                <a:cubicBezTo>
                  <a:pt x="3334462" y="1150627"/>
                  <a:pt x="3354352" y="1162971"/>
                  <a:pt x="3414784" y="1186306"/>
                </a:cubicBezTo>
                <a:cubicBezTo>
                  <a:pt x="3423762" y="1191697"/>
                  <a:pt x="3509067" y="1222413"/>
                  <a:pt x="3470148" y="1219541"/>
                </a:cubicBezTo>
                <a:cubicBezTo>
                  <a:pt x="3441472" y="1215810"/>
                  <a:pt x="3385321" y="1182641"/>
                  <a:pt x="3366888" y="1178047"/>
                </a:cubicBezTo>
                <a:cubicBezTo>
                  <a:pt x="3335970" y="1167847"/>
                  <a:pt x="3303752" y="1159291"/>
                  <a:pt x="3272685" y="1152303"/>
                </a:cubicBezTo>
                <a:lnTo>
                  <a:pt x="3252711" y="1148565"/>
                </a:lnTo>
                <a:lnTo>
                  <a:pt x="3240314" y="1142205"/>
                </a:lnTo>
                <a:lnTo>
                  <a:pt x="3225188" y="1133994"/>
                </a:lnTo>
                <a:lnTo>
                  <a:pt x="3224099" y="1134937"/>
                </a:lnTo>
                <a:cubicBezTo>
                  <a:pt x="3223001" y="1135762"/>
                  <a:pt x="3221561" y="1136633"/>
                  <a:pt x="3220194" y="1136816"/>
                </a:cubicBezTo>
                <a:cubicBezTo>
                  <a:pt x="3215902" y="1135925"/>
                  <a:pt x="3190870" y="1129021"/>
                  <a:pt x="3185243" y="1127055"/>
                </a:cubicBezTo>
                <a:lnTo>
                  <a:pt x="3184755" y="1127021"/>
                </a:lnTo>
                <a:lnTo>
                  <a:pt x="3200203" y="1138050"/>
                </a:lnTo>
                <a:lnTo>
                  <a:pt x="3205359" y="1139958"/>
                </a:lnTo>
                <a:cubicBezTo>
                  <a:pt x="3207393" y="1140737"/>
                  <a:pt x="3209044" y="1141412"/>
                  <a:pt x="3210082" y="1141926"/>
                </a:cubicBezTo>
                <a:cubicBezTo>
                  <a:pt x="3226975" y="1147407"/>
                  <a:pt x="3240741" y="1150797"/>
                  <a:pt x="3246308" y="1155280"/>
                </a:cubicBezTo>
                <a:cubicBezTo>
                  <a:pt x="3271441" y="1167395"/>
                  <a:pt x="3291068" y="1172511"/>
                  <a:pt x="3315968" y="1184867"/>
                </a:cubicBezTo>
                <a:cubicBezTo>
                  <a:pt x="3290875" y="1180479"/>
                  <a:pt x="3271380" y="1169911"/>
                  <a:pt x="3246349" y="1163007"/>
                </a:cubicBezTo>
                <a:cubicBezTo>
                  <a:pt x="3234860" y="1159314"/>
                  <a:pt x="3223888" y="1153044"/>
                  <a:pt x="3212500" y="1154562"/>
                </a:cubicBezTo>
                <a:lnTo>
                  <a:pt x="3208760" y="1156290"/>
                </a:lnTo>
                <a:lnTo>
                  <a:pt x="3211223" y="1157843"/>
                </a:lnTo>
                <a:cubicBezTo>
                  <a:pt x="3218442" y="1162884"/>
                  <a:pt x="3223264" y="1167600"/>
                  <a:pt x="3221843" y="1170791"/>
                </a:cubicBezTo>
                <a:cubicBezTo>
                  <a:pt x="3221649" y="1173304"/>
                  <a:pt x="3216006" y="1173322"/>
                  <a:pt x="3207266" y="1171925"/>
                </a:cubicBezTo>
                <a:lnTo>
                  <a:pt x="3199225" y="1170320"/>
                </a:lnTo>
                <a:lnTo>
                  <a:pt x="3207862" y="1177336"/>
                </a:lnTo>
                <a:lnTo>
                  <a:pt x="3207863" y="1177336"/>
                </a:lnTo>
                <a:cubicBezTo>
                  <a:pt x="3216180" y="1180721"/>
                  <a:pt x="3217799" y="1181863"/>
                  <a:pt x="3215526" y="1181696"/>
                </a:cubicBezTo>
                <a:lnTo>
                  <a:pt x="3212545" y="1181139"/>
                </a:lnTo>
                <a:lnTo>
                  <a:pt x="3271333" y="1228893"/>
                </a:lnTo>
                <a:lnTo>
                  <a:pt x="3223525" y="1192228"/>
                </a:lnTo>
                <a:lnTo>
                  <a:pt x="3205110" y="1179490"/>
                </a:lnTo>
                <a:lnTo>
                  <a:pt x="3199840" y="1178197"/>
                </a:lnTo>
                <a:cubicBezTo>
                  <a:pt x="3192592" y="1176342"/>
                  <a:pt x="3184261" y="1174108"/>
                  <a:pt x="3177653" y="1172429"/>
                </a:cubicBezTo>
                <a:lnTo>
                  <a:pt x="3169814" y="1170544"/>
                </a:lnTo>
                <a:lnTo>
                  <a:pt x="3181283" y="1178765"/>
                </a:lnTo>
                <a:cubicBezTo>
                  <a:pt x="3213206" y="1201166"/>
                  <a:pt x="3237014" y="1217243"/>
                  <a:pt x="3265817" y="1241150"/>
                </a:cubicBezTo>
                <a:lnTo>
                  <a:pt x="3266969" y="1242125"/>
                </a:lnTo>
                <a:lnTo>
                  <a:pt x="3273874" y="1245136"/>
                </a:lnTo>
                <a:lnTo>
                  <a:pt x="3293688" y="1251833"/>
                </a:lnTo>
                <a:lnTo>
                  <a:pt x="3293223" y="1252036"/>
                </a:lnTo>
                <a:cubicBezTo>
                  <a:pt x="3294271" y="1253082"/>
                  <a:pt x="3296987" y="1255198"/>
                  <a:pt x="3302105" y="1258952"/>
                </a:cubicBezTo>
                <a:lnTo>
                  <a:pt x="3305471" y="1261477"/>
                </a:lnTo>
                <a:lnTo>
                  <a:pt x="3299119" y="1259640"/>
                </a:lnTo>
                <a:lnTo>
                  <a:pt x="3280618" y="1253670"/>
                </a:lnTo>
                <a:lnTo>
                  <a:pt x="3302333" y="1272038"/>
                </a:lnTo>
                <a:lnTo>
                  <a:pt x="3327415" y="1294693"/>
                </a:lnTo>
                <a:lnTo>
                  <a:pt x="3324663" y="1293052"/>
                </a:lnTo>
                <a:cubicBezTo>
                  <a:pt x="3318404" y="1288800"/>
                  <a:pt x="3310864" y="1282992"/>
                  <a:pt x="3303758" y="1278173"/>
                </a:cubicBezTo>
                <a:lnTo>
                  <a:pt x="3301629" y="1276875"/>
                </a:lnTo>
                <a:lnTo>
                  <a:pt x="3291482" y="1267720"/>
                </a:lnTo>
                <a:lnTo>
                  <a:pt x="3270542" y="1250419"/>
                </a:lnTo>
                <a:lnTo>
                  <a:pt x="3258074" y="1246396"/>
                </a:lnTo>
                <a:lnTo>
                  <a:pt x="3248237" y="1239339"/>
                </a:lnTo>
                <a:lnTo>
                  <a:pt x="3241971" y="1236570"/>
                </a:lnTo>
                <a:cubicBezTo>
                  <a:pt x="3231228" y="1231566"/>
                  <a:pt x="3221159" y="1226595"/>
                  <a:pt x="3216233" y="1225104"/>
                </a:cubicBezTo>
                <a:lnTo>
                  <a:pt x="3208280" y="1222554"/>
                </a:lnTo>
                <a:lnTo>
                  <a:pt x="3207804" y="1223035"/>
                </a:lnTo>
                <a:lnTo>
                  <a:pt x="3207579" y="1223216"/>
                </a:lnTo>
                <a:lnTo>
                  <a:pt x="3208015" y="1223525"/>
                </a:lnTo>
                <a:lnTo>
                  <a:pt x="3208904" y="1224226"/>
                </a:lnTo>
                <a:lnTo>
                  <a:pt x="3209635" y="1223995"/>
                </a:lnTo>
                <a:lnTo>
                  <a:pt x="3208904" y="1224227"/>
                </a:lnTo>
                <a:lnTo>
                  <a:pt x="3232569" y="1242920"/>
                </a:lnTo>
                <a:lnTo>
                  <a:pt x="3260714" y="1262318"/>
                </a:lnTo>
                <a:lnTo>
                  <a:pt x="3246552" y="1253964"/>
                </a:lnTo>
                <a:lnTo>
                  <a:pt x="3256470" y="1261798"/>
                </a:lnTo>
                <a:lnTo>
                  <a:pt x="3277063" y="1279516"/>
                </a:lnTo>
                <a:lnTo>
                  <a:pt x="3291592" y="1288979"/>
                </a:lnTo>
                <a:cubicBezTo>
                  <a:pt x="3300503" y="1295124"/>
                  <a:pt x="3308806" y="1301317"/>
                  <a:pt x="3316092" y="1307600"/>
                </a:cubicBezTo>
                <a:lnTo>
                  <a:pt x="3297973" y="1297506"/>
                </a:lnTo>
                <a:lnTo>
                  <a:pt x="3330455" y="1325451"/>
                </a:lnTo>
                <a:lnTo>
                  <a:pt x="3369026" y="1339910"/>
                </a:lnTo>
                <a:lnTo>
                  <a:pt x="3358872" y="1330079"/>
                </a:lnTo>
                <a:lnTo>
                  <a:pt x="3331039" y="1303666"/>
                </a:lnTo>
                <a:lnTo>
                  <a:pt x="3338605" y="1309554"/>
                </a:lnTo>
                <a:lnTo>
                  <a:pt x="3371247" y="1340743"/>
                </a:lnTo>
                <a:lnTo>
                  <a:pt x="3494316" y="1386876"/>
                </a:lnTo>
                <a:cubicBezTo>
                  <a:pt x="3578328" y="1420390"/>
                  <a:pt x="3657839" y="1455177"/>
                  <a:pt x="3724743" y="1491027"/>
                </a:cubicBezTo>
                <a:cubicBezTo>
                  <a:pt x="3696740" y="1483653"/>
                  <a:pt x="3665154" y="1471972"/>
                  <a:pt x="3631718" y="1458910"/>
                </a:cubicBezTo>
                <a:lnTo>
                  <a:pt x="3592284" y="1443613"/>
                </a:lnTo>
                <a:lnTo>
                  <a:pt x="3569023" y="1432606"/>
                </a:lnTo>
                <a:lnTo>
                  <a:pt x="3563702" y="1432522"/>
                </a:lnTo>
                <a:lnTo>
                  <a:pt x="3527590" y="1418513"/>
                </a:lnTo>
                <a:cubicBezTo>
                  <a:pt x="3490060" y="1402724"/>
                  <a:pt x="3453472" y="1389927"/>
                  <a:pt x="3417296" y="1379401"/>
                </a:cubicBezTo>
                <a:lnTo>
                  <a:pt x="3411251" y="1377972"/>
                </a:lnTo>
                <a:lnTo>
                  <a:pt x="3411483" y="1378187"/>
                </a:lnTo>
                <a:cubicBezTo>
                  <a:pt x="3424479" y="1389636"/>
                  <a:pt x="3437789" y="1401187"/>
                  <a:pt x="3450318" y="1413113"/>
                </a:cubicBezTo>
                <a:cubicBezTo>
                  <a:pt x="3463204" y="1426320"/>
                  <a:pt x="3476446" y="1439061"/>
                  <a:pt x="3489086" y="1451460"/>
                </a:cubicBezTo>
                <a:cubicBezTo>
                  <a:pt x="3501727" y="1463859"/>
                  <a:pt x="3513766" y="1475918"/>
                  <a:pt x="3524244" y="1487761"/>
                </a:cubicBezTo>
                <a:cubicBezTo>
                  <a:pt x="3509798" y="1475695"/>
                  <a:pt x="3494638" y="1461071"/>
                  <a:pt x="3481262" y="1447026"/>
                </a:cubicBezTo>
                <a:lnTo>
                  <a:pt x="3466370" y="1433845"/>
                </a:lnTo>
                <a:cubicBezTo>
                  <a:pt x="3462893" y="1435238"/>
                  <a:pt x="3473505" y="1447026"/>
                  <a:pt x="3476180" y="1449059"/>
                </a:cubicBezTo>
                <a:cubicBezTo>
                  <a:pt x="3506143" y="1480519"/>
                  <a:pt x="3546003" y="1512676"/>
                  <a:pt x="3569636" y="1543049"/>
                </a:cubicBezTo>
                <a:cubicBezTo>
                  <a:pt x="3539317" y="1520006"/>
                  <a:pt x="3509443" y="1484113"/>
                  <a:pt x="3480105" y="1458868"/>
                </a:cubicBezTo>
                <a:cubicBezTo>
                  <a:pt x="3489022" y="1466421"/>
                  <a:pt x="3473595" y="1451904"/>
                  <a:pt x="3472258" y="1453990"/>
                </a:cubicBezTo>
                <a:cubicBezTo>
                  <a:pt x="3470119" y="1457950"/>
                  <a:pt x="3478501" y="1459510"/>
                  <a:pt x="3478501" y="1459510"/>
                </a:cubicBezTo>
                <a:cubicBezTo>
                  <a:pt x="3494819" y="1476257"/>
                  <a:pt x="3510826" y="1492224"/>
                  <a:pt x="3526287" y="1507989"/>
                </a:cubicBezTo>
                <a:lnTo>
                  <a:pt x="3556214" y="1539769"/>
                </a:lnTo>
                <a:lnTo>
                  <a:pt x="3550792" y="1536639"/>
                </a:lnTo>
                <a:lnTo>
                  <a:pt x="3550541" y="1536526"/>
                </a:lnTo>
                <a:lnTo>
                  <a:pt x="3549127" y="1535219"/>
                </a:lnTo>
                <a:cubicBezTo>
                  <a:pt x="3545828" y="1531625"/>
                  <a:pt x="3528796" y="1513095"/>
                  <a:pt x="3527191" y="1513737"/>
                </a:cubicBezTo>
                <a:cubicBezTo>
                  <a:pt x="3522109" y="1515771"/>
                  <a:pt x="3540746" y="1533658"/>
                  <a:pt x="3539676" y="1530983"/>
                </a:cubicBezTo>
                <a:lnTo>
                  <a:pt x="3541276" y="1532488"/>
                </a:lnTo>
                <a:lnTo>
                  <a:pt x="3538167" y="1533400"/>
                </a:lnTo>
                <a:cubicBezTo>
                  <a:pt x="3538852" y="1534440"/>
                  <a:pt x="3541048" y="1536082"/>
                  <a:pt x="3543951" y="1537972"/>
                </a:cubicBezTo>
                <a:lnTo>
                  <a:pt x="3551548" y="1542561"/>
                </a:lnTo>
                <a:lnTo>
                  <a:pt x="3555728" y="1547062"/>
                </a:lnTo>
                <a:cubicBezTo>
                  <a:pt x="3555728" y="1551717"/>
                  <a:pt x="3539677" y="1535639"/>
                  <a:pt x="3539677" y="1535639"/>
                </a:cubicBezTo>
                <a:cubicBezTo>
                  <a:pt x="3509892" y="1504623"/>
                  <a:pt x="3482159" y="1478737"/>
                  <a:pt x="3456922" y="1453661"/>
                </a:cubicBezTo>
                <a:cubicBezTo>
                  <a:pt x="3454248" y="1451628"/>
                  <a:pt x="3426513" y="1421086"/>
                  <a:pt x="3421967" y="1424457"/>
                </a:cubicBezTo>
                <a:cubicBezTo>
                  <a:pt x="3419292" y="1427079"/>
                  <a:pt x="3440159" y="1445886"/>
                  <a:pt x="3426069" y="1429281"/>
                </a:cubicBezTo>
                <a:cubicBezTo>
                  <a:pt x="3449166" y="1453661"/>
                  <a:pt x="3470567" y="1473805"/>
                  <a:pt x="3493396" y="1496740"/>
                </a:cubicBezTo>
                <a:cubicBezTo>
                  <a:pt x="3493932" y="1498079"/>
                  <a:pt x="3519435" y="1518392"/>
                  <a:pt x="3518990" y="1521933"/>
                </a:cubicBezTo>
                <a:cubicBezTo>
                  <a:pt x="3514978" y="1526641"/>
                  <a:pt x="3502136" y="1509278"/>
                  <a:pt x="3502136" y="1509278"/>
                </a:cubicBezTo>
                <a:cubicBezTo>
                  <a:pt x="3471193" y="1480021"/>
                  <a:pt x="3453536" y="1464584"/>
                  <a:pt x="3424733" y="1436022"/>
                </a:cubicBezTo>
                <a:cubicBezTo>
                  <a:pt x="3422058" y="1433990"/>
                  <a:pt x="3395662" y="1406016"/>
                  <a:pt x="3392720" y="1408744"/>
                </a:cubicBezTo>
                <a:cubicBezTo>
                  <a:pt x="3392275" y="1412284"/>
                  <a:pt x="3417154" y="1431038"/>
                  <a:pt x="3414478" y="1429005"/>
                </a:cubicBezTo>
                <a:cubicBezTo>
                  <a:pt x="3421524" y="1437307"/>
                  <a:pt x="3426963" y="1441596"/>
                  <a:pt x="3434900" y="1451352"/>
                </a:cubicBezTo>
                <a:cubicBezTo>
                  <a:pt x="3419473" y="1441489"/>
                  <a:pt x="3409306" y="1426160"/>
                  <a:pt x="3395486" y="1415655"/>
                </a:cubicBezTo>
                <a:cubicBezTo>
                  <a:pt x="3392275" y="1412284"/>
                  <a:pt x="3386033" y="1411420"/>
                  <a:pt x="3380594" y="1407131"/>
                </a:cubicBezTo>
                <a:cubicBezTo>
                  <a:pt x="3365257" y="1397491"/>
                  <a:pt x="3348046" y="1378515"/>
                  <a:pt x="3334224" y="1368010"/>
                </a:cubicBezTo>
                <a:cubicBezTo>
                  <a:pt x="3339129" y="1370962"/>
                  <a:pt x="3327982" y="1362490"/>
                  <a:pt x="3326377" y="1363132"/>
                </a:cubicBezTo>
                <a:cubicBezTo>
                  <a:pt x="3321296" y="1365165"/>
                  <a:pt x="3336454" y="1373583"/>
                  <a:pt x="3336989" y="1374922"/>
                </a:cubicBezTo>
                <a:cubicBezTo>
                  <a:pt x="3370163" y="1405098"/>
                  <a:pt x="3402711" y="1433713"/>
                  <a:pt x="3430444" y="1464255"/>
                </a:cubicBezTo>
                <a:cubicBezTo>
                  <a:pt x="3397718" y="1440624"/>
                  <a:pt x="3381844" y="1414907"/>
                  <a:pt x="3349564" y="1392390"/>
                </a:cubicBezTo>
                <a:cubicBezTo>
                  <a:pt x="3351436" y="1391641"/>
                  <a:pt x="3326826" y="1378988"/>
                  <a:pt x="3336368" y="1388101"/>
                </a:cubicBezTo>
                <a:cubicBezTo>
                  <a:pt x="3370075" y="1419615"/>
                  <a:pt x="3399859" y="1445975"/>
                  <a:pt x="3429198" y="1475874"/>
                </a:cubicBezTo>
                <a:cubicBezTo>
                  <a:pt x="3436064" y="1482955"/>
                  <a:pt x="3450779" y="1501120"/>
                  <a:pt x="3433658" y="1487021"/>
                </a:cubicBezTo>
                <a:cubicBezTo>
                  <a:pt x="3413326" y="1469553"/>
                  <a:pt x="3390498" y="1451272"/>
                  <a:pt x="3369097" y="1431128"/>
                </a:cubicBezTo>
                <a:cubicBezTo>
                  <a:pt x="3362855" y="1425607"/>
                  <a:pt x="3339759" y="1405882"/>
                  <a:pt x="3356345" y="1423298"/>
                </a:cubicBezTo>
                <a:cubicBezTo>
                  <a:pt x="3372397" y="1439376"/>
                  <a:pt x="3390655" y="1456123"/>
                  <a:pt x="3408468" y="1472434"/>
                </a:cubicBezTo>
                <a:lnTo>
                  <a:pt x="3429704" y="1491998"/>
                </a:lnTo>
                <a:lnTo>
                  <a:pt x="3417428" y="1487153"/>
                </a:lnTo>
                <a:cubicBezTo>
                  <a:pt x="3399180" y="1484505"/>
                  <a:pt x="3418699" y="1494918"/>
                  <a:pt x="3431805" y="1500759"/>
                </a:cubicBezTo>
                <a:lnTo>
                  <a:pt x="3448462" y="1509855"/>
                </a:lnTo>
                <a:lnTo>
                  <a:pt x="3457915" y="1518955"/>
                </a:lnTo>
                <a:lnTo>
                  <a:pt x="3459059" y="1520048"/>
                </a:lnTo>
                <a:lnTo>
                  <a:pt x="3452174" y="1516808"/>
                </a:lnTo>
                <a:cubicBezTo>
                  <a:pt x="3442883" y="1512488"/>
                  <a:pt x="3433765" y="1508050"/>
                  <a:pt x="3425472" y="1503044"/>
                </a:cubicBezTo>
                <a:cubicBezTo>
                  <a:pt x="3406137" y="1492850"/>
                  <a:pt x="3385251" y="1477157"/>
                  <a:pt x="3364262" y="1468101"/>
                </a:cubicBezTo>
                <a:cubicBezTo>
                  <a:pt x="3341992" y="1457508"/>
                  <a:pt x="3369937" y="1474909"/>
                  <a:pt x="3381115" y="1482077"/>
                </a:cubicBezTo>
                <a:cubicBezTo>
                  <a:pt x="3392293" y="1489245"/>
                  <a:pt x="3405028" y="1497760"/>
                  <a:pt x="3409060" y="1499477"/>
                </a:cubicBezTo>
                <a:cubicBezTo>
                  <a:pt x="3411257" y="1502113"/>
                  <a:pt x="3415834" y="1507603"/>
                  <a:pt x="3416932" y="1508920"/>
                </a:cubicBezTo>
                <a:cubicBezTo>
                  <a:pt x="3421881" y="1511736"/>
                  <a:pt x="3424815" y="1512136"/>
                  <a:pt x="3428940" y="1513444"/>
                </a:cubicBezTo>
                <a:cubicBezTo>
                  <a:pt x="3430038" y="1514761"/>
                  <a:pt x="3431588" y="1520261"/>
                  <a:pt x="3436995" y="1523107"/>
                </a:cubicBezTo>
                <a:cubicBezTo>
                  <a:pt x="3441943" y="1525922"/>
                  <a:pt x="3456702" y="1530625"/>
                  <a:pt x="3465312" y="1537833"/>
                </a:cubicBezTo>
                <a:cubicBezTo>
                  <a:pt x="3479968" y="1549173"/>
                  <a:pt x="3453848" y="1537082"/>
                  <a:pt x="3448717" y="1534048"/>
                </a:cubicBezTo>
                <a:cubicBezTo>
                  <a:pt x="3440559" y="1531022"/>
                  <a:pt x="3433414" y="1525571"/>
                  <a:pt x="3429381" y="1523854"/>
                </a:cubicBezTo>
                <a:cubicBezTo>
                  <a:pt x="3426630" y="1523674"/>
                  <a:pt x="3423049" y="1526138"/>
                  <a:pt x="3419199" y="1524641"/>
                </a:cubicBezTo>
                <a:cubicBezTo>
                  <a:pt x="3412826" y="1523497"/>
                  <a:pt x="3403595" y="1518013"/>
                  <a:pt x="3393883" y="1511564"/>
                </a:cubicBezTo>
                <a:lnTo>
                  <a:pt x="3365786" y="1492759"/>
                </a:lnTo>
                <a:lnTo>
                  <a:pt x="3366443" y="1493100"/>
                </a:lnTo>
                <a:lnTo>
                  <a:pt x="3368006" y="1493942"/>
                </a:lnTo>
                <a:cubicBezTo>
                  <a:pt x="3368297" y="1494092"/>
                  <a:pt x="3368145" y="1494000"/>
                  <a:pt x="3367669" y="1493738"/>
                </a:cubicBezTo>
                <a:lnTo>
                  <a:pt x="3366443" y="1493100"/>
                </a:lnTo>
                <a:lnTo>
                  <a:pt x="3365688" y="1492693"/>
                </a:lnTo>
                <a:lnTo>
                  <a:pt x="3365786" y="1492759"/>
                </a:lnTo>
                <a:lnTo>
                  <a:pt x="3361885" y="1490731"/>
                </a:lnTo>
                <a:cubicBezTo>
                  <a:pt x="3356707" y="1488161"/>
                  <a:pt x="3350154" y="1485240"/>
                  <a:pt x="3349830" y="1486673"/>
                </a:cubicBezTo>
                <a:cubicBezTo>
                  <a:pt x="3347623" y="1490265"/>
                  <a:pt x="3370265" y="1498184"/>
                  <a:pt x="3370265" y="1498184"/>
                </a:cubicBezTo>
                <a:cubicBezTo>
                  <a:pt x="3393079" y="1512550"/>
                  <a:pt x="3412415" y="1522743"/>
                  <a:pt x="3433947" y="1535572"/>
                </a:cubicBezTo>
                <a:cubicBezTo>
                  <a:pt x="3439079" y="1538607"/>
                  <a:pt x="3443655" y="1544097"/>
                  <a:pt x="3450983" y="1549767"/>
                </a:cubicBezTo>
                <a:cubicBezTo>
                  <a:pt x="3461062" y="1555617"/>
                  <a:pt x="3466840" y="1555788"/>
                  <a:pt x="3469765" y="1562416"/>
                </a:cubicBezTo>
                <a:cubicBezTo>
                  <a:pt x="3471315" y="1567915"/>
                  <a:pt x="3466355" y="1571328"/>
                  <a:pt x="3468552" y="1573963"/>
                </a:cubicBezTo>
                <a:cubicBezTo>
                  <a:pt x="3474228" y="1580771"/>
                  <a:pt x="3502001" y="1591724"/>
                  <a:pt x="3512355" y="1597385"/>
                </a:cubicBezTo>
                <a:lnTo>
                  <a:pt x="3529186" y="1606438"/>
                </a:lnTo>
                <a:lnTo>
                  <a:pt x="3530328" y="1608432"/>
                </a:lnTo>
                <a:lnTo>
                  <a:pt x="3534121" y="1613848"/>
                </a:lnTo>
                <a:lnTo>
                  <a:pt x="3528624" y="1611115"/>
                </a:lnTo>
                <a:cubicBezTo>
                  <a:pt x="3502425" y="1597825"/>
                  <a:pt x="3475552" y="1584179"/>
                  <a:pt x="3446179" y="1570007"/>
                </a:cubicBezTo>
                <a:cubicBezTo>
                  <a:pt x="3441231" y="1567192"/>
                  <a:pt x="3428400" y="1561161"/>
                  <a:pt x="3414013" y="1553782"/>
                </a:cubicBezTo>
                <a:cubicBezTo>
                  <a:pt x="3408882" y="1550748"/>
                  <a:pt x="3369111" y="1529044"/>
                  <a:pt x="3388991" y="1543010"/>
                </a:cubicBezTo>
                <a:cubicBezTo>
                  <a:pt x="3407680" y="1556067"/>
                  <a:pt x="3376983" y="1538486"/>
                  <a:pt x="3373134" y="1536988"/>
                </a:cubicBezTo>
                <a:lnTo>
                  <a:pt x="3370779" y="1536939"/>
                </a:lnTo>
                <a:lnTo>
                  <a:pt x="3382243" y="1542465"/>
                </a:lnTo>
                <a:lnTo>
                  <a:pt x="3382934" y="1545132"/>
                </a:lnTo>
                <a:lnTo>
                  <a:pt x="3382827" y="1549623"/>
                </a:lnTo>
                <a:lnTo>
                  <a:pt x="3381021" y="1548835"/>
                </a:lnTo>
                <a:lnTo>
                  <a:pt x="3452032" y="1583681"/>
                </a:lnTo>
                <a:cubicBezTo>
                  <a:pt x="3646063" y="1680646"/>
                  <a:pt x="3839924" y="1781177"/>
                  <a:pt x="4017654" y="1878313"/>
                </a:cubicBezTo>
                <a:cubicBezTo>
                  <a:pt x="4035519" y="1887900"/>
                  <a:pt x="4018843" y="1874082"/>
                  <a:pt x="4050094" y="1897323"/>
                </a:cubicBezTo>
                <a:cubicBezTo>
                  <a:pt x="4071564" y="1907924"/>
                  <a:pt x="4096318" y="1928577"/>
                  <a:pt x="4050805" y="1906652"/>
                </a:cubicBezTo>
                <a:cubicBezTo>
                  <a:pt x="3949998" y="1850162"/>
                  <a:pt x="3856244" y="1790329"/>
                  <a:pt x="3744464" y="1735319"/>
                </a:cubicBezTo>
                <a:cubicBezTo>
                  <a:pt x="3732778" y="1727468"/>
                  <a:pt x="3670114" y="1705284"/>
                  <a:pt x="3708060" y="1730407"/>
                </a:cubicBezTo>
                <a:cubicBezTo>
                  <a:pt x="3767157" y="1765280"/>
                  <a:pt x="3846299" y="1801987"/>
                  <a:pt x="3899018" y="1835828"/>
                </a:cubicBezTo>
                <a:cubicBezTo>
                  <a:pt x="3967186" y="1874012"/>
                  <a:pt x="4011987" y="1886609"/>
                  <a:pt x="4077777" y="1933255"/>
                </a:cubicBezTo>
                <a:cubicBezTo>
                  <a:pt x="4119011" y="1958541"/>
                  <a:pt x="4064229" y="1934008"/>
                  <a:pt x="4036581" y="1921671"/>
                </a:cubicBezTo>
                <a:cubicBezTo>
                  <a:pt x="3989365" y="1893942"/>
                  <a:pt x="3920682" y="1855612"/>
                  <a:pt x="3878261" y="1834555"/>
                </a:cubicBezTo>
                <a:cubicBezTo>
                  <a:pt x="3810093" y="1796371"/>
                  <a:pt x="3737608" y="1747844"/>
                  <a:pt x="3637509" y="1710571"/>
                </a:cubicBezTo>
                <a:cubicBezTo>
                  <a:pt x="3556525" y="1676961"/>
                  <a:pt x="3490674" y="1631772"/>
                  <a:pt x="3418273" y="1598757"/>
                </a:cubicBezTo>
                <a:lnTo>
                  <a:pt x="3382841" y="1585560"/>
                </a:lnTo>
                <a:lnTo>
                  <a:pt x="3465826" y="1633553"/>
                </a:lnTo>
                <a:lnTo>
                  <a:pt x="3521704" y="1662215"/>
                </a:lnTo>
                <a:lnTo>
                  <a:pt x="3523686" y="1664802"/>
                </a:lnTo>
                <a:lnTo>
                  <a:pt x="3526955" y="1666270"/>
                </a:lnTo>
                <a:cubicBezTo>
                  <a:pt x="3552068" y="1677990"/>
                  <a:pt x="3577696" y="1691091"/>
                  <a:pt x="3595124" y="1703219"/>
                </a:cubicBezTo>
                <a:cubicBezTo>
                  <a:pt x="3607997" y="1706838"/>
                  <a:pt x="3619879" y="1723871"/>
                  <a:pt x="3631364" y="1732427"/>
                </a:cubicBezTo>
                <a:cubicBezTo>
                  <a:pt x="3708643" y="1777736"/>
                  <a:pt x="3765804" y="1793808"/>
                  <a:pt x="3836388" y="1837236"/>
                </a:cubicBezTo>
                <a:cubicBezTo>
                  <a:pt x="3827990" y="1829550"/>
                  <a:pt x="3905943" y="1870486"/>
                  <a:pt x="3897898" y="1887242"/>
                </a:cubicBezTo>
                <a:cubicBezTo>
                  <a:pt x="3900276" y="1878783"/>
                  <a:pt x="3852386" y="1865318"/>
                  <a:pt x="3839512" y="1861698"/>
                </a:cubicBezTo>
                <a:cubicBezTo>
                  <a:pt x="3783028" y="1831363"/>
                  <a:pt x="3719813" y="1785442"/>
                  <a:pt x="3652355" y="1756586"/>
                </a:cubicBezTo>
                <a:cubicBezTo>
                  <a:pt x="3555151" y="1710998"/>
                  <a:pt x="3464325" y="1666443"/>
                  <a:pt x="3367516" y="1629334"/>
                </a:cubicBezTo>
                <a:lnTo>
                  <a:pt x="3366767" y="1629100"/>
                </a:lnTo>
                <a:lnTo>
                  <a:pt x="3366740" y="1629168"/>
                </a:lnTo>
                <a:lnTo>
                  <a:pt x="3364985" y="1628542"/>
                </a:lnTo>
                <a:lnTo>
                  <a:pt x="3357764" y="1626283"/>
                </a:lnTo>
                <a:cubicBezTo>
                  <a:pt x="3357102" y="1628451"/>
                  <a:pt x="3379189" y="1643647"/>
                  <a:pt x="3383318" y="1648230"/>
                </a:cubicBezTo>
                <a:cubicBezTo>
                  <a:pt x="3449585" y="1681317"/>
                  <a:pt x="3504882" y="1705993"/>
                  <a:pt x="3569960" y="1743309"/>
                </a:cubicBezTo>
                <a:cubicBezTo>
                  <a:pt x="3608778" y="1763352"/>
                  <a:pt x="3514863" y="1717928"/>
                  <a:pt x="3508683" y="1716190"/>
                </a:cubicBezTo>
                <a:cubicBezTo>
                  <a:pt x="3461151" y="1692556"/>
                  <a:pt x="3420682" y="1670479"/>
                  <a:pt x="3369445" y="1647516"/>
                </a:cubicBezTo>
                <a:lnTo>
                  <a:pt x="3347345" y="1638215"/>
                </a:lnTo>
                <a:lnTo>
                  <a:pt x="3359843" y="1646702"/>
                </a:lnTo>
                <a:cubicBezTo>
                  <a:pt x="3369933" y="1653150"/>
                  <a:pt x="3379988" y="1659621"/>
                  <a:pt x="3390980" y="1668127"/>
                </a:cubicBezTo>
                <a:cubicBezTo>
                  <a:pt x="3367240" y="1658890"/>
                  <a:pt x="3350204" y="1644695"/>
                  <a:pt x="3327018" y="1633004"/>
                </a:cubicBezTo>
                <a:cubicBezTo>
                  <a:pt x="3321749" y="1630064"/>
                  <a:pt x="3316734" y="1626517"/>
                  <a:pt x="3311603" y="1623612"/>
                </a:cubicBezTo>
                <a:lnTo>
                  <a:pt x="3301399" y="1620100"/>
                </a:lnTo>
                <a:lnTo>
                  <a:pt x="3301083" y="1620545"/>
                </a:lnTo>
                <a:cubicBezTo>
                  <a:pt x="3299894" y="1624775"/>
                  <a:pt x="3381452" y="1666724"/>
                  <a:pt x="3389531" y="1673561"/>
                </a:cubicBezTo>
                <a:cubicBezTo>
                  <a:pt x="3580190" y="1768436"/>
                  <a:pt x="3751260" y="1846739"/>
                  <a:pt x="3927148" y="1947435"/>
                </a:cubicBezTo>
                <a:lnTo>
                  <a:pt x="3980093" y="1978638"/>
                </a:lnTo>
                <a:lnTo>
                  <a:pt x="3995571" y="1984676"/>
                </a:lnTo>
                <a:lnTo>
                  <a:pt x="4080571" y="2029390"/>
                </a:lnTo>
                <a:lnTo>
                  <a:pt x="4026487" y="2002842"/>
                </a:lnTo>
                <a:lnTo>
                  <a:pt x="4005560" y="1993816"/>
                </a:lnTo>
                <a:lnTo>
                  <a:pt x="4011588" y="1997752"/>
                </a:lnTo>
                <a:cubicBezTo>
                  <a:pt x="4026547" y="2009020"/>
                  <a:pt x="4005866" y="2006700"/>
                  <a:pt x="3984551" y="1996047"/>
                </a:cubicBezTo>
                <a:cubicBezTo>
                  <a:pt x="3947634" y="1981104"/>
                  <a:pt x="3907589" y="1951587"/>
                  <a:pt x="3866554" y="1925595"/>
                </a:cubicBezTo>
                <a:cubicBezTo>
                  <a:pt x="3755965" y="1866355"/>
                  <a:pt x="3631471" y="1793315"/>
                  <a:pt x="3501151" y="1742981"/>
                </a:cubicBezTo>
                <a:cubicBezTo>
                  <a:pt x="3491971" y="1739068"/>
                  <a:pt x="3487425" y="1737695"/>
                  <a:pt x="3485953" y="1737958"/>
                </a:cubicBezTo>
                <a:lnTo>
                  <a:pt x="3485907" y="1738665"/>
                </a:lnTo>
                <a:lnTo>
                  <a:pt x="3504429" y="1746582"/>
                </a:lnTo>
                <a:cubicBezTo>
                  <a:pt x="3523004" y="1755147"/>
                  <a:pt x="3541208" y="1764942"/>
                  <a:pt x="3557384" y="1777551"/>
                </a:cubicBezTo>
                <a:cubicBezTo>
                  <a:pt x="3558055" y="1778642"/>
                  <a:pt x="3569700" y="1788775"/>
                  <a:pt x="3571681" y="1789060"/>
                </a:cubicBezTo>
                <a:cubicBezTo>
                  <a:pt x="3572990" y="1788255"/>
                  <a:pt x="3564745" y="1777786"/>
                  <a:pt x="3561983" y="1776227"/>
                </a:cubicBezTo>
                <a:cubicBezTo>
                  <a:pt x="3554554" y="1770017"/>
                  <a:pt x="3567396" y="1779162"/>
                  <a:pt x="3570378" y="1780587"/>
                </a:cubicBezTo>
                <a:cubicBezTo>
                  <a:pt x="3573066" y="1782757"/>
                  <a:pt x="3576309" y="1786167"/>
                  <a:pt x="3579577" y="1790211"/>
                </a:cubicBezTo>
                <a:lnTo>
                  <a:pt x="3583045" y="1795197"/>
                </a:lnTo>
                <a:lnTo>
                  <a:pt x="3650973" y="1830179"/>
                </a:lnTo>
                <a:cubicBezTo>
                  <a:pt x="3697872" y="1854585"/>
                  <a:pt x="3745008" y="1879630"/>
                  <a:pt x="3789827" y="1904022"/>
                </a:cubicBezTo>
                <a:cubicBezTo>
                  <a:pt x="3807016" y="1917983"/>
                  <a:pt x="3830348" y="1919980"/>
                  <a:pt x="3838428" y="1926815"/>
                </a:cubicBezTo>
                <a:cubicBezTo>
                  <a:pt x="3843735" y="1933633"/>
                  <a:pt x="3846347" y="1948060"/>
                  <a:pt x="3849952" y="1949074"/>
                </a:cubicBezTo>
                <a:cubicBezTo>
                  <a:pt x="3866527" y="1963243"/>
                  <a:pt x="3897394" y="1978959"/>
                  <a:pt x="3930641" y="1995343"/>
                </a:cubicBezTo>
                <a:lnTo>
                  <a:pt x="3980097" y="2019958"/>
                </a:lnTo>
                <a:lnTo>
                  <a:pt x="4017434" y="2036577"/>
                </a:lnTo>
                <a:cubicBezTo>
                  <a:pt x="4072888" y="2063209"/>
                  <a:pt x="4126902" y="2094451"/>
                  <a:pt x="4181125" y="2125716"/>
                </a:cubicBezTo>
                <a:cubicBezTo>
                  <a:pt x="4192163" y="2133135"/>
                  <a:pt x="4201709" y="2141527"/>
                  <a:pt x="4212326" y="2147042"/>
                </a:cubicBezTo>
                <a:lnTo>
                  <a:pt x="4221739" y="2150794"/>
                </a:lnTo>
                <a:lnTo>
                  <a:pt x="4221752" y="2151308"/>
                </a:lnTo>
                <a:cubicBezTo>
                  <a:pt x="4222080" y="2151811"/>
                  <a:pt x="4222671" y="2151927"/>
                  <a:pt x="4223395" y="2151455"/>
                </a:cubicBezTo>
                <a:lnTo>
                  <a:pt x="4221739" y="2150794"/>
                </a:lnTo>
                <a:lnTo>
                  <a:pt x="4221688" y="2148841"/>
                </a:lnTo>
                <a:cubicBezTo>
                  <a:pt x="4235070" y="2156161"/>
                  <a:pt x="4250688" y="2163742"/>
                  <a:pt x="4252135" y="2162798"/>
                </a:cubicBezTo>
                <a:cubicBezTo>
                  <a:pt x="4250688" y="2163742"/>
                  <a:pt x="4246618" y="2157510"/>
                  <a:pt x="4246618" y="2157510"/>
                </a:cubicBezTo>
                <a:cubicBezTo>
                  <a:pt x="4244255" y="2153891"/>
                  <a:pt x="4249512" y="2155620"/>
                  <a:pt x="4246230" y="2150594"/>
                </a:cubicBezTo>
                <a:cubicBezTo>
                  <a:pt x="4242419" y="2147921"/>
                  <a:pt x="4231272" y="2140861"/>
                  <a:pt x="4223520" y="2135312"/>
                </a:cubicBezTo>
                <a:cubicBezTo>
                  <a:pt x="4211513" y="2127596"/>
                  <a:pt x="4199045" y="2119535"/>
                  <a:pt x="4186299" y="2111387"/>
                </a:cubicBezTo>
                <a:lnTo>
                  <a:pt x="4153816" y="2090962"/>
                </a:lnTo>
                <a:lnTo>
                  <a:pt x="4162392" y="2095247"/>
                </a:lnTo>
                <a:cubicBezTo>
                  <a:pt x="4176962" y="2103728"/>
                  <a:pt x="4190907" y="2112832"/>
                  <a:pt x="4204353" y="2121831"/>
                </a:cubicBezTo>
                <a:cubicBezTo>
                  <a:pt x="4231006" y="2139987"/>
                  <a:pt x="4263028" y="2156356"/>
                  <a:pt x="4292288" y="2174817"/>
                </a:cubicBezTo>
                <a:cubicBezTo>
                  <a:pt x="4307518" y="2185232"/>
                  <a:pt x="4323007" y="2195120"/>
                  <a:pt x="4337840" y="2204792"/>
                </a:cubicBezTo>
                <a:cubicBezTo>
                  <a:pt x="4352672" y="2214463"/>
                  <a:pt x="4366847" y="2223919"/>
                  <a:pt x="4379449" y="2233470"/>
                </a:cubicBezTo>
                <a:cubicBezTo>
                  <a:pt x="4362913" y="2224481"/>
                  <a:pt x="4345173" y="2213123"/>
                  <a:pt x="4329296" y="2201983"/>
                </a:cubicBezTo>
                <a:lnTo>
                  <a:pt x="4312103" y="2191989"/>
                </a:lnTo>
                <a:cubicBezTo>
                  <a:pt x="4308968" y="2194036"/>
                  <a:pt x="4321691" y="2203508"/>
                  <a:pt x="4324713" y="2204976"/>
                </a:cubicBezTo>
                <a:cubicBezTo>
                  <a:pt x="4360278" y="2229930"/>
                  <a:pt x="4405682" y="2253620"/>
                  <a:pt x="4434827" y="2278753"/>
                </a:cubicBezTo>
                <a:cubicBezTo>
                  <a:pt x="4400569" y="2262122"/>
                  <a:pt x="4364220" y="2232804"/>
                  <a:pt x="4330490" y="2213822"/>
                </a:cubicBezTo>
                <a:cubicBezTo>
                  <a:pt x="4340718" y="2219474"/>
                  <a:pt x="4322738" y="2208273"/>
                  <a:pt x="4321838" y="2210582"/>
                </a:cubicBezTo>
                <a:cubicBezTo>
                  <a:pt x="4320519" y="2214885"/>
                  <a:pt x="4329043" y="2214767"/>
                  <a:pt x="4329043" y="2214767"/>
                </a:cubicBezTo>
                <a:cubicBezTo>
                  <a:pt x="4348337" y="2227977"/>
                  <a:pt x="4367171" y="2240485"/>
                  <a:pt x="4385430" y="2252901"/>
                </a:cubicBezTo>
                <a:lnTo>
                  <a:pt x="4421022" y="2278177"/>
                </a:lnTo>
                <a:lnTo>
                  <a:pt x="4415091" y="2276174"/>
                </a:lnTo>
                <a:lnTo>
                  <a:pt x="4414822" y="2276113"/>
                </a:lnTo>
                <a:lnTo>
                  <a:pt x="4413179" y="2275109"/>
                </a:lnTo>
                <a:cubicBezTo>
                  <a:pt x="4409238" y="2272234"/>
                  <a:pt x="4388894" y="2257415"/>
                  <a:pt x="4387447" y="2258360"/>
                </a:cubicBezTo>
                <a:cubicBezTo>
                  <a:pt x="4382863" y="2261353"/>
                  <a:pt x="4404654" y="2275227"/>
                  <a:pt x="4403079" y="2272814"/>
                </a:cubicBezTo>
                <a:lnTo>
                  <a:pt x="4404943" y="2273975"/>
                </a:lnTo>
                <a:lnTo>
                  <a:pt x="4402075" y="2275480"/>
                </a:lnTo>
                <a:cubicBezTo>
                  <a:pt x="4402951" y="2276365"/>
                  <a:pt x="4405427" y="2277544"/>
                  <a:pt x="4408646" y="2278826"/>
                </a:cubicBezTo>
                <a:lnTo>
                  <a:pt x="4416997" y="2281831"/>
                </a:lnTo>
                <a:lnTo>
                  <a:pt x="4421979" y="2285422"/>
                </a:lnTo>
                <a:cubicBezTo>
                  <a:pt x="4422895" y="2289986"/>
                  <a:pt x="4403995" y="2277379"/>
                  <a:pt x="4403995" y="2277379"/>
                </a:cubicBezTo>
                <a:cubicBezTo>
                  <a:pt x="4368694" y="2252826"/>
                  <a:pt x="4336412" y="2232898"/>
                  <a:pt x="4306736" y="2213274"/>
                </a:cubicBezTo>
                <a:cubicBezTo>
                  <a:pt x="4303714" y="2211807"/>
                  <a:pt x="4270516" y="2187315"/>
                  <a:pt x="4266721" y="2191514"/>
                </a:cubicBezTo>
                <a:cubicBezTo>
                  <a:pt x="4264614" y="2194611"/>
                  <a:pt x="4288771" y="2208947"/>
                  <a:pt x="4271691" y="2195438"/>
                </a:cubicBezTo>
                <a:cubicBezTo>
                  <a:pt x="4299131" y="2214800"/>
                  <a:pt x="4324076" y="2230342"/>
                  <a:pt x="4350970" y="2248341"/>
                </a:cubicBezTo>
                <a:cubicBezTo>
                  <a:pt x="4351757" y="2249547"/>
                  <a:pt x="4380757" y="2264450"/>
                  <a:pt x="4381017" y="2268008"/>
                </a:cubicBezTo>
                <a:cubicBezTo>
                  <a:pt x="4378010" y="2273414"/>
                  <a:pt x="4362004" y="2258916"/>
                  <a:pt x="4362004" y="2258916"/>
                </a:cubicBezTo>
                <a:cubicBezTo>
                  <a:pt x="4325911" y="2236314"/>
                  <a:pt x="4305564" y="2224651"/>
                  <a:pt x="4271707" y="2202311"/>
                </a:cubicBezTo>
                <a:cubicBezTo>
                  <a:pt x="4268684" y="2200843"/>
                  <a:pt x="4237303" y="2178606"/>
                  <a:pt x="4234955" y="2181859"/>
                </a:cubicBezTo>
                <a:cubicBezTo>
                  <a:pt x="4235215" y="2185418"/>
                  <a:pt x="4263296" y="2198913"/>
                  <a:pt x="4260272" y="2197446"/>
                </a:cubicBezTo>
                <a:cubicBezTo>
                  <a:pt x="4268813" y="2204201"/>
                  <a:pt x="4274989" y="2207336"/>
                  <a:pt x="4284689" y="2215341"/>
                </a:cubicBezTo>
                <a:cubicBezTo>
                  <a:pt x="4267625" y="2208704"/>
                  <a:pt x="4254643" y="2195674"/>
                  <a:pt x="4239025" y="2188093"/>
                </a:cubicBezTo>
                <a:cubicBezTo>
                  <a:pt x="4235215" y="2185418"/>
                  <a:pt x="4228925" y="2185798"/>
                  <a:pt x="4222749" y="2182662"/>
                </a:cubicBezTo>
                <a:cubicBezTo>
                  <a:pt x="4205815" y="2176226"/>
                  <a:pt x="4185209" y="2161005"/>
                  <a:pt x="4169591" y="2153424"/>
                </a:cubicBezTo>
                <a:cubicBezTo>
                  <a:pt x="4174981" y="2155354"/>
                  <a:pt x="4162386" y="2149239"/>
                  <a:pt x="4160939" y="2150184"/>
                </a:cubicBezTo>
                <a:cubicBezTo>
                  <a:pt x="4156356" y="2153177"/>
                  <a:pt x="4172873" y="2158450"/>
                  <a:pt x="4173661" y="2159656"/>
                </a:cubicBezTo>
                <a:cubicBezTo>
                  <a:pt x="4212121" y="2182720"/>
                  <a:pt x="4249660" y="2204377"/>
                  <a:pt x="4282859" y="2228869"/>
                </a:cubicBezTo>
                <a:cubicBezTo>
                  <a:pt x="4246124" y="2212134"/>
                  <a:pt x="4225503" y="2190040"/>
                  <a:pt x="4189426" y="2174311"/>
                </a:cubicBezTo>
                <a:cubicBezTo>
                  <a:pt x="4190270" y="2173760"/>
                  <a:pt x="4184038" y="2171593"/>
                  <a:pt x="4178988" y="2170445"/>
                </a:cubicBezTo>
                <a:lnTo>
                  <a:pt x="4176224" y="2170140"/>
                </a:lnTo>
                <a:lnTo>
                  <a:pt x="4193536" y="2180979"/>
                </a:lnTo>
                <a:cubicBezTo>
                  <a:pt x="4205421" y="2188208"/>
                  <a:pt x="4216958" y="2195040"/>
                  <a:pt x="4228613" y="2201884"/>
                </a:cubicBezTo>
                <a:lnTo>
                  <a:pt x="4286226" y="2235956"/>
                </a:lnTo>
                <a:lnTo>
                  <a:pt x="4270903" y="2230776"/>
                </a:lnTo>
                <a:lnTo>
                  <a:pt x="4264091" y="2227781"/>
                </a:lnTo>
                <a:lnTo>
                  <a:pt x="4283921" y="2240506"/>
                </a:lnTo>
                <a:cubicBezTo>
                  <a:pt x="4292046" y="2246098"/>
                  <a:pt x="4310045" y="2261015"/>
                  <a:pt x="4290486" y="2250559"/>
                </a:cubicBezTo>
                <a:lnTo>
                  <a:pt x="4286314" y="2248259"/>
                </a:lnTo>
                <a:lnTo>
                  <a:pt x="4286477" y="2253245"/>
                </a:lnTo>
                <a:lnTo>
                  <a:pt x="4285742" y="2255093"/>
                </a:lnTo>
                <a:lnTo>
                  <a:pt x="4287588" y="2256216"/>
                </a:lnTo>
                <a:lnTo>
                  <a:pt x="4285448" y="2255831"/>
                </a:lnTo>
                <a:lnTo>
                  <a:pt x="4282899" y="2262234"/>
                </a:lnTo>
                <a:lnTo>
                  <a:pt x="4291371" y="2264392"/>
                </a:lnTo>
                <a:lnTo>
                  <a:pt x="4309491" y="2270035"/>
                </a:lnTo>
                <a:lnTo>
                  <a:pt x="4320549" y="2277098"/>
                </a:lnTo>
                <a:lnTo>
                  <a:pt x="4321885" y="2277945"/>
                </a:lnTo>
                <a:lnTo>
                  <a:pt x="4314499" y="2276122"/>
                </a:lnTo>
                <a:cubicBezTo>
                  <a:pt x="4304539" y="2273714"/>
                  <a:pt x="4294726" y="2271156"/>
                  <a:pt x="4285611" y="2267877"/>
                </a:cubicBezTo>
                <a:lnTo>
                  <a:pt x="4278798" y="2265466"/>
                </a:lnTo>
                <a:lnTo>
                  <a:pt x="4276728" y="2267027"/>
                </a:lnTo>
                <a:cubicBezTo>
                  <a:pt x="4274463" y="2267362"/>
                  <a:pt x="4272051" y="2266284"/>
                  <a:pt x="4269749" y="2263149"/>
                </a:cubicBezTo>
                <a:cubicBezTo>
                  <a:pt x="4283208" y="2281476"/>
                  <a:pt x="4265023" y="2263547"/>
                  <a:pt x="4293929" y="2274429"/>
                </a:cubicBezTo>
                <a:cubicBezTo>
                  <a:pt x="4307871" y="2280170"/>
                  <a:pt x="4312484" y="2284101"/>
                  <a:pt x="4312805" y="2286775"/>
                </a:cubicBezTo>
                <a:lnTo>
                  <a:pt x="4312344" y="2287909"/>
                </a:lnTo>
                <a:lnTo>
                  <a:pt x="4314514" y="2288373"/>
                </a:lnTo>
                <a:cubicBezTo>
                  <a:pt x="4320271" y="2289696"/>
                  <a:pt x="4326585" y="2291467"/>
                  <a:pt x="4331514" y="2294154"/>
                </a:cubicBezTo>
                <a:cubicBezTo>
                  <a:pt x="4348114" y="2302390"/>
                  <a:pt x="4320126" y="2295671"/>
                  <a:pt x="4314498" y="2293705"/>
                </a:cubicBezTo>
                <a:cubicBezTo>
                  <a:pt x="4305905" y="2292343"/>
                  <a:pt x="4297827" y="2288404"/>
                  <a:pt x="4293536" y="2287513"/>
                </a:cubicBezTo>
                <a:cubicBezTo>
                  <a:pt x="4290803" y="2287877"/>
                  <a:pt x="4287776" y="2290998"/>
                  <a:pt x="4283707" y="2290287"/>
                </a:cubicBezTo>
                <a:cubicBezTo>
                  <a:pt x="4277234" y="2290418"/>
                  <a:pt x="4267104" y="2286857"/>
                  <a:pt x="4256314" y="2282443"/>
                </a:cubicBezTo>
                <a:lnTo>
                  <a:pt x="4228205" y="2270828"/>
                </a:lnTo>
                <a:lnTo>
                  <a:pt x="4235579" y="2275121"/>
                </a:lnTo>
                <a:lnTo>
                  <a:pt x="4230584" y="2273614"/>
                </a:lnTo>
                <a:lnTo>
                  <a:pt x="4230430" y="2273954"/>
                </a:lnTo>
                <a:lnTo>
                  <a:pt x="4230526" y="2273969"/>
                </a:lnTo>
                <a:cubicBezTo>
                  <a:pt x="4255720" y="2283568"/>
                  <a:pt x="4276682" y="2289760"/>
                  <a:pt x="4300317" y="2298104"/>
                </a:cubicBezTo>
                <a:cubicBezTo>
                  <a:pt x="4305945" y="2300071"/>
                  <a:pt x="4311512" y="2304554"/>
                  <a:pt x="4319812" y="2308672"/>
                </a:cubicBezTo>
                <a:cubicBezTo>
                  <a:pt x="4330845" y="2312426"/>
                  <a:pt x="4336543" y="2311457"/>
                  <a:pt x="4340714" y="2317381"/>
                </a:cubicBezTo>
                <a:lnTo>
                  <a:pt x="4341108" y="2321592"/>
                </a:lnTo>
                <a:lnTo>
                  <a:pt x="4404661" y="2347953"/>
                </a:lnTo>
                <a:lnTo>
                  <a:pt x="4407632" y="2348858"/>
                </a:lnTo>
                <a:lnTo>
                  <a:pt x="4408081" y="2349372"/>
                </a:lnTo>
                <a:lnTo>
                  <a:pt x="4423133" y="2355615"/>
                </a:lnTo>
                <a:cubicBezTo>
                  <a:pt x="4444271" y="2364223"/>
                  <a:pt x="4493620" y="2391691"/>
                  <a:pt x="4511640" y="2392572"/>
                </a:cubicBezTo>
                <a:cubicBezTo>
                  <a:pt x="4518616" y="2392912"/>
                  <a:pt x="4519127" y="2382449"/>
                  <a:pt x="4530371" y="2378920"/>
                </a:cubicBezTo>
                <a:lnTo>
                  <a:pt x="4540704" y="2380305"/>
                </a:lnTo>
                <a:lnTo>
                  <a:pt x="4536479" y="2374387"/>
                </a:lnTo>
                <a:cubicBezTo>
                  <a:pt x="4528859" y="2366103"/>
                  <a:pt x="4526723" y="2367417"/>
                  <a:pt x="4522077" y="2363965"/>
                </a:cubicBezTo>
                <a:cubicBezTo>
                  <a:pt x="4509700" y="2356152"/>
                  <a:pt x="4501777" y="2348056"/>
                  <a:pt x="4516132" y="2354300"/>
                </a:cubicBezTo>
                <a:cubicBezTo>
                  <a:pt x="4540093" y="2367958"/>
                  <a:pt x="4552619" y="2375328"/>
                  <a:pt x="4571979" y="2389711"/>
                </a:cubicBezTo>
                <a:lnTo>
                  <a:pt x="4576832" y="2392836"/>
                </a:lnTo>
                <a:lnTo>
                  <a:pt x="4595332" y="2396409"/>
                </a:lnTo>
                <a:lnTo>
                  <a:pt x="4589058" y="2392178"/>
                </a:lnTo>
                <a:cubicBezTo>
                  <a:pt x="4579609" y="2385019"/>
                  <a:pt x="4565989" y="2375868"/>
                  <a:pt x="4561342" y="2372416"/>
                </a:cubicBezTo>
                <a:cubicBezTo>
                  <a:pt x="4559387" y="2369237"/>
                  <a:pt x="4560028" y="2368229"/>
                  <a:pt x="4560807" y="2367443"/>
                </a:cubicBezTo>
                <a:lnTo>
                  <a:pt x="4560820" y="2367265"/>
                </a:lnTo>
                <a:lnTo>
                  <a:pt x="4558548" y="2366159"/>
                </a:lnTo>
                <a:cubicBezTo>
                  <a:pt x="4528883" y="2352763"/>
                  <a:pt x="4499922" y="2341296"/>
                  <a:pt x="4491053" y="2338282"/>
                </a:cubicBezTo>
                <a:cubicBezTo>
                  <a:pt x="4442982" y="2301505"/>
                  <a:pt x="4553719" y="2337575"/>
                  <a:pt x="4612702" y="2350001"/>
                </a:cubicBezTo>
                <a:lnTo>
                  <a:pt x="4617071" y="2350687"/>
                </a:lnTo>
                <a:lnTo>
                  <a:pt x="4575829" y="2331030"/>
                </a:lnTo>
                <a:cubicBezTo>
                  <a:pt x="4565565" y="2326450"/>
                  <a:pt x="4530208" y="2310737"/>
                  <a:pt x="4548056" y="2315105"/>
                </a:cubicBezTo>
                <a:cubicBezTo>
                  <a:pt x="4570953" y="2323508"/>
                  <a:pt x="4592934" y="2332740"/>
                  <a:pt x="4614557" y="2341881"/>
                </a:cubicBezTo>
                <a:lnTo>
                  <a:pt x="4642912" y="2353443"/>
                </a:lnTo>
                <a:lnTo>
                  <a:pt x="4643946" y="2353381"/>
                </a:lnTo>
                <a:cubicBezTo>
                  <a:pt x="4645607" y="2352930"/>
                  <a:pt x="4646546" y="2352146"/>
                  <a:pt x="4646636" y="2350974"/>
                </a:cubicBezTo>
                <a:cubicBezTo>
                  <a:pt x="4648622" y="2346510"/>
                  <a:pt x="4641878" y="2339916"/>
                  <a:pt x="4631781" y="2332865"/>
                </a:cubicBezTo>
                <a:lnTo>
                  <a:pt x="4622311" y="2326894"/>
                </a:lnTo>
                <a:lnTo>
                  <a:pt x="4420342" y="2238358"/>
                </a:lnTo>
                <a:lnTo>
                  <a:pt x="4419607" y="2238032"/>
                </a:lnTo>
                <a:lnTo>
                  <a:pt x="4419677" y="2238028"/>
                </a:lnTo>
                <a:cubicBezTo>
                  <a:pt x="4444780" y="2233001"/>
                  <a:pt x="4469740" y="2246697"/>
                  <a:pt x="4502520" y="2259960"/>
                </a:cubicBezTo>
                <a:cubicBezTo>
                  <a:pt x="4535107" y="2273160"/>
                  <a:pt x="4568727" y="2287444"/>
                  <a:pt x="4602191" y="2302371"/>
                </a:cubicBezTo>
                <a:lnTo>
                  <a:pt x="4606175" y="2304237"/>
                </a:lnTo>
                <a:lnTo>
                  <a:pt x="4618196" y="2306485"/>
                </a:lnTo>
                <a:lnTo>
                  <a:pt x="4534034" y="2246404"/>
                </a:lnTo>
                <a:cubicBezTo>
                  <a:pt x="4487669" y="2206769"/>
                  <a:pt x="4533040" y="2233356"/>
                  <a:pt x="4574367" y="2257745"/>
                </a:cubicBezTo>
                <a:cubicBezTo>
                  <a:pt x="4607382" y="2277134"/>
                  <a:pt x="4640886" y="2294800"/>
                  <a:pt x="4672468" y="2310995"/>
                </a:cubicBezTo>
                <a:lnTo>
                  <a:pt x="4689806" y="2319889"/>
                </a:lnTo>
                <a:lnTo>
                  <a:pt x="4717742" y="2325119"/>
                </a:lnTo>
                <a:cubicBezTo>
                  <a:pt x="4761193" y="2334891"/>
                  <a:pt x="4806252" y="2346856"/>
                  <a:pt x="4849492" y="2361124"/>
                </a:cubicBezTo>
                <a:cubicBezTo>
                  <a:pt x="4875275" y="2367548"/>
                  <a:pt x="4953805" y="2413939"/>
                  <a:pt x="4993912" y="2419157"/>
                </a:cubicBezTo>
                <a:cubicBezTo>
                  <a:pt x="5048343" y="2423172"/>
                  <a:pt x="4929036" y="2380213"/>
                  <a:pt x="4916481" y="2372674"/>
                </a:cubicBezTo>
                <a:cubicBezTo>
                  <a:pt x="4803787" y="2329159"/>
                  <a:pt x="4791899" y="2312973"/>
                  <a:pt x="4666759" y="2260477"/>
                </a:cubicBezTo>
                <a:cubicBezTo>
                  <a:pt x="4633933" y="2246052"/>
                  <a:pt x="4607162" y="2238276"/>
                  <a:pt x="4580948" y="2223293"/>
                </a:cubicBezTo>
                <a:cubicBezTo>
                  <a:pt x="4523787" y="2183700"/>
                  <a:pt x="4636048" y="2218658"/>
                  <a:pt x="4662929" y="2224992"/>
                </a:cubicBezTo>
                <a:cubicBezTo>
                  <a:pt x="4702258" y="2240303"/>
                  <a:pt x="4740361" y="2271473"/>
                  <a:pt x="4748976" y="2244968"/>
                </a:cubicBezTo>
                <a:cubicBezTo>
                  <a:pt x="4748474" y="2251453"/>
                  <a:pt x="4708889" y="2221751"/>
                  <a:pt x="4681371" y="2199292"/>
                </a:cubicBezTo>
                <a:lnTo>
                  <a:pt x="4675406" y="2194201"/>
                </a:lnTo>
                <a:lnTo>
                  <a:pt x="4682311" y="2196658"/>
                </a:lnTo>
                <a:cubicBezTo>
                  <a:pt x="4717843" y="2209175"/>
                  <a:pt x="4754754" y="2223010"/>
                  <a:pt x="4788603" y="2239444"/>
                </a:cubicBezTo>
                <a:lnTo>
                  <a:pt x="4795867" y="2242850"/>
                </a:lnTo>
                <a:lnTo>
                  <a:pt x="4778042" y="2229603"/>
                </a:lnTo>
                <a:lnTo>
                  <a:pt x="4806502" y="2247837"/>
                </a:lnTo>
                <a:lnTo>
                  <a:pt x="4815246" y="2251938"/>
                </a:lnTo>
                <a:lnTo>
                  <a:pt x="4805374" y="2244863"/>
                </a:lnTo>
                <a:lnTo>
                  <a:pt x="4785781" y="2230136"/>
                </a:lnTo>
                <a:lnTo>
                  <a:pt x="4789080" y="2231351"/>
                </a:lnTo>
                <a:lnTo>
                  <a:pt x="4789230" y="2231389"/>
                </a:lnTo>
                <a:lnTo>
                  <a:pt x="4790136" y="2231978"/>
                </a:lnTo>
                <a:cubicBezTo>
                  <a:pt x="4792305" y="2233651"/>
                  <a:pt x="4803498" y="2242278"/>
                  <a:pt x="4804324" y="2241769"/>
                </a:cubicBezTo>
                <a:cubicBezTo>
                  <a:pt x="4806942" y="2240159"/>
                  <a:pt x="4794923" y="2232041"/>
                  <a:pt x="4795770" y="2233419"/>
                </a:cubicBezTo>
                <a:lnTo>
                  <a:pt x="4794742" y="2232739"/>
                </a:lnTo>
                <a:lnTo>
                  <a:pt x="4796233" y="2232007"/>
                </a:lnTo>
                <a:lnTo>
                  <a:pt x="4770689" y="2223868"/>
                </a:lnTo>
                <a:cubicBezTo>
                  <a:pt x="4742599" y="2214075"/>
                  <a:pt x="4714016" y="2203445"/>
                  <a:pt x="4685215" y="2192555"/>
                </a:cubicBezTo>
                <a:lnTo>
                  <a:pt x="4664550" y="2184935"/>
                </a:lnTo>
                <a:lnTo>
                  <a:pt x="4659768" y="2180855"/>
                </a:lnTo>
                <a:cubicBezTo>
                  <a:pt x="4659768" y="2180855"/>
                  <a:pt x="4656779" y="2180569"/>
                  <a:pt x="4652644" y="2179843"/>
                </a:cubicBezTo>
                <a:lnTo>
                  <a:pt x="4646104" y="2178136"/>
                </a:lnTo>
                <a:lnTo>
                  <a:pt x="4636457" y="2174577"/>
                </a:lnTo>
                <a:lnTo>
                  <a:pt x="4628815" y="2168956"/>
                </a:lnTo>
                <a:cubicBezTo>
                  <a:pt x="4627464" y="2165846"/>
                  <a:pt x="4628652" y="2161987"/>
                  <a:pt x="4634220" y="2157220"/>
                </a:cubicBezTo>
                <a:cubicBezTo>
                  <a:pt x="4634220" y="2157220"/>
                  <a:pt x="4667048" y="2171648"/>
                  <a:pt x="4686216" y="2178627"/>
                </a:cubicBezTo>
                <a:lnTo>
                  <a:pt x="4686283" y="2179380"/>
                </a:lnTo>
                <a:lnTo>
                  <a:pt x="4692781" y="2179323"/>
                </a:lnTo>
                <a:lnTo>
                  <a:pt x="4696964" y="2181406"/>
                </a:lnTo>
                <a:lnTo>
                  <a:pt x="4699244" y="2178868"/>
                </a:lnTo>
                <a:lnTo>
                  <a:pt x="4795534" y="2214795"/>
                </a:lnTo>
                <a:cubicBezTo>
                  <a:pt x="4818053" y="2225913"/>
                  <a:pt x="4869616" y="2248789"/>
                  <a:pt x="4871202" y="2253125"/>
                </a:cubicBezTo>
                <a:lnTo>
                  <a:pt x="4868577" y="2253464"/>
                </a:lnTo>
                <a:lnTo>
                  <a:pt x="4871583" y="2255229"/>
                </a:lnTo>
                <a:lnTo>
                  <a:pt x="4881164" y="2257954"/>
                </a:lnTo>
                <a:lnTo>
                  <a:pt x="4873955" y="2253288"/>
                </a:lnTo>
                <a:lnTo>
                  <a:pt x="4860338" y="2244491"/>
                </a:lnTo>
                <a:lnTo>
                  <a:pt x="4867592" y="2245999"/>
                </a:lnTo>
                <a:cubicBezTo>
                  <a:pt x="4877941" y="2245723"/>
                  <a:pt x="4866148" y="2241825"/>
                  <a:pt x="4858339" y="2239844"/>
                </a:cubicBezTo>
                <a:lnTo>
                  <a:pt x="4848255" y="2236402"/>
                </a:lnTo>
                <a:lnTo>
                  <a:pt x="4842155" y="2232269"/>
                </a:lnTo>
                <a:lnTo>
                  <a:pt x="4841419" y="2231774"/>
                </a:lnTo>
                <a:lnTo>
                  <a:pt x="4845537" y="2232909"/>
                </a:lnTo>
                <a:cubicBezTo>
                  <a:pt x="4851090" y="2234413"/>
                  <a:pt x="4856558" y="2235997"/>
                  <a:pt x="4861625" y="2237976"/>
                </a:cubicBezTo>
                <a:cubicBezTo>
                  <a:pt x="4873296" y="2241770"/>
                  <a:pt x="4886349" y="2248459"/>
                  <a:pt x="4898827" y="2251466"/>
                </a:cubicBezTo>
                <a:cubicBezTo>
                  <a:pt x="4900493" y="2251933"/>
                  <a:pt x="4901684" y="2252232"/>
                  <a:pt x="4902479" y="2252394"/>
                </a:cubicBezTo>
                <a:lnTo>
                  <a:pt x="4902944" y="2252430"/>
                </a:lnTo>
                <a:lnTo>
                  <a:pt x="4901439" y="2251595"/>
                </a:lnTo>
                <a:lnTo>
                  <a:pt x="4901381" y="2251076"/>
                </a:lnTo>
                <a:lnTo>
                  <a:pt x="4901074" y="2250892"/>
                </a:lnTo>
                <a:cubicBezTo>
                  <a:pt x="4897601" y="2249256"/>
                  <a:pt x="4891602" y="2246792"/>
                  <a:pt x="4888169" y="2245342"/>
                </a:cubicBezTo>
                <a:cubicBezTo>
                  <a:pt x="4881300" y="2242443"/>
                  <a:pt x="4873440" y="2238947"/>
                  <a:pt x="4871045" y="2238382"/>
                </a:cubicBezTo>
                <a:cubicBezTo>
                  <a:pt x="4869578" y="2237134"/>
                  <a:pt x="4866522" y="2234533"/>
                  <a:pt x="4865788" y="2233909"/>
                </a:cubicBezTo>
                <a:cubicBezTo>
                  <a:pt x="4862782" y="2232823"/>
                  <a:pt x="4861121" y="2232883"/>
                  <a:pt x="4858713" y="2232552"/>
                </a:cubicBezTo>
                <a:cubicBezTo>
                  <a:pt x="4857980" y="2231929"/>
                  <a:pt x="4856597" y="2229033"/>
                  <a:pt x="4853334" y="2227975"/>
                </a:cubicBezTo>
                <a:cubicBezTo>
                  <a:pt x="4850328" y="2226890"/>
                  <a:pt x="4841712" y="2225697"/>
                  <a:pt x="4836261" y="2222531"/>
                </a:cubicBezTo>
                <a:cubicBezTo>
                  <a:pt x="4827069" y="2217655"/>
                  <a:pt x="4842675" y="2221852"/>
                  <a:pt x="4845804" y="2223041"/>
                </a:cubicBezTo>
                <a:cubicBezTo>
                  <a:pt x="4850607" y="2223936"/>
                  <a:pt x="4855080" y="2226269"/>
                  <a:pt x="4857476" y="2226835"/>
                </a:cubicBezTo>
                <a:cubicBezTo>
                  <a:pt x="4859015" y="2226672"/>
                  <a:pt x="4860761" y="2224966"/>
                  <a:pt x="4863034" y="2225428"/>
                </a:cubicBezTo>
                <a:cubicBezTo>
                  <a:pt x="4866669" y="2225452"/>
                  <a:pt x="4872301" y="2227605"/>
                  <a:pt x="4878289" y="2230246"/>
                </a:cubicBezTo>
                <a:lnTo>
                  <a:pt x="4895630" y="2237968"/>
                </a:lnTo>
                <a:lnTo>
                  <a:pt x="4895235" y="2237842"/>
                </a:lnTo>
                <a:lnTo>
                  <a:pt x="4894289" y="2237526"/>
                </a:lnTo>
                <a:cubicBezTo>
                  <a:pt x="4894114" y="2237470"/>
                  <a:pt x="4894207" y="2237508"/>
                  <a:pt x="4894494" y="2237607"/>
                </a:cubicBezTo>
                <a:lnTo>
                  <a:pt x="4895235" y="2237842"/>
                </a:lnTo>
                <a:lnTo>
                  <a:pt x="4895690" y="2237995"/>
                </a:lnTo>
                <a:lnTo>
                  <a:pt x="4895630" y="2237968"/>
                </a:lnTo>
                <a:lnTo>
                  <a:pt x="4897982" y="2238718"/>
                </a:lnTo>
                <a:cubicBezTo>
                  <a:pt x="4901093" y="2239646"/>
                  <a:pt x="4904997" y="2240636"/>
                  <a:pt x="4905039" y="2239813"/>
                </a:cubicBezTo>
                <a:cubicBezTo>
                  <a:pt x="4905918" y="2237615"/>
                  <a:pt x="4892634" y="2235395"/>
                  <a:pt x="4892634" y="2235395"/>
                </a:cubicBezTo>
                <a:cubicBezTo>
                  <a:pt x="4878640" y="2229624"/>
                  <a:pt x="4866969" y="2225829"/>
                  <a:pt x="4853830" y="2220788"/>
                </a:cubicBezTo>
                <a:cubicBezTo>
                  <a:pt x="4850702" y="2219598"/>
                  <a:pt x="4847645" y="2216998"/>
                  <a:pt x="4843050" y="2214560"/>
                </a:cubicBezTo>
                <a:cubicBezTo>
                  <a:pt x="4836914" y="2212285"/>
                  <a:pt x="4833701" y="2212742"/>
                  <a:pt x="4831450" y="2209354"/>
                </a:cubicBezTo>
                <a:cubicBezTo>
                  <a:pt x="4830068" y="2206459"/>
                  <a:pt x="4832487" y="2204098"/>
                  <a:pt x="4831019" y="2202849"/>
                </a:cubicBezTo>
                <a:cubicBezTo>
                  <a:pt x="4827229" y="2199624"/>
                  <a:pt x="4810817" y="2196215"/>
                  <a:pt x="4804548" y="2194071"/>
                </a:cubicBezTo>
                <a:lnTo>
                  <a:pt x="4794371" y="2190670"/>
                </a:lnTo>
                <a:lnTo>
                  <a:pt x="4793549" y="2189675"/>
                </a:lnTo>
                <a:lnTo>
                  <a:pt x="4790933" y="2187041"/>
                </a:lnTo>
                <a:lnTo>
                  <a:pt x="4794235" y="2188028"/>
                </a:lnTo>
                <a:cubicBezTo>
                  <a:pt x="4810000" y="2192880"/>
                  <a:pt x="4826171" y="2197865"/>
                  <a:pt x="4843775" y="2202902"/>
                </a:cubicBezTo>
                <a:lnTo>
                  <a:pt x="4848004" y="2204215"/>
                </a:lnTo>
                <a:lnTo>
                  <a:pt x="4847830" y="2203575"/>
                </a:lnTo>
                <a:cubicBezTo>
                  <a:pt x="4850521" y="2197528"/>
                  <a:pt x="4869179" y="2207963"/>
                  <a:pt x="4878340" y="2213559"/>
                </a:cubicBezTo>
                <a:lnTo>
                  <a:pt x="4879012" y="2213979"/>
                </a:lnTo>
                <a:lnTo>
                  <a:pt x="4879533" y="2214126"/>
                </a:lnTo>
                <a:cubicBezTo>
                  <a:pt x="4882124" y="2214778"/>
                  <a:pt x="4882619" y="2214566"/>
                  <a:pt x="4877994" y="2212380"/>
                </a:cubicBezTo>
                <a:cubicBezTo>
                  <a:pt x="4866407" y="2206940"/>
                  <a:pt x="4885069" y="2213737"/>
                  <a:pt x="4887343" y="2214198"/>
                </a:cubicBezTo>
                <a:cubicBezTo>
                  <a:pt x="4889005" y="2214139"/>
                  <a:pt x="4894563" y="2212732"/>
                  <a:pt x="4894635" y="2211321"/>
                </a:cubicBezTo>
                <a:cubicBezTo>
                  <a:pt x="4893902" y="2210696"/>
                  <a:pt x="4867431" y="2201919"/>
                  <a:pt x="4864301" y="2200729"/>
                </a:cubicBezTo>
                <a:cubicBezTo>
                  <a:pt x="4856699" y="2197207"/>
                  <a:pt x="4849574" y="2194335"/>
                  <a:pt x="4844244" y="2191273"/>
                </a:cubicBezTo>
                <a:cubicBezTo>
                  <a:pt x="4843511" y="2190649"/>
                  <a:pt x="4841994" y="2187885"/>
                  <a:pt x="4841261" y="2187260"/>
                </a:cubicBezTo>
                <a:cubicBezTo>
                  <a:pt x="4833609" y="2182222"/>
                  <a:pt x="4816233" y="2182658"/>
                  <a:pt x="4818053" y="2179541"/>
                </a:cubicBezTo>
                <a:cubicBezTo>
                  <a:pt x="4818053" y="2179541"/>
                  <a:pt x="4821865" y="2179839"/>
                  <a:pt x="4824944" y="2179514"/>
                </a:cubicBezTo>
                <a:lnTo>
                  <a:pt x="4824459" y="2179885"/>
                </a:lnTo>
                <a:lnTo>
                  <a:pt x="4823404" y="2179677"/>
                </a:lnTo>
                <a:cubicBezTo>
                  <a:pt x="4823771" y="2179989"/>
                  <a:pt x="4823954" y="2180145"/>
                  <a:pt x="4824147" y="2180124"/>
                </a:cubicBezTo>
                <a:lnTo>
                  <a:pt x="4824459" y="2179885"/>
                </a:lnTo>
                <a:lnTo>
                  <a:pt x="4826397" y="2180269"/>
                </a:lnTo>
                <a:lnTo>
                  <a:pt x="4827538" y="2180862"/>
                </a:lnTo>
                <a:cubicBezTo>
                  <a:pt x="4828339" y="2181113"/>
                  <a:pt x="4828941" y="2181196"/>
                  <a:pt x="4828941" y="2181196"/>
                </a:cubicBezTo>
                <a:cubicBezTo>
                  <a:pt x="4828941" y="2181196"/>
                  <a:pt x="4829545" y="2180606"/>
                  <a:pt x="4830466" y="2180069"/>
                </a:cubicBezTo>
                <a:lnTo>
                  <a:pt x="4832517" y="2179589"/>
                </a:lnTo>
                <a:lnTo>
                  <a:pt x="4815701" y="2171530"/>
                </a:lnTo>
                <a:cubicBezTo>
                  <a:pt x="4820429" y="2173011"/>
                  <a:pt x="4825472" y="2174803"/>
                  <a:pt x="4830751" y="2176804"/>
                </a:cubicBezTo>
                <a:lnTo>
                  <a:pt x="4843550" y="2181877"/>
                </a:lnTo>
                <a:lnTo>
                  <a:pt x="4845427" y="2182521"/>
                </a:lnTo>
                <a:cubicBezTo>
                  <a:pt x="4849778" y="2184137"/>
                  <a:pt x="4854029" y="2185850"/>
                  <a:pt x="4856363" y="2186364"/>
                </a:cubicBezTo>
                <a:cubicBezTo>
                  <a:pt x="4857096" y="2186988"/>
                  <a:pt x="4858842" y="2185282"/>
                  <a:pt x="4860382" y="2185119"/>
                </a:cubicBezTo>
                <a:cubicBezTo>
                  <a:pt x="4867395" y="2185196"/>
                  <a:pt x="4879044" y="2191916"/>
                  <a:pt x="4886853" y="2193897"/>
                </a:cubicBezTo>
                <a:cubicBezTo>
                  <a:pt x="4893845" y="2196900"/>
                  <a:pt x="4902303" y="2201151"/>
                  <a:pt x="4913117" y="2204217"/>
                </a:cubicBezTo>
                <a:cubicBezTo>
                  <a:pt x="4913117" y="2204217"/>
                  <a:pt x="4915513" y="2204783"/>
                  <a:pt x="4916453" y="2203864"/>
                </a:cubicBezTo>
                <a:cubicBezTo>
                  <a:pt x="4916098" y="2202088"/>
                  <a:pt x="4910849" y="2199954"/>
                  <a:pt x="4905205" y="2198036"/>
                </a:cubicBezTo>
                <a:lnTo>
                  <a:pt x="4901595" y="2196874"/>
                </a:lnTo>
                <a:lnTo>
                  <a:pt x="4902639" y="2197570"/>
                </a:lnTo>
                <a:lnTo>
                  <a:pt x="4900939" y="2196662"/>
                </a:lnTo>
                <a:lnTo>
                  <a:pt x="4897008" y="2195395"/>
                </a:lnTo>
                <a:cubicBezTo>
                  <a:pt x="4894551" y="2194618"/>
                  <a:pt x="4892560" y="2193965"/>
                  <a:pt x="4891594" y="2193512"/>
                </a:cubicBezTo>
                <a:cubicBezTo>
                  <a:pt x="4870303" y="2184478"/>
                  <a:pt x="4848720" y="2176792"/>
                  <a:pt x="4826839" y="2169619"/>
                </a:cubicBezTo>
                <a:lnTo>
                  <a:pt x="4793187" y="2159095"/>
                </a:lnTo>
                <a:lnTo>
                  <a:pt x="4791360" y="2157407"/>
                </a:lnTo>
                <a:lnTo>
                  <a:pt x="4786854" y="2153715"/>
                </a:lnTo>
                <a:lnTo>
                  <a:pt x="4797681" y="2156315"/>
                </a:lnTo>
                <a:lnTo>
                  <a:pt x="4787712" y="2152286"/>
                </a:lnTo>
                <a:lnTo>
                  <a:pt x="4789156" y="2150117"/>
                </a:lnTo>
                <a:lnTo>
                  <a:pt x="4786100" y="2147974"/>
                </a:lnTo>
                <a:lnTo>
                  <a:pt x="4796200" y="2150710"/>
                </a:lnTo>
                <a:lnTo>
                  <a:pt x="4799177" y="2152040"/>
                </a:lnTo>
                <a:cubicBezTo>
                  <a:pt x="4800114" y="2152517"/>
                  <a:pt x="4800629" y="2152873"/>
                  <a:pt x="4800423" y="2153000"/>
                </a:cubicBezTo>
                <a:lnTo>
                  <a:pt x="4800552" y="2151888"/>
                </a:lnTo>
                <a:lnTo>
                  <a:pt x="4814066" y="2155548"/>
                </a:lnTo>
                <a:lnTo>
                  <a:pt x="4817614" y="2157780"/>
                </a:lnTo>
                <a:cubicBezTo>
                  <a:pt x="4819842" y="2159238"/>
                  <a:pt x="4822359" y="2160955"/>
                  <a:pt x="4825505" y="2163214"/>
                </a:cubicBezTo>
                <a:cubicBezTo>
                  <a:pt x="4827179" y="2164083"/>
                  <a:pt x="4840187" y="2173809"/>
                  <a:pt x="4835829" y="2168576"/>
                </a:cubicBezTo>
                <a:cubicBezTo>
                  <a:pt x="4832389" y="2164835"/>
                  <a:pt x="4821994" y="2159358"/>
                  <a:pt x="4819472" y="2157111"/>
                </a:cubicBezTo>
                <a:lnTo>
                  <a:pt x="4819304" y="2156966"/>
                </a:lnTo>
                <a:lnTo>
                  <a:pt x="4822988" y="2157964"/>
                </a:lnTo>
                <a:cubicBezTo>
                  <a:pt x="4833962" y="2160428"/>
                  <a:pt x="4844059" y="2164418"/>
                  <a:pt x="4854259" y="2168310"/>
                </a:cubicBezTo>
                <a:lnTo>
                  <a:pt x="4861708" y="2170983"/>
                </a:lnTo>
                <a:lnTo>
                  <a:pt x="4851017" y="2164017"/>
                </a:lnTo>
                <a:cubicBezTo>
                  <a:pt x="4842733" y="2158923"/>
                  <a:pt x="4834267" y="2153803"/>
                  <a:pt x="4826196" y="2148401"/>
                </a:cubicBezTo>
                <a:cubicBezTo>
                  <a:pt x="4817806" y="2142323"/>
                  <a:pt x="4809263" y="2136538"/>
                  <a:pt x="4801085" y="2130884"/>
                </a:cubicBezTo>
                <a:cubicBezTo>
                  <a:pt x="4792908" y="2125231"/>
                  <a:pt x="4785096" y="2119708"/>
                  <a:pt x="4778169" y="2114155"/>
                </a:cubicBezTo>
                <a:cubicBezTo>
                  <a:pt x="4787313" y="2119452"/>
                  <a:pt x="4797096" y="2126097"/>
                  <a:pt x="4805838" y="2132591"/>
                </a:cubicBezTo>
                <a:lnTo>
                  <a:pt x="4815336" y="2138461"/>
                </a:lnTo>
                <a:cubicBezTo>
                  <a:pt x="4817126" y="2137359"/>
                  <a:pt x="4810130" y="2131850"/>
                  <a:pt x="4808456" y="2130981"/>
                </a:cubicBezTo>
                <a:cubicBezTo>
                  <a:pt x="4788874" y="2116434"/>
                  <a:pt x="4763750" y="2102448"/>
                  <a:pt x="4747776" y="2087899"/>
                </a:cubicBezTo>
                <a:cubicBezTo>
                  <a:pt x="4766750" y="2097753"/>
                  <a:pt x="4786705" y="2114760"/>
                  <a:pt x="4805348" y="2125928"/>
                </a:cubicBezTo>
                <a:cubicBezTo>
                  <a:pt x="4799693" y="2122600"/>
                  <a:pt x="4809615" y="2129160"/>
                  <a:pt x="4810155" y="2127878"/>
                </a:cubicBezTo>
                <a:cubicBezTo>
                  <a:pt x="4810960" y="2125483"/>
                  <a:pt x="4806174" y="2125420"/>
                  <a:pt x="4806174" y="2125420"/>
                </a:cubicBezTo>
                <a:cubicBezTo>
                  <a:pt x="4795547" y="2117712"/>
                  <a:pt x="4785166" y="2110406"/>
                  <a:pt x="4775107" y="2103159"/>
                </a:cubicBezTo>
                <a:lnTo>
                  <a:pt x="4755515" y="2088432"/>
                </a:lnTo>
                <a:lnTo>
                  <a:pt x="4758814" y="2089646"/>
                </a:lnTo>
                <a:lnTo>
                  <a:pt x="4758963" y="2089685"/>
                </a:lnTo>
                <a:lnTo>
                  <a:pt x="4759870" y="2090273"/>
                </a:lnTo>
                <a:cubicBezTo>
                  <a:pt x="4762039" y="2091946"/>
                  <a:pt x="4773231" y="2100573"/>
                  <a:pt x="4774058" y="2100064"/>
                </a:cubicBezTo>
                <a:cubicBezTo>
                  <a:pt x="4776676" y="2098454"/>
                  <a:pt x="4764656" y="2090336"/>
                  <a:pt x="4765504" y="2091714"/>
                </a:cubicBezTo>
                <a:lnTo>
                  <a:pt x="4764475" y="2091035"/>
                </a:lnTo>
                <a:lnTo>
                  <a:pt x="4766108" y="2090234"/>
                </a:lnTo>
                <a:cubicBezTo>
                  <a:pt x="4765630" y="2089724"/>
                  <a:pt x="4764258" y="2089024"/>
                  <a:pt x="4762471" y="2088255"/>
                </a:cubicBezTo>
                <a:lnTo>
                  <a:pt x="4757829" y="2086442"/>
                </a:lnTo>
                <a:lnTo>
                  <a:pt x="4755087" y="2084350"/>
                </a:lnTo>
                <a:cubicBezTo>
                  <a:pt x="4754643" y="2081775"/>
                  <a:pt x="4765059" y="2089138"/>
                  <a:pt x="4765059" y="2089138"/>
                </a:cubicBezTo>
                <a:cubicBezTo>
                  <a:pt x="4784499" y="2103455"/>
                  <a:pt x="4802314" y="2115131"/>
                  <a:pt x="4818671" y="2126596"/>
                </a:cubicBezTo>
                <a:cubicBezTo>
                  <a:pt x="4820346" y="2127466"/>
                  <a:pt x="4838606" y="2141717"/>
                  <a:pt x="4840799" y="2139417"/>
                </a:cubicBezTo>
                <a:cubicBezTo>
                  <a:pt x="4842029" y="2137712"/>
                  <a:pt x="4828688" y="2129298"/>
                  <a:pt x="4838069" y="2137140"/>
                </a:cubicBezTo>
                <a:cubicBezTo>
                  <a:pt x="4822963" y="2125856"/>
                  <a:pt x="4809198" y="2116753"/>
                  <a:pt x="4794378" y="2106243"/>
                </a:cubicBezTo>
                <a:cubicBezTo>
                  <a:pt x="4793954" y="2105553"/>
                  <a:pt x="4777905" y="2096749"/>
                  <a:pt x="4777813" y="2094747"/>
                </a:cubicBezTo>
                <a:cubicBezTo>
                  <a:pt x="4779583" y="2091759"/>
                  <a:pt x="4788346" y="2100139"/>
                  <a:pt x="4788346" y="2100139"/>
                </a:cubicBezTo>
                <a:cubicBezTo>
                  <a:pt x="4808260" y="2113374"/>
                  <a:pt x="4819503" y="2120229"/>
                  <a:pt x="4838165" y="2133283"/>
                </a:cubicBezTo>
                <a:cubicBezTo>
                  <a:pt x="4839839" y="2134152"/>
                  <a:pt x="4857114" y="2147110"/>
                  <a:pt x="4858482" y="2145319"/>
                </a:cubicBezTo>
                <a:cubicBezTo>
                  <a:pt x="4858390" y="2143318"/>
                  <a:pt x="4842835" y="2135317"/>
                  <a:pt x="4844509" y="2136186"/>
                </a:cubicBezTo>
                <a:cubicBezTo>
                  <a:pt x="4839818" y="2132266"/>
                  <a:pt x="4836399" y="2130412"/>
                  <a:pt x="4831077" y="2125772"/>
                </a:cubicBezTo>
                <a:cubicBezTo>
                  <a:pt x="4840553" y="2129756"/>
                  <a:pt x="4847642" y="2137267"/>
                  <a:pt x="4856292" y="2141759"/>
                </a:cubicBezTo>
                <a:cubicBezTo>
                  <a:pt x="4858390" y="2143318"/>
                  <a:pt x="4861926" y="2143200"/>
                  <a:pt x="4865344" y="2145055"/>
                </a:cubicBezTo>
                <a:cubicBezTo>
                  <a:pt x="4874751" y="2148924"/>
                  <a:pt x="4886085" y="2157780"/>
                  <a:pt x="4894735" y="2162273"/>
                </a:cubicBezTo>
                <a:cubicBezTo>
                  <a:pt x="4891739" y="2161108"/>
                  <a:pt x="4898716" y="2164731"/>
                  <a:pt x="4899542" y="2164223"/>
                </a:cubicBezTo>
                <a:cubicBezTo>
                  <a:pt x="4902160" y="2162613"/>
                  <a:pt x="4892969" y="2159403"/>
                  <a:pt x="4892546" y="2158714"/>
                </a:cubicBezTo>
                <a:lnTo>
                  <a:pt x="4877729" y="2149233"/>
                </a:lnTo>
                <a:lnTo>
                  <a:pt x="4864950" y="2143344"/>
                </a:lnTo>
                <a:lnTo>
                  <a:pt x="4872018" y="2145580"/>
                </a:lnTo>
                <a:lnTo>
                  <a:pt x="4861312" y="2138730"/>
                </a:lnTo>
                <a:cubicBezTo>
                  <a:pt x="4851190" y="2132077"/>
                  <a:pt x="4841441" y="2125333"/>
                  <a:pt x="4832310" y="2118207"/>
                </a:cubicBezTo>
                <a:cubicBezTo>
                  <a:pt x="4847582" y="2125671"/>
                  <a:pt x="4857722" y="2134687"/>
                  <a:pt x="4870278" y="2142685"/>
                </a:cubicBezTo>
                <a:lnTo>
                  <a:pt x="4880122" y="2148143"/>
                </a:lnTo>
                <a:lnTo>
                  <a:pt x="4884348" y="2149480"/>
                </a:lnTo>
                <a:lnTo>
                  <a:pt x="4892978" y="2152688"/>
                </a:lnTo>
                <a:lnTo>
                  <a:pt x="4893025" y="2152524"/>
                </a:lnTo>
                <a:cubicBezTo>
                  <a:pt x="4892840" y="2152257"/>
                  <a:pt x="4892399" y="2151878"/>
                  <a:pt x="4891631" y="2151361"/>
                </a:cubicBezTo>
                <a:cubicBezTo>
                  <a:pt x="4869972" y="2137143"/>
                  <a:pt x="4850977" y="2125402"/>
                  <a:pt x="4831891" y="2111659"/>
                </a:cubicBezTo>
                <a:cubicBezTo>
                  <a:pt x="4827415" y="2108397"/>
                  <a:pt x="4817540" y="2099751"/>
                  <a:pt x="4828359" y="2105917"/>
                </a:cubicBezTo>
                <a:cubicBezTo>
                  <a:pt x="4841275" y="2113642"/>
                  <a:pt x="4855651" y="2121577"/>
                  <a:pt x="4869415" y="2130680"/>
                </a:cubicBezTo>
                <a:cubicBezTo>
                  <a:pt x="4873396" y="2133138"/>
                  <a:pt x="4888057" y="2141847"/>
                  <a:pt x="4877218" y="2133794"/>
                </a:cubicBezTo>
                <a:cubicBezTo>
                  <a:pt x="4866802" y="2126431"/>
                  <a:pt x="4855101" y="2118908"/>
                  <a:pt x="4843689" y="2111584"/>
                </a:cubicBezTo>
                <a:lnTo>
                  <a:pt x="4830072" y="2102786"/>
                </a:lnTo>
                <a:lnTo>
                  <a:pt x="4837326" y="2104295"/>
                </a:lnTo>
                <a:cubicBezTo>
                  <a:pt x="4847676" y="2104019"/>
                  <a:pt x="4835881" y="2100120"/>
                  <a:pt x="4828073" y="2098140"/>
                </a:cubicBezTo>
                <a:lnTo>
                  <a:pt x="4817988" y="2094697"/>
                </a:lnTo>
                <a:lnTo>
                  <a:pt x="4811890" y="2090565"/>
                </a:lnTo>
                <a:lnTo>
                  <a:pt x="4811152" y="2090069"/>
                </a:lnTo>
                <a:lnTo>
                  <a:pt x="4815270" y="2091204"/>
                </a:lnTo>
                <a:cubicBezTo>
                  <a:pt x="4820824" y="2092708"/>
                  <a:pt x="4826293" y="2094293"/>
                  <a:pt x="4831358" y="2096271"/>
                </a:cubicBezTo>
                <a:cubicBezTo>
                  <a:pt x="4843029" y="2100066"/>
                  <a:pt x="4856084" y="2106755"/>
                  <a:pt x="4868560" y="2109762"/>
                </a:cubicBezTo>
                <a:cubicBezTo>
                  <a:pt x="4881894" y="2113497"/>
                  <a:pt x="4864770" y="2106537"/>
                  <a:pt x="4857902" y="2103638"/>
                </a:cubicBezTo>
                <a:cubicBezTo>
                  <a:pt x="4851034" y="2100739"/>
                  <a:pt x="4843175" y="2097242"/>
                  <a:pt x="4840779" y="2096678"/>
                </a:cubicBezTo>
                <a:cubicBezTo>
                  <a:pt x="4839312" y="2095429"/>
                  <a:pt x="4836256" y="2092828"/>
                  <a:pt x="4835522" y="2092205"/>
                </a:cubicBezTo>
                <a:cubicBezTo>
                  <a:pt x="4832516" y="2091119"/>
                  <a:pt x="4830854" y="2091178"/>
                  <a:pt x="4828446" y="2090848"/>
                </a:cubicBezTo>
                <a:cubicBezTo>
                  <a:pt x="4827713" y="2090224"/>
                  <a:pt x="4826330" y="2087328"/>
                  <a:pt x="4823068" y="2086270"/>
                </a:cubicBezTo>
                <a:cubicBezTo>
                  <a:pt x="4820061" y="2085185"/>
                  <a:pt x="4811446" y="2083992"/>
                  <a:pt x="4805994" y="2080826"/>
                </a:cubicBezTo>
                <a:cubicBezTo>
                  <a:pt x="4796803" y="2075950"/>
                  <a:pt x="4812409" y="2080147"/>
                  <a:pt x="4815538" y="2081336"/>
                </a:cubicBezTo>
                <a:cubicBezTo>
                  <a:pt x="4820340" y="2082232"/>
                  <a:pt x="4824814" y="2084565"/>
                  <a:pt x="4827209" y="2085130"/>
                </a:cubicBezTo>
                <a:cubicBezTo>
                  <a:pt x="4828748" y="2084967"/>
                  <a:pt x="4830494" y="2083262"/>
                  <a:pt x="4832768" y="2083723"/>
                </a:cubicBezTo>
                <a:cubicBezTo>
                  <a:pt x="4836403" y="2083747"/>
                  <a:pt x="4842034" y="2085900"/>
                  <a:pt x="4848023" y="2088541"/>
                </a:cubicBezTo>
                <a:lnTo>
                  <a:pt x="4865363" y="2096264"/>
                </a:lnTo>
                <a:lnTo>
                  <a:pt x="4864967" y="2096138"/>
                </a:lnTo>
                <a:lnTo>
                  <a:pt x="4864023" y="2095821"/>
                </a:lnTo>
                <a:cubicBezTo>
                  <a:pt x="4863847" y="2095766"/>
                  <a:pt x="4863941" y="2095803"/>
                  <a:pt x="4864228" y="2095902"/>
                </a:cubicBezTo>
                <a:lnTo>
                  <a:pt x="4864967" y="2096138"/>
                </a:lnTo>
                <a:lnTo>
                  <a:pt x="4865425" y="2096291"/>
                </a:lnTo>
                <a:lnTo>
                  <a:pt x="4865363" y="2096264"/>
                </a:lnTo>
                <a:lnTo>
                  <a:pt x="4867716" y="2097013"/>
                </a:lnTo>
                <a:cubicBezTo>
                  <a:pt x="4870827" y="2097941"/>
                  <a:pt x="4874730" y="2098931"/>
                  <a:pt x="4874773" y="2098109"/>
                </a:cubicBezTo>
                <a:cubicBezTo>
                  <a:pt x="4875651" y="2095910"/>
                  <a:pt x="4862368" y="2093690"/>
                  <a:pt x="4862368" y="2093690"/>
                </a:cubicBezTo>
                <a:cubicBezTo>
                  <a:pt x="4848373" y="2087919"/>
                  <a:pt x="4836702" y="2084124"/>
                  <a:pt x="4823564" y="2079083"/>
                </a:cubicBezTo>
                <a:cubicBezTo>
                  <a:pt x="4820435" y="2077893"/>
                  <a:pt x="4817379" y="2075293"/>
                  <a:pt x="4812783" y="2072855"/>
                </a:cubicBezTo>
                <a:cubicBezTo>
                  <a:pt x="4806648" y="2070581"/>
                  <a:pt x="4803434" y="2071037"/>
                  <a:pt x="4801185" y="2067649"/>
                </a:cubicBezTo>
                <a:cubicBezTo>
                  <a:pt x="4799802" y="2064754"/>
                  <a:pt x="4802220" y="2062393"/>
                  <a:pt x="4800752" y="2061144"/>
                </a:cubicBezTo>
                <a:cubicBezTo>
                  <a:pt x="4796963" y="2057920"/>
                  <a:pt x="4780550" y="2054510"/>
                  <a:pt x="4774281" y="2052367"/>
                </a:cubicBezTo>
                <a:lnTo>
                  <a:pt x="4764105" y="2048965"/>
                </a:lnTo>
                <a:lnTo>
                  <a:pt x="4763283" y="2047970"/>
                </a:lnTo>
                <a:lnTo>
                  <a:pt x="4760667" y="2045336"/>
                </a:lnTo>
                <a:lnTo>
                  <a:pt x="4763969" y="2046323"/>
                </a:lnTo>
                <a:cubicBezTo>
                  <a:pt x="4779733" y="2051176"/>
                  <a:pt x="4795905" y="2056160"/>
                  <a:pt x="4813509" y="2061197"/>
                </a:cubicBezTo>
                <a:cubicBezTo>
                  <a:pt x="4816516" y="2062284"/>
                  <a:pt x="4824190" y="2064395"/>
                  <a:pt x="4832855" y="2067104"/>
                </a:cubicBezTo>
                <a:cubicBezTo>
                  <a:pt x="4834810" y="2067847"/>
                  <a:pt x="4844948" y="2071334"/>
                  <a:pt x="4849266" y="2072421"/>
                </a:cubicBezTo>
                <a:lnTo>
                  <a:pt x="4849475" y="2072459"/>
                </a:lnTo>
                <a:lnTo>
                  <a:pt x="4843312" y="2069488"/>
                </a:lnTo>
                <a:lnTo>
                  <a:pt x="4834650" y="2065313"/>
                </a:lnTo>
                <a:lnTo>
                  <a:pt x="4834213" y="2063628"/>
                </a:lnTo>
                <a:lnTo>
                  <a:pt x="4834281" y="2060792"/>
                </a:lnTo>
                <a:lnTo>
                  <a:pt x="4851155" y="2068157"/>
                </a:lnTo>
                <a:lnTo>
                  <a:pt x="4861080" y="2071615"/>
                </a:lnTo>
                <a:lnTo>
                  <a:pt x="4861318" y="2071562"/>
                </a:lnTo>
                <a:cubicBezTo>
                  <a:pt x="4862122" y="2071294"/>
                  <a:pt x="4862875" y="2070984"/>
                  <a:pt x="4863432" y="2070653"/>
                </a:cubicBezTo>
                <a:lnTo>
                  <a:pt x="4863572" y="2070498"/>
                </a:lnTo>
                <a:lnTo>
                  <a:pt x="4855917" y="2066540"/>
                </a:lnTo>
                <a:lnTo>
                  <a:pt x="4850100" y="2064532"/>
                </a:lnTo>
                <a:cubicBezTo>
                  <a:pt x="4843000" y="2062111"/>
                  <a:pt x="4835600" y="2059620"/>
                  <a:pt x="4834036" y="2059025"/>
                </a:cubicBezTo>
                <a:cubicBezTo>
                  <a:pt x="4826433" y="2055502"/>
                  <a:pt x="4819307" y="2052630"/>
                  <a:pt x="4813978" y="2049569"/>
                </a:cubicBezTo>
                <a:cubicBezTo>
                  <a:pt x="4813245" y="2048944"/>
                  <a:pt x="4811728" y="2046180"/>
                  <a:pt x="4810995" y="2045556"/>
                </a:cubicBezTo>
                <a:cubicBezTo>
                  <a:pt x="4803342" y="2040517"/>
                  <a:pt x="4785967" y="2040954"/>
                  <a:pt x="4787786" y="2037837"/>
                </a:cubicBezTo>
                <a:cubicBezTo>
                  <a:pt x="4787786" y="2037837"/>
                  <a:pt x="4791598" y="2038135"/>
                  <a:pt x="4794677" y="2037809"/>
                </a:cubicBezTo>
                <a:lnTo>
                  <a:pt x="4794192" y="2038180"/>
                </a:lnTo>
                <a:lnTo>
                  <a:pt x="4793138" y="2037972"/>
                </a:lnTo>
                <a:cubicBezTo>
                  <a:pt x="4793505" y="2038284"/>
                  <a:pt x="4793688" y="2038440"/>
                  <a:pt x="4793881" y="2038419"/>
                </a:cubicBezTo>
                <a:lnTo>
                  <a:pt x="4794192" y="2038180"/>
                </a:lnTo>
                <a:lnTo>
                  <a:pt x="4796131" y="2038564"/>
                </a:lnTo>
                <a:lnTo>
                  <a:pt x="4797272" y="2039157"/>
                </a:lnTo>
                <a:cubicBezTo>
                  <a:pt x="4798072" y="2039408"/>
                  <a:pt x="4798674" y="2039491"/>
                  <a:pt x="4798674" y="2039491"/>
                </a:cubicBezTo>
                <a:cubicBezTo>
                  <a:pt x="4798674" y="2039491"/>
                  <a:pt x="4801092" y="2037130"/>
                  <a:pt x="4803621" y="2037564"/>
                </a:cubicBezTo>
                <a:cubicBezTo>
                  <a:pt x="4809095" y="2037803"/>
                  <a:pt x="4821428" y="2043633"/>
                  <a:pt x="4826096" y="2044659"/>
                </a:cubicBezTo>
                <a:cubicBezTo>
                  <a:pt x="4826830" y="2045283"/>
                  <a:pt x="4828577" y="2043578"/>
                  <a:pt x="4830116" y="2043415"/>
                </a:cubicBezTo>
                <a:cubicBezTo>
                  <a:pt x="4837129" y="2043491"/>
                  <a:pt x="4848778" y="2050212"/>
                  <a:pt x="4856587" y="2052192"/>
                </a:cubicBezTo>
                <a:cubicBezTo>
                  <a:pt x="4863578" y="2055195"/>
                  <a:pt x="4872036" y="2059446"/>
                  <a:pt x="4882852" y="2062513"/>
                </a:cubicBezTo>
                <a:cubicBezTo>
                  <a:pt x="4882852" y="2062513"/>
                  <a:pt x="4885247" y="2063078"/>
                  <a:pt x="4886187" y="2062160"/>
                </a:cubicBezTo>
                <a:cubicBezTo>
                  <a:pt x="4885476" y="2058608"/>
                  <a:pt x="4865190" y="2053621"/>
                  <a:pt x="4861328" y="2051808"/>
                </a:cubicBezTo>
                <a:cubicBezTo>
                  <a:pt x="4840037" y="2042773"/>
                  <a:pt x="4818454" y="2035087"/>
                  <a:pt x="4796572" y="2027914"/>
                </a:cubicBezTo>
                <a:lnTo>
                  <a:pt x="4762920" y="2017389"/>
                </a:lnTo>
                <a:lnTo>
                  <a:pt x="4761094" y="2015702"/>
                </a:lnTo>
                <a:lnTo>
                  <a:pt x="4756587" y="2012010"/>
                </a:lnTo>
                <a:lnTo>
                  <a:pt x="4767415" y="2014610"/>
                </a:lnTo>
                <a:lnTo>
                  <a:pt x="4757445" y="2010581"/>
                </a:lnTo>
                <a:lnTo>
                  <a:pt x="4758889" y="2008413"/>
                </a:lnTo>
                <a:lnTo>
                  <a:pt x="4755834" y="2006270"/>
                </a:lnTo>
                <a:lnTo>
                  <a:pt x="4765934" y="2009005"/>
                </a:lnTo>
                <a:lnTo>
                  <a:pt x="4768911" y="2010335"/>
                </a:lnTo>
                <a:cubicBezTo>
                  <a:pt x="4769848" y="2010813"/>
                  <a:pt x="4770364" y="2011168"/>
                  <a:pt x="4770157" y="2011295"/>
                </a:cubicBezTo>
                <a:lnTo>
                  <a:pt x="4770286" y="2010183"/>
                </a:lnTo>
                <a:lnTo>
                  <a:pt x="4783800" y="2013843"/>
                </a:lnTo>
                <a:lnTo>
                  <a:pt x="4787347" y="2016075"/>
                </a:lnTo>
                <a:cubicBezTo>
                  <a:pt x="4789576" y="2017533"/>
                  <a:pt x="4792092" y="2019250"/>
                  <a:pt x="4795238" y="2021509"/>
                </a:cubicBezTo>
                <a:cubicBezTo>
                  <a:pt x="4796912" y="2022378"/>
                  <a:pt x="4809921" y="2032104"/>
                  <a:pt x="4805562" y="2026871"/>
                </a:cubicBezTo>
                <a:cubicBezTo>
                  <a:pt x="4802122" y="2023131"/>
                  <a:pt x="4791728" y="2017653"/>
                  <a:pt x="4789206" y="2015406"/>
                </a:cubicBezTo>
                <a:lnTo>
                  <a:pt x="4789037" y="2015261"/>
                </a:lnTo>
                <a:lnTo>
                  <a:pt x="4792721" y="2016259"/>
                </a:lnTo>
                <a:cubicBezTo>
                  <a:pt x="4814669" y="2021188"/>
                  <a:pt x="4833114" y="2032219"/>
                  <a:pt x="4855868" y="2036360"/>
                </a:cubicBezTo>
                <a:cubicBezTo>
                  <a:pt x="4852321" y="2034630"/>
                  <a:pt x="4847117" y="2033010"/>
                  <a:pt x="4848711" y="2032479"/>
                </a:cubicBezTo>
                <a:lnTo>
                  <a:pt x="4852465" y="2032361"/>
                </a:lnTo>
                <a:lnTo>
                  <a:pt x="4869827" y="2043056"/>
                </a:lnTo>
                <a:lnTo>
                  <a:pt x="4857607" y="2033707"/>
                </a:lnTo>
                <a:lnTo>
                  <a:pt x="4858556" y="2033980"/>
                </a:lnTo>
                <a:cubicBezTo>
                  <a:pt x="4865969" y="2036271"/>
                  <a:pt x="4877312" y="2039939"/>
                  <a:pt x="4880968" y="2039552"/>
                </a:cubicBezTo>
                <a:cubicBezTo>
                  <a:pt x="4868720" y="2032075"/>
                  <a:pt x="4862378" y="2031343"/>
                  <a:pt x="4850779" y="2026138"/>
                </a:cubicBezTo>
                <a:cubicBezTo>
                  <a:pt x="4834512" y="2019906"/>
                  <a:pt x="4848456" y="2024161"/>
                  <a:pt x="4854871" y="2023482"/>
                </a:cubicBezTo>
                <a:cubicBezTo>
                  <a:pt x="4859745" y="2022966"/>
                  <a:pt x="4848528" y="2022750"/>
                  <a:pt x="4851814" y="2020881"/>
                </a:cubicBezTo>
                <a:cubicBezTo>
                  <a:pt x="4855100" y="2019013"/>
                  <a:pt x="4863486" y="2024676"/>
                  <a:pt x="4868154" y="2025702"/>
                </a:cubicBezTo>
                <a:cubicBezTo>
                  <a:pt x="4872883" y="2028008"/>
                  <a:pt x="4878213" y="2031071"/>
                  <a:pt x="4884421" y="2031934"/>
                </a:cubicBezTo>
                <a:cubicBezTo>
                  <a:pt x="4884421" y="2031934"/>
                  <a:pt x="4884857" y="2031508"/>
                  <a:pt x="4885487" y="2031061"/>
                </a:cubicBezTo>
                <a:lnTo>
                  <a:pt x="4886769" y="2030486"/>
                </a:lnTo>
                <a:lnTo>
                  <a:pt x="4884259" y="2029353"/>
                </a:lnTo>
                <a:lnTo>
                  <a:pt x="4886267" y="2027854"/>
                </a:lnTo>
                <a:lnTo>
                  <a:pt x="4886887" y="2027451"/>
                </a:lnTo>
                <a:lnTo>
                  <a:pt x="4907828" y="2036138"/>
                </a:lnTo>
                <a:lnTo>
                  <a:pt x="4911756" y="2036516"/>
                </a:lnTo>
                <a:cubicBezTo>
                  <a:pt x="4918251" y="2036471"/>
                  <a:pt x="4897481" y="2029484"/>
                  <a:pt x="4893460" y="2027351"/>
                </a:cubicBezTo>
                <a:cubicBezTo>
                  <a:pt x="4884062" y="2024018"/>
                  <a:pt x="4876387" y="2021906"/>
                  <a:pt x="4873331" y="2019305"/>
                </a:cubicBezTo>
                <a:cubicBezTo>
                  <a:pt x="4859409" y="2012124"/>
                  <a:pt x="4848471" y="2008953"/>
                  <a:pt x="4834684" y="2001640"/>
                </a:cubicBezTo>
                <a:cubicBezTo>
                  <a:pt x="4848701" y="2004484"/>
                  <a:pt x="4859481" y="2010712"/>
                  <a:pt x="4873426" y="2014968"/>
                </a:cubicBezTo>
                <a:cubicBezTo>
                  <a:pt x="4879817" y="2017215"/>
                  <a:pt x="4885880" y="2020901"/>
                  <a:pt x="4892294" y="2020222"/>
                </a:cubicBezTo>
                <a:cubicBezTo>
                  <a:pt x="4894640" y="2019272"/>
                  <a:pt x="4895446" y="2018484"/>
                  <a:pt x="4897854" y="2018815"/>
                </a:cubicBezTo>
                <a:cubicBezTo>
                  <a:pt x="4900957" y="2019247"/>
                  <a:pt x="4903652" y="2020804"/>
                  <a:pt x="4906439" y="2022439"/>
                </a:cubicBezTo>
                <a:lnTo>
                  <a:pt x="4910928" y="2024449"/>
                </a:lnTo>
                <a:lnTo>
                  <a:pt x="4913648" y="2024368"/>
                </a:lnTo>
                <a:lnTo>
                  <a:pt x="4913164" y="2024740"/>
                </a:lnTo>
                <a:lnTo>
                  <a:pt x="4912109" y="2024531"/>
                </a:lnTo>
                <a:cubicBezTo>
                  <a:pt x="4912476" y="2024843"/>
                  <a:pt x="4912659" y="2024999"/>
                  <a:pt x="4912851" y="2024979"/>
                </a:cubicBezTo>
                <a:lnTo>
                  <a:pt x="4913164" y="2024740"/>
                </a:lnTo>
                <a:lnTo>
                  <a:pt x="4915102" y="2025124"/>
                </a:lnTo>
                <a:lnTo>
                  <a:pt x="4915684" y="2025427"/>
                </a:lnTo>
                <a:lnTo>
                  <a:pt x="4915782" y="2025259"/>
                </a:lnTo>
                <a:lnTo>
                  <a:pt x="4915102" y="2025124"/>
                </a:lnTo>
                <a:lnTo>
                  <a:pt x="4913648" y="2024368"/>
                </a:lnTo>
                <a:cubicBezTo>
                  <a:pt x="4914464" y="2024633"/>
                  <a:pt x="4915226" y="2024867"/>
                  <a:pt x="4915797" y="2025046"/>
                </a:cubicBezTo>
                <a:lnTo>
                  <a:pt x="4915887" y="2025077"/>
                </a:lnTo>
                <a:lnTo>
                  <a:pt x="4916695" y="2023677"/>
                </a:lnTo>
                <a:cubicBezTo>
                  <a:pt x="4917537" y="2022492"/>
                  <a:pt x="4918578" y="2021475"/>
                  <a:pt x="4919006" y="2021839"/>
                </a:cubicBezTo>
                <a:cubicBezTo>
                  <a:pt x="4920011" y="2021527"/>
                  <a:pt x="4921666" y="2022062"/>
                  <a:pt x="4923660" y="2022984"/>
                </a:cubicBezTo>
                <a:lnTo>
                  <a:pt x="4928192" y="2025338"/>
                </a:lnTo>
                <a:lnTo>
                  <a:pt x="4934132" y="2027376"/>
                </a:lnTo>
                <a:lnTo>
                  <a:pt x="4939725" y="2029474"/>
                </a:lnTo>
                <a:lnTo>
                  <a:pt x="4942348" y="2029427"/>
                </a:lnTo>
                <a:cubicBezTo>
                  <a:pt x="4942348" y="2029427"/>
                  <a:pt x="4942458" y="2029321"/>
                  <a:pt x="4942595" y="2029188"/>
                </a:cubicBezTo>
                <a:lnTo>
                  <a:pt x="4942901" y="2028888"/>
                </a:lnTo>
                <a:lnTo>
                  <a:pt x="4943004" y="2028788"/>
                </a:lnTo>
                <a:cubicBezTo>
                  <a:pt x="4943113" y="2028681"/>
                  <a:pt x="4943168" y="2028628"/>
                  <a:pt x="4943086" y="2028708"/>
                </a:cubicBezTo>
                <a:lnTo>
                  <a:pt x="4942901" y="2028888"/>
                </a:lnTo>
                <a:lnTo>
                  <a:pt x="4942348" y="2029427"/>
                </a:lnTo>
                <a:cubicBezTo>
                  <a:pt x="4936359" y="2024330"/>
                  <a:pt x="4929944" y="2025009"/>
                  <a:pt x="4923759" y="2021219"/>
                </a:cubicBezTo>
                <a:cubicBezTo>
                  <a:pt x="4919566" y="2018388"/>
                  <a:pt x="4915321" y="2015942"/>
                  <a:pt x="4910683" y="2013714"/>
                </a:cubicBezTo>
                <a:lnTo>
                  <a:pt x="4902145" y="2010284"/>
                </a:lnTo>
                <a:lnTo>
                  <a:pt x="4881891" y="2003949"/>
                </a:lnTo>
                <a:lnTo>
                  <a:pt x="4880065" y="2002262"/>
                </a:lnTo>
                <a:lnTo>
                  <a:pt x="4875558" y="1998569"/>
                </a:lnTo>
                <a:lnTo>
                  <a:pt x="4886386" y="2001170"/>
                </a:lnTo>
                <a:lnTo>
                  <a:pt x="4876416" y="1997141"/>
                </a:lnTo>
                <a:lnTo>
                  <a:pt x="4877860" y="1994973"/>
                </a:lnTo>
                <a:lnTo>
                  <a:pt x="4874805" y="1992829"/>
                </a:lnTo>
                <a:lnTo>
                  <a:pt x="4884905" y="1995564"/>
                </a:lnTo>
                <a:lnTo>
                  <a:pt x="4887882" y="1996895"/>
                </a:lnTo>
                <a:cubicBezTo>
                  <a:pt x="4888820" y="1997372"/>
                  <a:pt x="4889335" y="1997728"/>
                  <a:pt x="4889128" y="1997855"/>
                </a:cubicBezTo>
                <a:lnTo>
                  <a:pt x="4889257" y="1996743"/>
                </a:lnTo>
                <a:lnTo>
                  <a:pt x="4902771" y="2000403"/>
                </a:lnTo>
                <a:lnTo>
                  <a:pt x="4906318" y="2002634"/>
                </a:lnTo>
                <a:cubicBezTo>
                  <a:pt x="4908547" y="2004092"/>
                  <a:pt x="4911063" y="2005810"/>
                  <a:pt x="4914209" y="2008068"/>
                </a:cubicBezTo>
                <a:lnTo>
                  <a:pt x="4915427" y="2008874"/>
                </a:lnTo>
                <a:lnTo>
                  <a:pt x="4910491" y="2003791"/>
                </a:lnTo>
                <a:lnTo>
                  <a:pt x="4910868" y="2003865"/>
                </a:lnTo>
                <a:lnTo>
                  <a:pt x="4908177" y="2001966"/>
                </a:lnTo>
                <a:lnTo>
                  <a:pt x="4908008" y="2001821"/>
                </a:lnTo>
                <a:lnTo>
                  <a:pt x="4911692" y="2002819"/>
                </a:lnTo>
                <a:lnTo>
                  <a:pt x="4924878" y="2006658"/>
                </a:lnTo>
                <a:lnTo>
                  <a:pt x="4923040" y="2005387"/>
                </a:lnTo>
                <a:cubicBezTo>
                  <a:pt x="4923242" y="2005190"/>
                  <a:pt x="4924518" y="2005325"/>
                  <a:pt x="4926079" y="2005529"/>
                </a:cubicBezTo>
                <a:lnTo>
                  <a:pt x="4927369" y="2005680"/>
                </a:lnTo>
                <a:lnTo>
                  <a:pt x="4934370" y="2009968"/>
                </a:lnTo>
                <a:lnTo>
                  <a:pt x="4940724" y="2012331"/>
                </a:lnTo>
                <a:lnTo>
                  <a:pt x="4938501" y="2010559"/>
                </a:lnTo>
                <a:lnTo>
                  <a:pt x="4931467" y="2005848"/>
                </a:lnTo>
                <a:lnTo>
                  <a:pt x="4932509" y="2005470"/>
                </a:lnTo>
                <a:cubicBezTo>
                  <a:pt x="4932037" y="2004895"/>
                  <a:pt x="4930263" y="2003861"/>
                  <a:pt x="4926398" y="2002107"/>
                </a:cubicBezTo>
                <a:lnTo>
                  <a:pt x="4924892" y="2001438"/>
                </a:lnTo>
                <a:lnTo>
                  <a:pt x="4916704" y="1995931"/>
                </a:lnTo>
                <a:cubicBezTo>
                  <a:pt x="4913132" y="1993370"/>
                  <a:pt x="4909642" y="1990629"/>
                  <a:pt x="4906313" y="1987533"/>
                </a:cubicBezTo>
                <a:lnTo>
                  <a:pt x="4907892" y="1988366"/>
                </a:lnTo>
                <a:lnTo>
                  <a:pt x="4889790" y="1975739"/>
                </a:lnTo>
                <a:cubicBezTo>
                  <a:pt x="4881613" y="1970086"/>
                  <a:pt x="4873801" y="1964563"/>
                  <a:pt x="4866873" y="1959010"/>
                </a:cubicBezTo>
                <a:cubicBezTo>
                  <a:pt x="4876017" y="1964307"/>
                  <a:pt x="4885801" y="1970951"/>
                  <a:pt x="4894542" y="1977445"/>
                </a:cubicBezTo>
                <a:lnTo>
                  <a:pt x="4904040" y="1983317"/>
                </a:lnTo>
                <a:cubicBezTo>
                  <a:pt x="4904489" y="1983041"/>
                  <a:pt x="4904387" y="1982490"/>
                  <a:pt x="4903956" y="1981805"/>
                </a:cubicBezTo>
                <a:lnTo>
                  <a:pt x="4903646" y="1981455"/>
                </a:lnTo>
                <a:lnTo>
                  <a:pt x="4900729" y="1979496"/>
                </a:lnTo>
                <a:lnTo>
                  <a:pt x="4902143" y="1979994"/>
                </a:lnTo>
                <a:lnTo>
                  <a:pt x="4902450" y="1980108"/>
                </a:lnTo>
                <a:lnTo>
                  <a:pt x="4901900" y="1979489"/>
                </a:lnTo>
                <a:cubicBezTo>
                  <a:pt x="4900165" y="1977865"/>
                  <a:pt x="4897997" y="1976270"/>
                  <a:pt x="4897160" y="1975836"/>
                </a:cubicBezTo>
                <a:cubicBezTo>
                  <a:pt x="4877579" y="1961289"/>
                  <a:pt x="4852455" y="1947303"/>
                  <a:pt x="4836480" y="1932754"/>
                </a:cubicBezTo>
                <a:cubicBezTo>
                  <a:pt x="4855455" y="1942608"/>
                  <a:pt x="4875411" y="1959615"/>
                  <a:pt x="4894052" y="1970783"/>
                </a:cubicBezTo>
                <a:cubicBezTo>
                  <a:pt x="4888398" y="1967455"/>
                  <a:pt x="4898319" y="1974015"/>
                  <a:pt x="4898860" y="1972733"/>
                </a:cubicBezTo>
                <a:cubicBezTo>
                  <a:pt x="4899665" y="1970338"/>
                  <a:pt x="4894879" y="1970274"/>
                  <a:pt x="4894879" y="1970274"/>
                </a:cubicBezTo>
                <a:cubicBezTo>
                  <a:pt x="4884252" y="1962566"/>
                  <a:pt x="4873870" y="1955260"/>
                  <a:pt x="4863811" y="1948014"/>
                </a:cubicBezTo>
                <a:lnTo>
                  <a:pt x="4844220" y="1933287"/>
                </a:lnTo>
                <a:lnTo>
                  <a:pt x="4847518" y="1934501"/>
                </a:lnTo>
                <a:lnTo>
                  <a:pt x="4847668" y="1934540"/>
                </a:lnTo>
                <a:lnTo>
                  <a:pt x="4848575" y="1935128"/>
                </a:lnTo>
                <a:cubicBezTo>
                  <a:pt x="4850743" y="1936801"/>
                  <a:pt x="4861936" y="1945428"/>
                  <a:pt x="4862763" y="1944919"/>
                </a:cubicBezTo>
                <a:cubicBezTo>
                  <a:pt x="4865380" y="1943309"/>
                  <a:pt x="4853361" y="1935191"/>
                  <a:pt x="4854209" y="1936569"/>
                </a:cubicBezTo>
                <a:lnTo>
                  <a:pt x="4853179" y="1935890"/>
                </a:lnTo>
                <a:lnTo>
                  <a:pt x="4854812" y="1935088"/>
                </a:lnTo>
                <a:cubicBezTo>
                  <a:pt x="4854334" y="1934578"/>
                  <a:pt x="4852963" y="1933879"/>
                  <a:pt x="4851176" y="1933111"/>
                </a:cubicBezTo>
                <a:lnTo>
                  <a:pt x="4846535" y="1931297"/>
                </a:lnTo>
                <a:lnTo>
                  <a:pt x="4843792" y="1929206"/>
                </a:lnTo>
                <a:cubicBezTo>
                  <a:pt x="4843348" y="1926630"/>
                  <a:pt x="4853764" y="1933994"/>
                  <a:pt x="4853764" y="1933994"/>
                </a:cubicBezTo>
                <a:cubicBezTo>
                  <a:pt x="4873204" y="1948311"/>
                  <a:pt x="4891019" y="1959986"/>
                  <a:pt x="4907376" y="1971451"/>
                </a:cubicBezTo>
                <a:cubicBezTo>
                  <a:pt x="4908004" y="1971777"/>
                  <a:pt x="4910964" y="1973985"/>
                  <a:pt x="4914534" y="1976496"/>
                </a:cubicBezTo>
                <a:lnTo>
                  <a:pt x="4917385" y="1978458"/>
                </a:lnTo>
                <a:lnTo>
                  <a:pt x="4917306" y="1978199"/>
                </a:lnTo>
                <a:cubicBezTo>
                  <a:pt x="4917041" y="1977313"/>
                  <a:pt x="4916782" y="1976379"/>
                  <a:pt x="4916648" y="1975609"/>
                </a:cubicBezTo>
                <a:lnTo>
                  <a:pt x="4916696" y="1974770"/>
                </a:lnTo>
                <a:lnTo>
                  <a:pt x="4904821" y="1966256"/>
                </a:lnTo>
                <a:cubicBezTo>
                  <a:pt x="4897639" y="1961256"/>
                  <a:pt x="4890494" y="1956353"/>
                  <a:pt x="4883083" y="1951097"/>
                </a:cubicBezTo>
                <a:cubicBezTo>
                  <a:pt x="4882659" y="1950408"/>
                  <a:pt x="4866609" y="1941603"/>
                  <a:pt x="4866518" y="1939602"/>
                </a:cubicBezTo>
                <a:cubicBezTo>
                  <a:pt x="4867403" y="1938108"/>
                  <a:pt x="4870036" y="1939456"/>
                  <a:pt x="4872448" y="1941178"/>
                </a:cubicBezTo>
                <a:lnTo>
                  <a:pt x="4873377" y="1941919"/>
                </a:lnTo>
                <a:lnTo>
                  <a:pt x="4875376" y="1942336"/>
                </a:lnTo>
                <a:cubicBezTo>
                  <a:pt x="4879557" y="1943482"/>
                  <a:pt x="4886022" y="1945747"/>
                  <a:pt x="4887300" y="1946006"/>
                </a:cubicBezTo>
                <a:cubicBezTo>
                  <a:pt x="4891782" y="1947550"/>
                  <a:pt x="4895336" y="1948687"/>
                  <a:pt x="4898464" y="1949625"/>
                </a:cubicBezTo>
                <a:lnTo>
                  <a:pt x="4900109" y="1950091"/>
                </a:lnTo>
                <a:lnTo>
                  <a:pt x="4910948" y="1957181"/>
                </a:lnTo>
                <a:lnTo>
                  <a:pt x="4896491" y="1950882"/>
                </a:lnTo>
                <a:cubicBezTo>
                  <a:pt x="4893686" y="1949599"/>
                  <a:pt x="4885032" y="1947620"/>
                  <a:pt x="4878632" y="1945420"/>
                </a:cubicBezTo>
                <a:lnTo>
                  <a:pt x="4876568" y="1944549"/>
                </a:lnTo>
                <a:lnTo>
                  <a:pt x="4876671" y="1944640"/>
                </a:lnTo>
                <a:cubicBezTo>
                  <a:pt x="4876914" y="1944864"/>
                  <a:pt x="4877051" y="1944995"/>
                  <a:pt x="4877051" y="1944995"/>
                </a:cubicBezTo>
                <a:cubicBezTo>
                  <a:pt x="4891986" y="1954920"/>
                  <a:pt x="4902044" y="1961257"/>
                  <a:pt x="4914013" y="1969313"/>
                </a:cubicBezTo>
                <a:lnTo>
                  <a:pt x="4921148" y="1974210"/>
                </a:lnTo>
                <a:lnTo>
                  <a:pt x="4924516" y="1974976"/>
                </a:lnTo>
                <a:lnTo>
                  <a:pt x="4925628" y="1975276"/>
                </a:lnTo>
                <a:lnTo>
                  <a:pt x="4923466" y="1973660"/>
                </a:lnTo>
                <a:cubicBezTo>
                  <a:pt x="4922323" y="1972772"/>
                  <a:pt x="4921112" y="1971787"/>
                  <a:pt x="4919781" y="1970627"/>
                </a:cubicBezTo>
                <a:cubicBezTo>
                  <a:pt x="4922151" y="1971623"/>
                  <a:pt x="4924371" y="1972839"/>
                  <a:pt x="4926502" y="1974174"/>
                </a:cubicBezTo>
                <a:lnTo>
                  <a:pt x="4929819" y="1976451"/>
                </a:lnTo>
                <a:lnTo>
                  <a:pt x="4936692" y="1978553"/>
                </a:lnTo>
                <a:cubicBezTo>
                  <a:pt x="4939051" y="1979318"/>
                  <a:pt x="4940900" y="1979955"/>
                  <a:pt x="4941683" y="1980253"/>
                </a:cubicBezTo>
                <a:cubicBezTo>
                  <a:pt x="4943268" y="1980436"/>
                  <a:pt x="4944119" y="1980404"/>
                  <a:pt x="4944398" y="1980205"/>
                </a:cubicBezTo>
                <a:lnTo>
                  <a:pt x="4943848" y="1979403"/>
                </a:lnTo>
                <a:lnTo>
                  <a:pt x="4942589" y="1978549"/>
                </a:lnTo>
                <a:lnTo>
                  <a:pt x="4940500" y="1977387"/>
                </a:lnTo>
                <a:cubicBezTo>
                  <a:pt x="4933692" y="1973998"/>
                  <a:pt x="4920691" y="1968804"/>
                  <a:pt x="4921782" y="1967738"/>
                </a:cubicBezTo>
                <a:cubicBezTo>
                  <a:pt x="4922002" y="1967188"/>
                  <a:pt x="4923483" y="1967222"/>
                  <a:pt x="4925413" y="1967509"/>
                </a:cubicBezTo>
                <a:lnTo>
                  <a:pt x="4927386" y="1967914"/>
                </a:lnTo>
                <a:lnTo>
                  <a:pt x="4929066" y="1969010"/>
                </a:lnTo>
                <a:lnTo>
                  <a:pt x="4921015" y="1963062"/>
                </a:lnTo>
                <a:cubicBezTo>
                  <a:pt x="4936286" y="1970524"/>
                  <a:pt x="4946426" y="1979542"/>
                  <a:pt x="4958983" y="1987540"/>
                </a:cubicBezTo>
                <a:lnTo>
                  <a:pt x="4962615" y="1989553"/>
                </a:lnTo>
                <a:lnTo>
                  <a:pt x="4961122" y="1988346"/>
                </a:lnTo>
                <a:cubicBezTo>
                  <a:pt x="4958998" y="1986822"/>
                  <a:pt x="4956606" y="1985326"/>
                  <a:pt x="4956359" y="1984924"/>
                </a:cubicBezTo>
                <a:cubicBezTo>
                  <a:pt x="4947734" y="1979546"/>
                  <a:pt x="4939857" y="1974380"/>
                  <a:pt x="4932300" y="1969234"/>
                </a:cubicBezTo>
                <a:lnTo>
                  <a:pt x="4931676" y="1968795"/>
                </a:lnTo>
                <a:lnTo>
                  <a:pt x="4931728" y="1968806"/>
                </a:lnTo>
                <a:cubicBezTo>
                  <a:pt x="4935747" y="1969740"/>
                  <a:pt x="4938297" y="1970376"/>
                  <a:pt x="4932866" y="1968085"/>
                </a:cubicBezTo>
                <a:lnTo>
                  <a:pt x="4924629" y="1963838"/>
                </a:lnTo>
                <a:lnTo>
                  <a:pt x="4910167" y="1953665"/>
                </a:lnTo>
                <a:lnTo>
                  <a:pt x="4908108" y="1952343"/>
                </a:lnTo>
                <a:lnTo>
                  <a:pt x="4916126" y="1954551"/>
                </a:lnTo>
                <a:lnTo>
                  <a:pt x="4919298" y="1955485"/>
                </a:lnTo>
                <a:lnTo>
                  <a:pt x="4916634" y="1953373"/>
                </a:lnTo>
                <a:cubicBezTo>
                  <a:pt x="4912476" y="1949855"/>
                  <a:pt x="4908950" y="1946148"/>
                  <a:pt x="4917063" y="1950772"/>
                </a:cubicBezTo>
                <a:lnTo>
                  <a:pt x="4931703" y="1959366"/>
                </a:lnTo>
                <a:lnTo>
                  <a:pt x="4933305" y="1959895"/>
                </a:lnTo>
                <a:lnTo>
                  <a:pt x="4927499" y="1955543"/>
                </a:lnTo>
                <a:lnTo>
                  <a:pt x="4925181" y="1953464"/>
                </a:lnTo>
                <a:lnTo>
                  <a:pt x="4921912" y="1952462"/>
                </a:lnTo>
                <a:cubicBezTo>
                  <a:pt x="4920466" y="1951788"/>
                  <a:pt x="4919771" y="1950990"/>
                  <a:pt x="4920403" y="1949871"/>
                </a:cubicBezTo>
                <a:cubicBezTo>
                  <a:pt x="4920202" y="1950067"/>
                  <a:pt x="4920930" y="1950305"/>
                  <a:pt x="4922200" y="1950552"/>
                </a:cubicBezTo>
                <a:lnTo>
                  <a:pt x="4922562" y="1950606"/>
                </a:lnTo>
                <a:lnTo>
                  <a:pt x="4921890" y="1949676"/>
                </a:lnTo>
                <a:lnTo>
                  <a:pt x="4921894" y="1949655"/>
                </a:lnTo>
                <a:lnTo>
                  <a:pt x="4918777" y="1947641"/>
                </a:lnTo>
                <a:lnTo>
                  <a:pt x="4922107" y="1948334"/>
                </a:lnTo>
                <a:lnTo>
                  <a:pt x="4922111" y="1948305"/>
                </a:lnTo>
                <a:cubicBezTo>
                  <a:pt x="4922846" y="1947699"/>
                  <a:pt x="4924697" y="1947674"/>
                  <a:pt x="4927326" y="1948064"/>
                </a:cubicBezTo>
                <a:lnTo>
                  <a:pt x="4929576" y="1948576"/>
                </a:lnTo>
                <a:lnTo>
                  <a:pt x="4930049" y="1948350"/>
                </a:lnTo>
                <a:cubicBezTo>
                  <a:pt x="4930732" y="1947044"/>
                  <a:pt x="4922634" y="1944480"/>
                  <a:pt x="4916777" y="1942994"/>
                </a:cubicBezTo>
                <a:lnTo>
                  <a:pt x="4906693" y="1939552"/>
                </a:lnTo>
                <a:lnTo>
                  <a:pt x="4900594" y="1935420"/>
                </a:lnTo>
                <a:lnTo>
                  <a:pt x="4899857" y="1934924"/>
                </a:lnTo>
                <a:lnTo>
                  <a:pt x="4903975" y="1936060"/>
                </a:lnTo>
                <a:cubicBezTo>
                  <a:pt x="4909528" y="1937563"/>
                  <a:pt x="4914997" y="1939147"/>
                  <a:pt x="4920063" y="1941126"/>
                </a:cubicBezTo>
                <a:cubicBezTo>
                  <a:pt x="4922981" y="1942075"/>
                  <a:pt x="4925985" y="1943204"/>
                  <a:pt x="4929045" y="1944412"/>
                </a:cubicBezTo>
                <a:lnTo>
                  <a:pt x="4935648" y="1947073"/>
                </a:lnTo>
                <a:lnTo>
                  <a:pt x="4935799" y="1946647"/>
                </a:lnTo>
                <a:cubicBezTo>
                  <a:pt x="4936114" y="1945809"/>
                  <a:pt x="4936334" y="1945260"/>
                  <a:pt x="4936334" y="1945260"/>
                </a:cubicBezTo>
                <a:cubicBezTo>
                  <a:pt x="4934866" y="1944011"/>
                  <a:pt x="4924796" y="1941335"/>
                  <a:pt x="4921740" y="1938734"/>
                </a:cubicBezTo>
                <a:cubicBezTo>
                  <a:pt x="4921740" y="1938734"/>
                  <a:pt x="4918276" y="1935788"/>
                  <a:pt x="4923044" y="1936884"/>
                </a:cubicBezTo>
                <a:lnTo>
                  <a:pt x="4924514" y="1937303"/>
                </a:lnTo>
                <a:lnTo>
                  <a:pt x="4924227" y="1937059"/>
                </a:lnTo>
                <a:cubicBezTo>
                  <a:pt x="4921220" y="1935974"/>
                  <a:pt x="4919558" y="1936033"/>
                  <a:pt x="4917151" y="1935703"/>
                </a:cubicBezTo>
                <a:cubicBezTo>
                  <a:pt x="4916418" y="1935079"/>
                  <a:pt x="4915035" y="1932184"/>
                  <a:pt x="4911772" y="1931125"/>
                </a:cubicBezTo>
                <a:cubicBezTo>
                  <a:pt x="4908766" y="1930040"/>
                  <a:pt x="4900151" y="1928846"/>
                  <a:pt x="4894699" y="1925680"/>
                </a:cubicBezTo>
                <a:cubicBezTo>
                  <a:pt x="4885508" y="1920805"/>
                  <a:pt x="4901114" y="1925002"/>
                  <a:pt x="4904242" y="1926191"/>
                </a:cubicBezTo>
                <a:cubicBezTo>
                  <a:pt x="4909045" y="1927086"/>
                  <a:pt x="4913518" y="1929420"/>
                  <a:pt x="4915914" y="1929985"/>
                </a:cubicBezTo>
                <a:cubicBezTo>
                  <a:pt x="4916684" y="1929904"/>
                  <a:pt x="4917505" y="1929436"/>
                  <a:pt x="4918418" y="1929048"/>
                </a:cubicBezTo>
                <a:lnTo>
                  <a:pt x="4920022" y="1928801"/>
                </a:lnTo>
                <a:lnTo>
                  <a:pt x="4917438" y="1927470"/>
                </a:lnTo>
                <a:cubicBezTo>
                  <a:pt x="4916098" y="1926691"/>
                  <a:pt x="4915247" y="1926028"/>
                  <a:pt x="4915268" y="1925616"/>
                </a:cubicBezTo>
                <a:cubicBezTo>
                  <a:pt x="4915277" y="1925440"/>
                  <a:pt x="4915456" y="1925335"/>
                  <a:pt x="4915768" y="1925289"/>
                </a:cubicBezTo>
                <a:lnTo>
                  <a:pt x="4915946" y="1925293"/>
                </a:lnTo>
                <a:lnTo>
                  <a:pt x="4912269" y="1923937"/>
                </a:lnTo>
                <a:cubicBezTo>
                  <a:pt x="4909140" y="1922748"/>
                  <a:pt x="4906084" y="1920148"/>
                  <a:pt x="4901488" y="1917710"/>
                </a:cubicBezTo>
                <a:cubicBezTo>
                  <a:pt x="4895353" y="1915435"/>
                  <a:pt x="4892139" y="1915892"/>
                  <a:pt x="4889889" y="1912505"/>
                </a:cubicBezTo>
                <a:cubicBezTo>
                  <a:pt x="4888506" y="1909610"/>
                  <a:pt x="4890924" y="1907248"/>
                  <a:pt x="4889457" y="1906000"/>
                </a:cubicBezTo>
                <a:cubicBezTo>
                  <a:pt x="4885667" y="1902775"/>
                  <a:pt x="4869256" y="1899365"/>
                  <a:pt x="4862986" y="1897222"/>
                </a:cubicBezTo>
                <a:lnTo>
                  <a:pt x="4852809" y="1893820"/>
                </a:lnTo>
                <a:lnTo>
                  <a:pt x="4851988" y="1892826"/>
                </a:lnTo>
                <a:lnTo>
                  <a:pt x="4849372" y="1890191"/>
                </a:lnTo>
                <a:lnTo>
                  <a:pt x="4852674" y="1891179"/>
                </a:lnTo>
                <a:cubicBezTo>
                  <a:pt x="4868437" y="1896031"/>
                  <a:pt x="4884610" y="1901015"/>
                  <a:pt x="4902213" y="1906053"/>
                </a:cubicBezTo>
                <a:cubicBezTo>
                  <a:pt x="4905220" y="1907138"/>
                  <a:pt x="4912895" y="1909250"/>
                  <a:pt x="4921559" y="1911959"/>
                </a:cubicBezTo>
                <a:cubicBezTo>
                  <a:pt x="4924688" y="1913148"/>
                  <a:pt x="4948765" y="1921360"/>
                  <a:pt x="4936432" y="1915531"/>
                </a:cubicBezTo>
                <a:cubicBezTo>
                  <a:pt x="4930639" y="1912810"/>
                  <a:pt x="4932408" y="1913150"/>
                  <a:pt x="4935909" y="1914227"/>
                </a:cubicBezTo>
                <a:lnTo>
                  <a:pt x="4940333" y="1915654"/>
                </a:lnTo>
                <a:lnTo>
                  <a:pt x="4942574" y="1912610"/>
                </a:lnTo>
                <a:lnTo>
                  <a:pt x="4941789" y="1912036"/>
                </a:lnTo>
                <a:lnTo>
                  <a:pt x="4938827" y="1909395"/>
                </a:lnTo>
                <a:lnTo>
                  <a:pt x="4938805" y="1909387"/>
                </a:lnTo>
                <a:cubicBezTo>
                  <a:pt x="4931704" y="1906966"/>
                  <a:pt x="4924304" y="1904474"/>
                  <a:pt x="4922740" y="1903879"/>
                </a:cubicBezTo>
                <a:cubicBezTo>
                  <a:pt x="4915138" y="1900356"/>
                  <a:pt x="4908012" y="1897485"/>
                  <a:pt x="4902683" y="1894423"/>
                </a:cubicBezTo>
                <a:cubicBezTo>
                  <a:pt x="4901949" y="1893799"/>
                  <a:pt x="4900433" y="1891035"/>
                  <a:pt x="4899699" y="1890411"/>
                </a:cubicBezTo>
                <a:cubicBezTo>
                  <a:pt x="4892048" y="1885372"/>
                  <a:pt x="4874672" y="1885808"/>
                  <a:pt x="4876490" y="1882692"/>
                </a:cubicBezTo>
                <a:cubicBezTo>
                  <a:pt x="4876490" y="1882692"/>
                  <a:pt x="4880303" y="1882990"/>
                  <a:pt x="4883382" y="1882663"/>
                </a:cubicBezTo>
                <a:lnTo>
                  <a:pt x="4882896" y="1883035"/>
                </a:lnTo>
                <a:lnTo>
                  <a:pt x="4881843" y="1882827"/>
                </a:lnTo>
                <a:cubicBezTo>
                  <a:pt x="4882209" y="1883139"/>
                  <a:pt x="4882393" y="1883295"/>
                  <a:pt x="4882585" y="1883274"/>
                </a:cubicBezTo>
                <a:lnTo>
                  <a:pt x="4882896" y="1883035"/>
                </a:lnTo>
                <a:lnTo>
                  <a:pt x="4884836" y="1883419"/>
                </a:lnTo>
                <a:lnTo>
                  <a:pt x="4885976" y="1884012"/>
                </a:lnTo>
                <a:cubicBezTo>
                  <a:pt x="4886777" y="1884264"/>
                  <a:pt x="4887379" y="1884346"/>
                  <a:pt x="4887379" y="1884346"/>
                </a:cubicBezTo>
                <a:cubicBezTo>
                  <a:pt x="4887379" y="1884346"/>
                  <a:pt x="4889796" y="1881985"/>
                  <a:pt x="4892326" y="1882418"/>
                </a:cubicBezTo>
                <a:lnTo>
                  <a:pt x="4894555" y="1882878"/>
                </a:lnTo>
                <a:lnTo>
                  <a:pt x="4893417" y="1882388"/>
                </a:lnTo>
                <a:cubicBezTo>
                  <a:pt x="4880237" y="1876446"/>
                  <a:pt x="4867768" y="1870508"/>
                  <a:pt x="4856349" y="1864623"/>
                </a:cubicBezTo>
                <a:lnTo>
                  <a:pt x="4882392" y="1874374"/>
                </a:lnTo>
                <a:lnTo>
                  <a:pt x="4881010" y="1871435"/>
                </a:lnTo>
                <a:lnTo>
                  <a:pt x="4851624" y="1862245"/>
                </a:lnTo>
                <a:lnTo>
                  <a:pt x="4849799" y="1860557"/>
                </a:lnTo>
                <a:lnTo>
                  <a:pt x="4845292" y="1856865"/>
                </a:lnTo>
                <a:lnTo>
                  <a:pt x="4856120" y="1859466"/>
                </a:lnTo>
                <a:lnTo>
                  <a:pt x="4846150" y="1855436"/>
                </a:lnTo>
                <a:lnTo>
                  <a:pt x="4847594" y="1853268"/>
                </a:lnTo>
                <a:lnTo>
                  <a:pt x="4844539" y="1851125"/>
                </a:lnTo>
                <a:lnTo>
                  <a:pt x="4854639" y="1853860"/>
                </a:lnTo>
                <a:lnTo>
                  <a:pt x="4857616" y="1855191"/>
                </a:lnTo>
                <a:cubicBezTo>
                  <a:pt x="4858553" y="1855667"/>
                  <a:pt x="4859068" y="1856023"/>
                  <a:pt x="4858861" y="1856150"/>
                </a:cubicBezTo>
                <a:lnTo>
                  <a:pt x="4858991" y="1855039"/>
                </a:lnTo>
                <a:lnTo>
                  <a:pt x="4872505" y="1858698"/>
                </a:lnTo>
                <a:lnTo>
                  <a:pt x="4876052" y="1860929"/>
                </a:lnTo>
                <a:cubicBezTo>
                  <a:pt x="4878281" y="1862388"/>
                  <a:pt x="4880797" y="1864105"/>
                  <a:pt x="4883943" y="1866364"/>
                </a:cubicBezTo>
                <a:cubicBezTo>
                  <a:pt x="4884361" y="1866581"/>
                  <a:pt x="4885489" y="1867352"/>
                  <a:pt x="4886875" y="1868304"/>
                </a:cubicBezTo>
                <a:lnTo>
                  <a:pt x="4888114" y="1869139"/>
                </a:lnTo>
                <a:lnTo>
                  <a:pt x="4891477" y="1869394"/>
                </a:lnTo>
                <a:lnTo>
                  <a:pt x="4890615" y="1868673"/>
                </a:lnTo>
                <a:cubicBezTo>
                  <a:pt x="4886121" y="1865449"/>
                  <a:pt x="4879802" y="1861947"/>
                  <a:pt x="4877910" y="1860261"/>
                </a:cubicBezTo>
                <a:lnTo>
                  <a:pt x="4877742" y="1860117"/>
                </a:lnTo>
                <a:lnTo>
                  <a:pt x="4881426" y="1861114"/>
                </a:lnTo>
                <a:cubicBezTo>
                  <a:pt x="4903374" y="1866043"/>
                  <a:pt x="4921819" y="1877074"/>
                  <a:pt x="4944573" y="1881215"/>
                </a:cubicBezTo>
                <a:cubicBezTo>
                  <a:pt x="4941025" y="1879485"/>
                  <a:pt x="4935821" y="1877865"/>
                  <a:pt x="4937415" y="1877335"/>
                </a:cubicBezTo>
                <a:lnTo>
                  <a:pt x="4941170" y="1877216"/>
                </a:lnTo>
                <a:lnTo>
                  <a:pt x="4954160" y="1885218"/>
                </a:lnTo>
                <a:lnTo>
                  <a:pt x="4955119" y="1885300"/>
                </a:lnTo>
                <a:lnTo>
                  <a:pt x="4946312" y="1878561"/>
                </a:lnTo>
                <a:lnTo>
                  <a:pt x="4947261" y="1878834"/>
                </a:lnTo>
                <a:cubicBezTo>
                  <a:pt x="4954673" y="1881126"/>
                  <a:pt x="4966017" y="1884793"/>
                  <a:pt x="4969673" y="1884407"/>
                </a:cubicBezTo>
                <a:cubicBezTo>
                  <a:pt x="4957424" y="1876930"/>
                  <a:pt x="4951083" y="1876198"/>
                  <a:pt x="4939483" y="1870993"/>
                </a:cubicBezTo>
                <a:cubicBezTo>
                  <a:pt x="4923216" y="1864761"/>
                  <a:pt x="4937161" y="1869016"/>
                  <a:pt x="4943576" y="1868338"/>
                </a:cubicBezTo>
                <a:cubicBezTo>
                  <a:pt x="4948451" y="1867821"/>
                  <a:pt x="4937233" y="1867605"/>
                  <a:pt x="4940519" y="1865737"/>
                </a:cubicBezTo>
                <a:cubicBezTo>
                  <a:pt x="4943804" y="1863868"/>
                  <a:pt x="4952190" y="1869530"/>
                  <a:pt x="4956859" y="1870557"/>
                </a:cubicBezTo>
                <a:cubicBezTo>
                  <a:pt x="4961589" y="1872863"/>
                  <a:pt x="4966918" y="1875926"/>
                  <a:pt x="4973125" y="1876789"/>
                </a:cubicBezTo>
                <a:cubicBezTo>
                  <a:pt x="4973125" y="1876789"/>
                  <a:pt x="4974872" y="1875083"/>
                  <a:pt x="4976411" y="1874920"/>
                </a:cubicBezTo>
                <a:cubicBezTo>
                  <a:pt x="4977010" y="1875062"/>
                  <a:pt x="4978331" y="1875433"/>
                  <a:pt x="4980024" y="1875930"/>
                </a:cubicBezTo>
                <a:lnTo>
                  <a:pt x="4983175" y="1876879"/>
                </a:lnTo>
                <a:lnTo>
                  <a:pt x="4973338" y="1872032"/>
                </a:lnTo>
                <a:cubicBezTo>
                  <a:pt x="4970319" y="1870414"/>
                  <a:pt x="4968547" y="1869260"/>
                  <a:pt x="4968585" y="1868773"/>
                </a:cubicBezTo>
                <a:lnTo>
                  <a:pt x="4970938" y="1868328"/>
                </a:lnTo>
                <a:lnTo>
                  <a:pt x="4969721" y="1867909"/>
                </a:lnTo>
                <a:cubicBezTo>
                  <a:pt x="4966246" y="1866639"/>
                  <a:pt x="4963563" y="1865461"/>
                  <a:pt x="4962035" y="1864160"/>
                </a:cubicBezTo>
                <a:cubicBezTo>
                  <a:pt x="4948113" y="1856978"/>
                  <a:pt x="4937176" y="1853808"/>
                  <a:pt x="4923389" y="1846495"/>
                </a:cubicBezTo>
                <a:cubicBezTo>
                  <a:pt x="4937405" y="1849339"/>
                  <a:pt x="4948186" y="1855567"/>
                  <a:pt x="4962130" y="1859822"/>
                </a:cubicBezTo>
                <a:cubicBezTo>
                  <a:pt x="4968522" y="1862070"/>
                  <a:pt x="4974585" y="1865756"/>
                  <a:pt x="4980999" y="1865077"/>
                </a:cubicBezTo>
                <a:cubicBezTo>
                  <a:pt x="4983345" y="1864126"/>
                  <a:pt x="4984151" y="1863340"/>
                  <a:pt x="4986558" y="1863669"/>
                </a:cubicBezTo>
                <a:lnTo>
                  <a:pt x="4989361" y="1864853"/>
                </a:lnTo>
                <a:lnTo>
                  <a:pt x="5005147" y="1861874"/>
                </a:lnTo>
                <a:lnTo>
                  <a:pt x="5000000" y="1858920"/>
                </a:lnTo>
                <a:lnTo>
                  <a:pt x="4996653" y="1857470"/>
                </a:lnTo>
                <a:lnTo>
                  <a:pt x="4983949" y="1852365"/>
                </a:lnTo>
                <a:lnTo>
                  <a:pt x="4983670" y="1852232"/>
                </a:lnTo>
                <a:lnTo>
                  <a:pt x="4983461" y="1852161"/>
                </a:lnTo>
                <a:cubicBezTo>
                  <a:pt x="4972245" y="1848578"/>
                  <a:pt x="4960990" y="1845483"/>
                  <a:pt x="4960990" y="1845483"/>
                </a:cubicBezTo>
                <a:cubicBezTo>
                  <a:pt x="4940501" y="1835566"/>
                  <a:pt x="4930745" y="1840267"/>
                  <a:pt x="4916276" y="1829198"/>
                </a:cubicBezTo>
                <a:cubicBezTo>
                  <a:pt x="4928716" y="1828152"/>
                  <a:pt x="4976415" y="1844186"/>
                  <a:pt x="4976716" y="1840280"/>
                </a:cubicBezTo>
                <a:cubicBezTo>
                  <a:pt x="4976980" y="1836863"/>
                  <a:pt x="4940993" y="1817680"/>
                  <a:pt x="4964149" y="1821064"/>
                </a:cubicBezTo>
                <a:lnTo>
                  <a:pt x="4964684" y="1821162"/>
                </a:lnTo>
                <a:lnTo>
                  <a:pt x="4947930" y="1813309"/>
                </a:lnTo>
                <a:lnTo>
                  <a:pt x="4936911" y="1809249"/>
                </a:lnTo>
                <a:lnTo>
                  <a:pt x="4937175" y="1809142"/>
                </a:lnTo>
                <a:cubicBezTo>
                  <a:pt x="4936603" y="1808539"/>
                  <a:pt x="4935111" y="1807311"/>
                  <a:pt x="4932295" y="1805125"/>
                </a:cubicBezTo>
                <a:lnTo>
                  <a:pt x="4930444" y="1803657"/>
                </a:lnTo>
                <a:lnTo>
                  <a:pt x="4933982" y="1804785"/>
                </a:lnTo>
                <a:lnTo>
                  <a:pt x="4956817" y="1812842"/>
                </a:lnTo>
                <a:lnTo>
                  <a:pt x="4964139" y="1818401"/>
                </a:lnTo>
                <a:lnTo>
                  <a:pt x="4969956" y="1822131"/>
                </a:lnTo>
                <a:lnTo>
                  <a:pt x="4970052" y="1822148"/>
                </a:lnTo>
                <a:cubicBezTo>
                  <a:pt x="4972344" y="1822634"/>
                  <a:pt x="4974972" y="1823250"/>
                  <a:pt x="4977973" y="1824007"/>
                </a:cubicBezTo>
                <a:lnTo>
                  <a:pt x="4995201" y="1828226"/>
                </a:lnTo>
                <a:lnTo>
                  <a:pt x="4989434" y="1824350"/>
                </a:lnTo>
                <a:lnTo>
                  <a:pt x="4990847" y="1824849"/>
                </a:lnTo>
                <a:cubicBezTo>
                  <a:pt x="4996983" y="1827124"/>
                  <a:pt x="5013506" y="1833329"/>
                  <a:pt x="5001785" y="1828019"/>
                </a:cubicBezTo>
                <a:cubicBezTo>
                  <a:pt x="4991726" y="1822651"/>
                  <a:pt x="5004986" y="1827797"/>
                  <a:pt x="5008933" y="1827964"/>
                </a:cubicBezTo>
                <a:cubicBezTo>
                  <a:pt x="5008200" y="1827340"/>
                  <a:pt x="5007466" y="1826716"/>
                  <a:pt x="5006732" y="1826092"/>
                </a:cubicBezTo>
                <a:cubicBezTo>
                  <a:pt x="5007466" y="1826716"/>
                  <a:pt x="5004505" y="1819777"/>
                  <a:pt x="5005445" y="1818858"/>
                </a:cubicBezTo>
                <a:cubicBezTo>
                  <a:pt x="5005848" y="1818465"/>
                  <a:pt x="5007412" y="1818585"/>
                  <a:pt x="5009582" y="1819004"/>
                </a:cubicBezTo>
                <a:lnTo>
                  <a:pt x="5012282" y="1819679"/>
                </a:lnTo>
                <a:lnTo>
                  <a:pt x="4993080" y="1812178"/>
                </a:lnTo>
                <a:cubicBezTo>
                  <a:pt x="4977059" y="1806265"/>
                  <a:pt x="4961027" y="1800549"/>
                  <a:pt x="4945902" y="1792443"/>
                </a:cubicBezTo>
                <a:cubicBezTo>
                  <a:pt x="4925250" y="1781700"/>
                  <a:pt x="4904605" y="1772141"/>
                  <a:pt x="4883960" y="1762582"/>
                </a:cubicBezTo>
                <a:lnTo>
                  <a:pt x="4875298" y="1758405"/>
                </a:lnTo>
                <a:lnTo>
                  <a:pt x="4874861" y="1756721"/>
                </a:lnTo>
                <a:lnTo>
                  <a:pt x="4874929" y="1753885"/>
                </a:lnTo>
                <a:lnTo>
                  <a:pt x="4891803" y="1761250"/>
                </a:lnTo>
                <a:cubicBezTo>
                  <a:pt x="4899557" y="1764396"/>
                  <a:pt x="4907539" y="1767285"/>
                  <a:pt x="4915972" y="1769670"/>
                </a:cubicBezTo>
                <a:cubicBezTo>
                  <a:pt x="4907287" y="1764379"/>
                  <a:pt x="4898165" y="1759921"/>
                  <a:pt x="4888870" y="1755653"/>
                </a:cubicBezTo>
                <a:lnTo>
                  <a:pt x="4878714" y="1751003"/>
                </a:lnTo>
                <a:lnTo>
                  <a:pt x="4879727" y="1748658"/>
                </a:lnTo>
                <a:lnTo>
                  <a:pt x="4881769" y="1748251"/>
                </a:lnTo>
                <a:lnTo>
                  <a:pt x="4964449" y="1784372"/>
                </a:lnTo>
                <a:lnTo>
                  <a:pt x="4997870" y="1797877"/>
                </a:lnTo>
                <a:lnTo>
                  <a:pt x="4996812" y="1797198"/>
                </a:lnTo>
                <a:lnTo>
                  <a:pt x="5004830" y="1799406"/>
                </a:lnTo>
                <a:cubicBezTo>
                  <a:pt x="5008259" y="1800386"/>
                  <a:pt x="5012264" y="1801585"/>
                  <a:pt x="5017348" y="1803211"/>
                </a:cubicBezTo>
                <a:cubicBezTo>
                  <a:pt x="5022750" y="1804861"/>
                  <a:pt x="5026747" y="1806544"/>
                  <a:pt x="5031415" y="1807570"/>
                </a:cubicBezTo>
                <a:lnTo>
                  <a:pt x="5033774" y="1807775"/>
                </a:lnTo>
                <a:lnTo>
                  <a:pt x="5028449" y="1805739"/>
                </a:lnTo>
                <a:cubicBezTo>
                  <a:pt x="5025199" y="1804293"/>
                  <a:pt x="5022413" y="1802759"/>
                  <a:pt x="5020456" y="1801085"/>
                </a:cubicBezTo>
                <a:lnTo>
                  <a:pt x="5020037" y="1800156"/>
                </a:lnTo>
                <a:lnTo>
                  <a:pt x="5012291" y="1797956"/>
                </a:lnTo>
                <a:cubicBezTo>
                  <a:pt x="5009781" y="1797140"/>
                  <a:pt x="5008265" y="1796218"/>
                  <a:pt x="5009108" y="1794726"/>
                </a:cubicBezTo>
                <a:cubicBezTo>
                  <a:pt x="5008704" y="1795119"/>
                  <a:pt x="5012026" y="1795674"/>
                  <a:pt x="5015940" y="1796151"/>
                </a:cubicBezTo>
                <a:lnTo>
                  <a:pt x="5017857" y="1796354"/>
                </a:lnTo>
                <a:lnTo>
                  <a:pt x="5017550" y="1795945"/>
                </a:lnTo>
                <a:cubicBezTo>
                  <a:pt x="5011143" y="1792474"/>
                  <a:pt x="4990391" y="1786462"/>
                  <a:pt x="4984060" y="1781417"/>
                </a:cubicBezTo>
                <a:cubicBezTo>
                  <a:pt x="4980738" y="1779413"/>
                  <a:pt x="4980969" y="1774689"/>
                  <a:pt x="4980969" y="1774689"/>
                </a:cubicBezTo>
                <a:cubicBezTo>
                  <a:pt x="4980969" y="1774689"/>
                  <a:pt x="4980205" y="1774191"/>
                  <a:pt x="4979013" y="1773672"/>
                </a:cubicBezTo>
                <a:lnTo>
                  <a:pt x="4976810" y="1773116"/>
                </a:lnTo>
                <a:lnTo>
                  <a:pt x="4974422" y="1771714"/>
                </a:lnTo>
                <a:lnTo>
                  <a:pt x="4974369" y="1771143"/>
                </a:lnTo>
                <a:cubicBezTo>
                  <a:pt x="4974182" y="1770937"/>
                  <a:pt x="4973788" y="1770918"/>
                  <a:pt x="4973000" y="1770879"/>
                </a:cubicBezTo>
                <a:lnTo>
                  <a:pt x="4974422" y="1771714"/>
                </a:lnTo>
                <a:lnTo>
                  <a:pt x="4974498" y="1772531"/>
                </a:lnTo>
                <a:cubicBezTo>
                  <a:pt x="4971503" y="1769228"/>
                  <a:pt x="4966932" y="1765847"/>
                  <a:pt x="4966932" y="1765847"/>
                </a:cubicBezTo>
                <a:cubicBezTo>
                  <a:pt x="4968751" y="1760937"/>
                  <a:pt x="4987377" y="1778158"/>
                  <a:pt x="5001997" y="1780452"/>
                </a:cubicBezTo>
                <a:cubicBezTo>
                  <a:pt x="5003571" y="1780529"/>
                  <a:pt x="5008635" y="1779198"/>
                  <a:pt x="5010209" y="1779275"/>
                </a:cubicBezTo>
                <a:lnTo>
                  <a:pt x="5014415" y="1780414"/>
                </a:lnTo>
                <a:lnTo>
                  <a:pt x="4926893" y="1731448"/>
                </a:lnTo>
                <a:cubicBezTo>
                  <a:pt x="4903532" y="1718754"/>
                  <a:pt x="4880270" y="1706178"/>
                  <a:pt x="4857568" y="1693792"/>
                </a:cubicBezTo>
                <a:lnTo>
                  <a:pt x="4795762" y="1659562"/>
                </a:lnTo>
                <a:lnTo>
                  <a:pt x="4799572" y="1656408"/>
                </a:lnTo>
                <a:lnTo>
                  <a:pt x="4826389" y="1669766"/>
                </a:lnTo>
                <a:cubicBezTo>
                  <a:pt x="4867657" y="1691524"/>
                  <a:pt x="4912688" y="1718326"/>
                  <a:pt x="4937655" y="1734352"/>
                </a:cubicBezTo>
                <a:cubicBezTo>
                  <a:pt x="4954438" y="1744235"/>
                  <a:pt x="4970400" y="1753137"/>
                  <a:pt x="4985725" y="1761401"/>
                </a:cubicBezTo>
                <a:lnTo>
                  <a:pt x="5004698" y="1771361"/>
                </a:lnTo>
                <a:lnTo>
                  <a:pt x="5004547" y="1771260"/>
                </a:lnTo>
                <a:cubicBezTo>
                  <a:pt x="5004170" y="1770946"/>
                  <a:pt x="5003962" y="1770677"/>
                  <a:pt x="5003973" y="1770472"/>
                </a:cubicBezTo>
                <a:cubicBezTo>
                  <a:pt x="5003991" y="1770119"/>
                  <a:pt x="5004688" y="1770052"/>
                  <a:pt x="5005772" y="1770169"/>
                </a:cubicBezTo>
                <a:lnTo>
                  <a:pt x="5009187" y="1770832"/>
                </a:lnTo>
                <a:lnTo>
                  <a:pt x="5021300" y="1778948"/>
                </a:lnTo>
                <a:lnTo>
                  <a:pt x="5021023" y="1778843"/>
                </a:lnTo>
                <a:cubicBezTo>
                  <a:pt x="5019800" y="1778446"/>
                  <a:pt x="5017084" y="1777401"/>
                  <a:pt x="5014172" y="1776163"/>
                </a:cubicBezTo>
                <a:lnTo>
                  <a:pt x="5010523" y="1774420"/>
                </a:lnTo>
                <a:lnTo>
                  <a:pt x="5025540" y="1782302"/>
                </a:lnTo>
                <a:lnTo>
                  <a:pt x="5027413" y="1783043"/>
                </a:lnTo>
                <a:lnTo>
                  <a:pt x="5027596" y="1783166"/>
                </a:lnTo>
                <a:lnTo>
                  <a:pt x="5029155" y="1784200"/>
                </a:lnTo>
                <a:lnTo>
                  <a:pt x="5029969" y="1784627"/>
                </a:lnTo>
                <a:lnTo>
                  <a:pt x="5030638" y="1784983"/>
                </a:lnTo>
                <a:lnTo>
                  <a:pt x="5043277" y="1788877"/>
                </a:lnTo>
                <a:lnTo>
                  <a:pt x="5025189" y="1776476"/>
                </a:lnTo>
                <a:lnTo>
                  <a:pt x="5024461" y="1775915"/>
                </a:lnTo>
                <a:lnTo>
                  <a:pt x="5029011" y="1777101"/>
                </a:lnTo>
                <a:lnTo>
                  <a:pt x="5029702" y="1777086"/>
                </a:lnTo>
                <a:lnTo>
                  <a:pt x="5030824" y="1777917"/>
                </a:lnTo>
                <a:lnTo>
                  <a:pt x="5038685" y="1782684"/>
                </a:lnTo>
                <a:lnTo>
                  <a:pt x="5045468" y="1782114"/>
                </a:lnTo>
                <a:cubicBezTo>
                  <a:pt x="5045095" y="1782145"/>
                  <a:pt x="5045125" y="1781961"/>
                  <a:pt x="5045463" y="1781605"/>
                </a:cubicBezTo>
                <a:lnTo>
                  <a:pt x="5046623" y="1780641"/>
                </a:lnTo>
                <a:lnTo>
                  <a:pt x="5034381" y="1771625"/>
                </a:lnTo>
                <a:lnTo>
                  <a:pt x="5028576" y="1769012"/>
                </a:lnTo>
                <a:cubicBezTo>
                  <a:pt x="5026684" y="1768176"/>
                  <a:pt x="5025122" y="1767507"/>
                  <a:pt x="5023960" y="1767056"/>
                </a:cubicBezTo>
                <a:cubicBezTo>
                  <a:pt x="4998367" y="1755150"/>
                  <a:pt x="4974417" y="1744574"/>
                  <a:pt x="4951081" y="1734259"/>
                </a:cubicBezTo>
                <a:lnTo>
                  <a:pt x="4924907" y="1722445"/>
                </a:lnTo>
                <a:lnTo>
                  <a:pt x="4926914" y="1720946"/>
                </a:lnTo>
                <a:lnTo>
                  <a:pt x="4927534" y="1720544"/>
                </a:lnTo>
                <a:lnTo>
                  <a:pt x="4969867" y="1738104"/>
                </a:lnTo>
                <a:cubicBezTo>
                  <a:pt x="4979410" y="1741990"/>
                  <a:pt x="5001691" y="1754392"/>
                  <a:pt x="5009828" y="1754790"/>
                </a:cubicBezTo>
                <a:cubicBezTo>
                  <a:pt x="5012977" y="1754943"/>
                  <a:pt x="5013208" y="1750220"/>
                  <a:pt x="5018284" y="1748626"/>
                </a:cubicBezTo>
                <a:lnTo>
                  <a:pt x="5022950" y="1749251"/>
                </a:lnTo>
                <a:lnTo>
                  <a:pt x="5021042" y="1746579"/>
                </a:lnTo>
                <a:cubicBezTo>
                  <a:pt x="5017602" y="1742839"/>
                  <a:pt x="5016637" y="1743432"/>
                  <a:pt x="5014540" y="1741874"/>
                </a:cubicBezTo>
                <a:cubicBezTo>
                  <a:pt x="5008952" y="1738346"/>
                  <a:pt x="5005374" y="1734691"/>
                  <a:pt x="5011855" y="1737510"/>
                </a:cubicBezTo>
                <a:cubicBezTo>
                  <a:pt x="5022674" y="1743676"/>
                  <a:pt x="5028329" y="1747004"/>
                  <a:pt x="5037071" y="1753498"/>
                </a:cubicBezTo>
                <a:lnTo>
                  <a:pt x="5039262" y="1754909"/>
                </a:lnTo>
                <a:lnTo>
                  <a:pt x="5047614" y="1756522"/>
                </a:lnTo>
                <a:lnTo>
                  <a:pt x="5044781" y="1754612"/>
                </a:lnTo>
                <a:cubicBezTo>
                  <a:pt x="5040515" y="1751379"/>
                  <a:pt x="5034366" y="1747247"/>
                  <a:pt x="5032268" y="1745689"/>
                </a:cubicBezTo>
                <a:cubicBezTo>
                  <a:pt x="5031384" y="1744253"/>
                  <a:pt x="5031675" y="1743799"/>
                  <a:pt x="5032026" y="1743444"/>
                </a:cubicBezTo>
                <a:lnTo>
                  <a:pt x="5032032" y="1743363"/>
                </a:lnTo>
                <a:lnTo>
                  <a:pt x="5031006" y="1742864"/>
                </a:lnTo>
                <a:cubicBezTo>
                  <a:pt x="5017613" y="1736816"/>
                  <a:pt x="5004536" y="1731639"/>
                  <a:pt x="5000533" y="1730278"/>
                </a:cubicBezTo>
                <a:cubicBezTo>
                  <a:pt x="4978829" y="1713673"/>
                  <a:pt x="5028826" y="1729959"/>
                  <a:pt x="5055456" y="1735569"/>
                </a:cubicBezTo>
                <a:lnTo>
                  <a:pt x="5057429" y="1735879"/>
                </a:lnTo>
                <a:lnTo>
                  <a:pt x="5038808" y="1727004"/>
                </a:lnTo>
                <a:cubicBezTo>
                  <a:pt x="5034174" y="1724935"/>
                  <a:pt x="5018210" y="1717841"/>
                  <a:pt x="5026269" y="1719814"/>
                </a:cubicBezTo>
                <a:cubicBezTo>
                  <a:pt x="5036607" y="1723607"/>
                  <a:pt x="5046532" y="1727776"/>
                  <a:pt x="5056294" y="1731903"/>
                </a:cubicBezTo>
                <a:lnTo>
                  <a:pt x="5069096" y="1737123"/>
                </a:lnTo>
                <a:lnTo>
                  <a:pt x="5069563" y="1737095"/>
                </a:lnTo>
                <a:cubicBezTo>
                  <a:pt x="5070314" y="1736892"/>
                  <a:pt x="5070737" y="1736538"/>
                  <a:pt x="5070778" y="1736009"/>
                </a:cubicBezTo>
                <a:cubicBezTo>
                  <a:pt x="5071674" y="1733993"/>
                  <a:pt x="5068629" y="1731016"/>
                  <a:pt x="5064071" y="1727832"/>
                </a:cubicBezTo>
                <a:lnTo>
                  <a:pt x="5059795" y="1725136"/>
                </a:lnTo>
                <a:lnTo>
                  <a:pt x="4968607" y="1685162"/>
                </a:lnTo>
                <a:lnTo>
                  <a:pt x="4968275" y="1685015"/>
                </a:lnTo>
                <a:lnTo>
                  <a:pt x="4968306" y="1685013"/>
                </a:lnTo>
                <a:cubicBezTo>
                  <a:pt x="4979640" y="1682744"/>
                  <a:pt x="4990910" y="1688928"/>
                  <a:pt x="5005710" y="1694916"/>
                </a:cubicBezTo>
                <a:cubicBezTo>
                  <a:pt x="5020423" y="1700875"/>
                  <a:pt x="5035602" y="1707325"/>
                  <a:pt x="5050711" y="1714064"/>
                </a:cubicBezTo>
                <a:lnTo>
                  <a:pt x="5052509" y="1714906"/>
                </a:lnTo>
                <a:lnTo>
                  <a:pt x="5057937" y="1715922"/>
                </a:lnTo>
                <a:lnTo>
                  <a:pt x="5019938" y="1688795"/>
                </a:lnTo>
                <a:cubicBezTo>
                  <a:pt x="4999005" y="1670900"/>
                  <a:pt x="5019490" y="1682904"/>
                  <a:pt x="5038149" y="1693916"/>
                </a:cubicBezTo>
                <a:cubicBezTo>
                  <a:pt x="5053055" y="1702669"/>
                  <a:pt x="5068181" y="1710645"/>
                  <a:pt x="5082441" y="1717958"/>
                </a:cubicBezTo>
                <a:lnTo>
                  <a:pt x="5090269" y="1721973"/>
                </a:lnTo>
                <a:lnTo>
                  <a:pt x="5102882" y="1724335"/>
                </a:lnTo>
                <a:cubicBezTo>
                  <a:pt x="5122499" y="1728747"/>
                  <a:pt x="5142844" y="1734149"/>
                  <a:pt x="5162366" y="1740591"/>
                </a:cubicBezTo>
                <a:cubicBezTo>
                  <a:pt x="5174007" y="1743491"/>
                  <a:pt x="5209463" y="1764437"/>
                  <a:pt x="5227571" y="1766793"/>
                </a:cubicBezTo>
                <a:cubicBezTo>
                  <a:pt x="5252147" y="1768606"/>
                  <a:pt x="5198281" y="1749210"/>
                  <a:pt x="5192612" y="1745806"/>
                </a:cubicBezTo>
                <a:cubicBezTo>
                  <a:pt x="5141730" y="1726158"/>
                  <a:pt x="5136363" y="1718851"/>
                  <a:pt x="5079863" y="1695149"/>
                </a:cubicBezTo>
                <a:cubicBezTo>
                  <a:pt x="5065042" y="1688636"/>
                  <a:pt x="5052955" y="1685126"/>
                  <a:pt x="5041120" y="1678361"/>
                </a:cubicBezTo>
                <a:cubicBezTo>
                  <a:pt x="5015312" y="1660485"/>
                  <a:pt x="5065997" y="1676268"/>
                  <a:pt x="5078134" y="1679127"/>
                </a:cubicBezTo>
                <a:cubicBezTo>
                  <a:pt x="5095891" y="1686041"/>
                  <a:pt x="5113094" y="1700114"/>
                  <a:pt x="5116984" y="1688147"/>
                </a:cubicBezTo>
                <a:cubicBezTo>
                  <a:pt x="5116757" y="1691075"/>
                  <a:pt x="5098885" y="1677664"/>
                  <a:pt x="5086460" y="1667524"/>
                </a:cubicBezTo>
                <a:lnTo>
                  <a:pt x="5083768" y="1665226"/>
                </a:lnTo>
                <a:lnTo>
                  <a:pt x="5086885" y="1666335"/>
                </a:lnTo>
                <a:cubicBezTo>
                  <a:pt x="5102928" y="1671986"/>
                  <a:pt x="5119593" y="1678233"/>
                  <a:pt x="5134875" y="1685652"/>
                </a:cubicBezTo>
                <a:cubicBezTo>
                  <a:pt x="5360186" y="1790314"/>
                  <a:pt x="5625391" y="1921564"/>
                  <a:pt x="5849849" y="2044238"/>
                </a:cubicBezTo>
                <a:cubicBezTo>
                  <a:pt x="5861130" y="2050292"/>
                  <a:pt x="5850599" y="2041567"/>
                  <a:pt x="5870333" y="2056242"/>
                </a:cubicBezTo>
                <a:cubicBezTo>
                  <a:pt x="5883891" y="2062936"/>
                  <a:pt x="5899522" y="2075978"/>
                  <a:pt x="5870782" y="2062133"/>
                </a:cubicBezTo>
                <a:cubicBezTo>
                  <a:pt x="5807127" y="2026462"/>
                  <a:pt x="5747925" y="1988680"/>
                  <a:pt x="5677340" y="1953944"/>
                </a:cubicBezTo>
                <a:cubicBezTo>
                  <a:pt x="5669961" y="1948986"/>
                  <a:pt x="5630392" y="1934978"/>
                  <a:pt x="5654353" y="1950842"/>
                </a:cubicBezTo>
                <a:cubicBezTo>
                  <a:pt x="5691670" y="1972863"/>
                  <a:pt x="5741645" y="1996042"/>
                  <a:pt x="5774935" y="2017411"/>
                </a:cubicBezTo>
                <a:cubicBezTo>
                  <a:pt x="5817980" y="2041522"/>
                  <a:pt x="5846270" y="2049477"/>
                  <a:pt x="5887814" y="2078932"/>
                </a:cubicBezTo>
                <a:cubicBezTo>
                  <a:pt x="5913851" y="2094899"/>
                  <a:pt x="5879259" y="2079408"/>
                  <a:pt x="5861800" y="2071618"/>
                </a:cubicBezTo>
                <a:cubicBezTo>
                  <a:pt x="5831985" y="2054107"/>
                  <a:pt x="5788615" y="2029904"/>
                  <a:pt x="5761827" y="2016608"/>
                </a:cubicBezTo>
                <a:cubicBezTo>
                  <a:pt x="5718783" y="1992495"/>
                  <a:pt x="5673011" y="1961853"/>
                  <a:pt x="5609803" y="1938316"/>
                </a:cubicBezTo>
                <a:cubicBezTo>
                  <a:pt x="5541620" y="1910019"/>
                  <a:pt x="5490423" y="1868723"/>
                  <a:pt x="5423762" y="1849980"/>
                </a:cubicBezTo>
                <a:cubicBezTo>
                  <a:pt x="5391570" y="1840929"/>
                  <a:pt x="5419861" y="1848884"/>
                  <a:pt x="5443496" y="1864656"/>
                </a:cubicBezTo>
                <a:cubicBezTo>
                  <a:pt x="5450874" y="1869613"/>
                  <a:pt x="5455551" y="1876692"/>
                  <a:pt x="5459452" y="1877789"/>
                </a:cubicBezTo>
                <a:cubicBezTo>
                  <a:pt x="5467582" y="1880074"/>
                  <a:pt x="5481565" y="1884006"/>
                  <a:pt x="5498897" y="1892243"/>
                </a:cubicBezTo>
                <a:cubicBezTo>
                  <a:pt x="5518307" y="1900582"/>
                  <a:pt x="5561029" y="1918358"/>
                  <a:pt x="5583039" y="1933674"/>
                </a:cubicBezTo>
                <a:cubicBezTo>
                  <a:pt x="5591167" y="1935959"/>
                  <a:pt x="5598670" y="1946715"/>
                  <a:pt x="5605923" y="1952117"/>
                </a:cubicBezTo>
                <a:cubicBezTo>
                  <a:pt x="5654721" y="1980728"/>
                  <a:pt x="5690815" y="1990877"/>
                  <a:pt x="5735387" y="2018301"/>
                </a:cubicBezTo>
                <a:cubicBezTo>
                  <a:pt x="5730084" y="2013447"/>
                  <a:pt x="5779308" y="2039297"/>
                  <a:pt x="5774228" y="2049877"/>
                </a:cubicBezTo>
                <a:cubicBezTo>
                  <a:pt x="5775729" y="2044535"/>
                  <a:pt x="5745489" y="2036033"/>
                  <a:pt x="5737359" y="2033747"/>
                </a:cubicBezTo>
                <a:cubicBezTo>
                  <a:pt x="5701692" y="2014591"/>
                  <a:pt x="5661775" y="1985594"/>
                  <a:pt x="5619178" y="1967374"/>
                </a:cubicBezTo>
                <a:cubicBezTo>
                  <a:pt x="5557797" y="1938586"/>
                  <a:pt x="5500445" y="1910451"/>
                  <a:pt x="5439314" y="1887019"/>
                </a:cubicBezTo>
                <a:cubicBezTo>
                  <a:pt x="5422180" y="1879319"/>
                  <a:pt x="5445815" y="1895092"/>
                  <a:pt x="5449292" y="1898951"/>
                </a:cubicBezTo>
                <a:cubicBezTo>
                  <a:pt x="5491137" y="1919844"/>
                  <a:pt x="5526055" y="1935426"/>
                  <a:pt x="5567149" y="1958989"/>
                </a:cubicBezTo>
                <a:cubicBezTo>
                  <a:pt x="5591661" y="1971645"/>
                  <a:pt x="5532357" y="1942962"/>
                  <a:pt x="5528455" y="1941865"/>
                </a:cubicBezTo>
                <a:cubicBezTo>
                  <a:pt x="5488436" y="1921966"/>
                  <a:pt x="5456345" y="1903816"/>
                  <a:pt x="5405494" y="1883755"/>
                </a:cubicBezTo>
                <a:cubicBezTo>
                  <a:pt x="5405494" y="1883755"/>
                  <a:pt x="5399743" y="1873010"/>
                  <a:pt x="5397365" y="1881469"/>
                </a:cubicBezTo>
                <a:cubicBezTo>
                  <a:pt x="5396613" y="1884140"/>
                  <a:pt x="5448114" y="1910629"/>
                  <a:pt x="5453215" y="1914946"/>
                </a:cubicBezTo>
                <a:cubicBezTo>
                  <a:pt x="5573609" y="1974856"/>
                  <a:pt x="5681632" y="2024301"/>
                  <a:pt x="5792698" y="2087886"/>
                </a:cubicBezTo>
                <a:lnTo>
                  <a:pt x="5826130" y="2107589"/>
                </a:lnTo>
                <a:lnTo>
                  <a:pt x="5835904" y="2111402"/>
                </a:lnTo>
                <a:lnTo>
                  <a:pt x="5889578" y="2139637"/>
                </a:lnTo>
                <a:lnTo>
                  <a:pt x="5855426" y="2122873"/>
                </a:lnTo>
                <a:lnTo>
                  <a:pt x="5842212" y="2117174"/>
                </a:lnTo>
                <a:lnTo>
                  <a:pt x="5846018" y="2119659"/>
                </a:lnTo>
                <a:cubicBezTo>
                  <a:pt x="5855464" y="2126774"/>
                  <a:pt x="5842405" y="2125310"/>
                  <a:pt x="5828946" y="2118583"/>
                </a:cubicBezTo>
                <a:cubicBezTo>
                  <a:pt x="5805634" y="2109147"/>
                  <a:pt x="5780347" y="2090508"/>
                  <a:pt x="5754435" y="2074095"/>
                </a:cubicBezTo>
                <a:cubicBezTo>
                  <a:pt x="5684602" y="2036687"/>
                  <a:pt x="5605990" y="1990566"/>
                  <a:pt x="5523699" y="1958782"/>
                </a:cubicBezTo>
                <a:cubicBezTo>
                  <a:pt x="5517902" y="1956311"/>
                  <a:pt x="5515031" y="1955444"/>
                  <a:pt x="5514102" y="1955610"/>
                </a:cubicBezTo>
                <a:lnTo>
                  <a:pt x="5514073" y="1956057"/>
                </a:lnTo>
                <a:lnTo>
                  <a:pt x="5525769" y="1961056"/>
                </a:lnTo>
                <a:cubicBezTo>
                  <a:pt x="5537498" y="1966464"/>
                  <a:pt x="5548993" y="1972649"/>
                  <a:pt x="5559208" y="1980611"/>
                </a:cubicBezTo>
                <a:cubicBezTo>
                  <a:pt x="5559631" y="1981300"/>
                  <a:pt x="5566985" y="1987699"/>
                  <a:pt x="5568235" y="1987879"/>
                </a:cubicBezTo>
                <a:cubicBezTo>
                  <a:pt x="5569061" y="1987371"/>
                  <a:pt x="5563856" y="1980760"/>
                  <a:pt x="5562112" y="1979775"/>
                </a:cubicBezTo>
                <a:cubicBezTo>
                  <a:pt x="5557420" y="1975854"/>
                  <a:pt x="5565530" y="1981629"/>
                  <a:pt x="5567413" y="1982529"/>
                </a:cubicBezTo>
                <a:cubicBezTo>
                  <a:pt x="5569110" y="1983899"/>
                  <a:pt x="5571158" y="1986052"/>
                  <a:pt x="5573221" y="1988606"/>
                </a:cubicBezTo>
                <a:lnTo>
                  <a:pt x="5575411" y="1991754"/>
                </a:lnTo>
                <a:lnTo>
                  <a:pt x="5618305" y="2013844"/>
                </a:lnTo>
                <a:cubicBezTo>
                  <a:pt x="5647920" y="2029255"/>
                  <a:pt x="5677684" y="2045070"/>
                  <a:pt x="5705986" y="2060473"/>
                </a:cubicBezTo>
                <a:cubicBezTo>
                  <a:pt x="5716840" y="2069288"/>
                  <a:pt x="5731573" y="2070549"/>
                  <a:pt x="5736675" y="2074865"/>
                </a:cubicBezTo>
                <a:cubicBezTo>
                  <a:pt x="5740026" y="2079171"/>
                  <a:pt x="5741676" y="2088281"/>
                  <a:pt x="5743952" y="2088921"/>
                </a:cubicBezTo>
                <a:cubicBezTo>
                  <a:pt x="5754418" y="2097869"/>
                  <a:pt x="5773910" y="2107792"/>
                  <a:pt x="5794904" y="2118139"/>
                </a:cubicBezTo>
                <a:lnTo>
                  <a:pt x="5826133" y="2133681"/>
                </a:lnTo>
                <a:lnTo>
                  <a:pt x="5849710" y="2144175"/>
                </a:lnTo>
                <a:cubicBezTo>
                  <a:pt x="5884727" y="2160992"/>
                  <a:pt x="5918834" y="2180720"/>
                  <a:pt x="5953074" y="2200464"/>
                </a:cubicBezTo>
                <a:cubicBezTo>
                  <a:pt x="5960044" y="2205148"/>
                  <a:pt x="5966072" y="2210447"/>
                  <a:pt x="5972776" y="2213930"/>
                </a:cubicBezTo>
                <a:lnTo>
                  <a:pt x="5978720" y="2216299"/>
                </a:lnTo>
                <a:lnTo>
                  <a:pt x="5978728" y="2216624"/>
                </a:lnTo>
                <a:cubicBezTo>
                  <a:pt x="5978935" y="2216942"/>
                  <a:pt x="5979308" y="2217014"/>
                  <a:pt x="5979766" y="2216716"/>
                </a:cubicBezTo>
                <a:lnTo>
                  <a:pt x="5978720" y="2216299"/>
                </a:lnTo>
                <a:lnTo>
                  <a:pt x="5978688" y="2215066"/>
                </a:lnTo>
                <a:cubicBezTo>
                  <a:pt x="5987138" y="2219688"/>
                  <a:pt x="5997000" y="2224475"/>
                  <a:pt x="5997914" y="2223879"/>
                </a:cubicBezTo>
                <a:cubicBezTo>
                  <a:pt x="5997000" y="2224475"/>
                  <a:pt x="5994430" y="2220540"/>
                  <a:pt x="5994430" y="2220540"/>
                </a:cubicBezTo>
                <a:cubicBezTo>
                  <a:pt x="5992938" y="2218255"/>
                  <a:pt x="5996257" y="2219347"/>
                  <a:pt x="5994185" y="2216172"/>
                </a:cubicBezTo>
                <a:cubicBezTo>
                  <a:pt x="5991778" y="2214485"/>
                  <a:pt x="5984740" y="2210026"/>
                  <a:pt x="5979845" y="2206523"/>
                </a:cubicBezTo>
                <a:cubicBezTo>
                  <a:pt x="5972263" y="2201650"/>
                  <a:pt x="5964390" y="2196560"/>
                  <a:pt x="5956341" y="2191415"/>
                </a:cubicBezTo>
                <a:lnTo>
                  <a:pt x="5935829" y="2178517"/>
                </a:lnTo>
                <a:lnTo>
                  <a:pt x="5941245" y="2181224"/>
                </a:lnTo>
                <a:cubicBezTo>
                  <a:pt x="5950445" y="2186579"/>
                  <a:pt x="5959251" y="2192327"/>
                  <a:pt x="5967741" y="2198010"/>
                </a:cubicBezTo>
                <a:cubicBezTo>
                  <a:pt x="5984572" y="2209475"/>
                  <a:pt x="6004792" y="2219811"/>
                  <a:pt x="6023269" y="2231469"/>
                </a:cubicBezTo>
                <a:cubicBezTo>
                  <a:pt x="6032886" y="2238045"/>
                  <a:pt x="6042666" y="2244289"/>
                  <a:pt x="6052033" y="2250396"/>
                </a:cubicBezTo>
                <a:cubicBezTo>
                  <a:pt x="6061399" y="2256504"/>
                  <a:pt x="6070350" y="2262475"/>
                  <a:pt x="6078307" y="2268506"/>
                </a:cubicBezTo>
                <a:cubicBezTo>
                  <a:pt x="6067865" y="2262829"/>
                  <a:pt x="6056663" y="2255657"/>
                  <a:pt x="6046638" y="2248623"/>
                </a:cubicBezTo>
                <a:lnTo>
                  <a:pt x="6035781" y="2242312"/>
                </a:lnTo>
                <a:cubicBezTo>
                  <a:pt x="6033801" y="2243605"/>
                  <a:pt x="6041835" y="2249586"/>
                  <a:pt x="6043744" y="2250512"/>
                </a:cubicBezTo>
                <a:cubicBezTo>
                  <a:pt x="6066202" y="2266270"/>
                  <a:pt x="6094872" y="2281230"/>
                  <a:pt x="6113276" y="2297099"/>
                </a:cubicBezTo>
                <a:cubicBezTo>
                  <a:pt x="6091644" y="2286598"/>
                  <a:pt x="6068691" y="2268085"/>
                  <a:pt x="6047392" y="2256098"/>
                </a:cubicBezTo>
                <a:cubicBezTo>
                  <a:pt x="6053850" y="2259667"/>
                  <a:pt x="6042497" y="2252594"/>
                  <a:pt x="6041928" y="2254052"/>
                </a:cubicBezTo>
                <a:cubicBezTo>
                  <a:pt x="6041095" y="2256769"/>
                  <a:pt x="6046478" y="2256695"/>
                  <a:pt x="6046478" y="2256695"/>
                </a:cubicBezTo>
                <a:cubicBezTo>
                  <a:pt x="6058661" y="2265037"/>
                  <a:pt x="6070554" y="2272935"/>
                  <a:pt x="6082084" y="2280776"/>
                </a:cubicBezTo>
                <a:lnTo>
                  <a:pt x="6104559" y="2296736"/>
                </a:lnTo>
                <a:lnTo>
                  <a:pt x="6100814" y="2295471"/>
                </a:lnTo>
                <a:lnTo>
                  <a:pt x="6100644" y="2295432"/>
                </a:lnTo>
                <a:lnTo>
                  <a:pt x="6099606" y="2294798"/>
                </a:lnTo>
                <a:cubicBezTo>
                  <a:pt x="6097118" y="2292983"/>
                  <a:pt x="6084271" y="2283625"/>
                  <a:pt x="6083358" y="2284222"/>
                </a:cubicBezTo>
                <a:cubicBezTo>
                  <a:pt x="6080463" y="2286112"/>
                  <a:pt x="6094223" y="2294873"/>
                  <a:pt x="6093229" y="2293349"/>
                </a:cubicBezTo>
                <a:lnTo>
                  <a:pt x="6094406" y="2294082"/>
                </a:lnTo>
                <a:lnTo>
                  <a:pt x="6092595" y="2295033"/>
                </a:lnTo>
                <a:cubicBezTo>
                  <a:pt x="6093148" y="2295592"/>
                  <a:pt x="6094711" y="2296337"/>
                  <a:pt x="6096744" y="2297146"/>
                </a:cubicBezTo>
                <a:lnTo>
                  <a:pt x="6102017" y="2299043"/>
                </a:lnTo>
                <a:lnTo>
                  <a:pt x="6105163" y="2301311"/>
                </a:lnTo>
                <a:cubicBezTo>
                  <a:pt x="6105742" y="2304193"/>
                  <a:pt x="6093807" y="2296232"/>
                  <a:pt x="6093807" y="2296232"/>
                </a:cubicBezTo>
                <a:cubicBezTo>
                  <a:pt x="6071516" y="2280728"/>
                  <a:pt x="6051131" y="2268145"/>
                  <a:pt x="6032392" y="2255753"/>
                </a:cubicBezTo>
                <a:cubicBezTo>
                  <a:pt x="6030484" y="2254826"/>
                  <a:pt x="6009521" y="2239360"/>
                  <a:pt x="6007124" y="2242012"/>
                </a:cubicBezTo>
                <a:cubicBezTo>
                  <a:pt x="6005794" y="2243967"/>
                  <a:pt x="6021048" y="2253021"/>
                  <a:pt x="6010262" y="2244490"/>
                </a:cubicBezTo>
                <a:cubicBezTo>
                  <a:pt x="6027590" y="2256716"/>
                  <a:pt x="6043341" y="2266531"/>
                  <a:pt x="6060324" y="2277896"/>
                </a:cubicBezTo>
                <a:cubicBezTo>
                  <a:pt x="6060821" y="2278657"/>
                  <a:pt x="6079133" y="2288068"/>
                  <a:pt x="6079297" y="2290314"/>
                </a:cubicBezTo>
                <a:cubicBezTo>
                  <a:pt x="6077399" y="2293728"/>
                  <a:pt x="6067291" y="2284573"/>
                  <a:pt x="6067291" y="2284573"/>
                </a:cubicBezTo>
                <a:cubicBezTo>
                  <a:pt x="6044500" y="2270301"/>
                  <a:pt x="6031652" y="2262936"/>
                  <a:pt x="6010273" y="2248830"/>
                </a:cubicBezTo>
                <a:cubicBezTo>
                  <a:pt x="6008364" y="2247903"/>
                  <a:pt x="5988548" y="2233861"/>
                  <a:pt x="5987065" y="2235916"/>
                </a:cubicBezTo>
                <a:cubicBezTo>
                  <a:pt x="5987229" y="2238163"/>
                  <a:pt x="6004961" y="2246685"/>
                  <a:pt x="6003052" y="2245757"/>
                </a:cubicBezTo>
                <a:cubicBezTo>
                  <a:pt x="6008445" y="2250023"/>
                  <a:pt x="6012345" y="2252003"/>
                  <a:pt x="6018470" y="2257057"/>
                </a:cubicBezTo>
                <a:cubicBezTo>
                  <a:pt x="6007695" y="2252867"/>
                  <a:pt x="5999497" y="2244639"/>
                  <a:pt x="5989635" y="2239851"/>
                </a:cubicBezTo>
                <a:cubicBezTo>
                  <a:pt x="5987229" y="2238163"/>
                  <a:pt x="5983258" y="2238402"/>
                  <a:pt x="5979358" y="2236422"/>
                </a:cubicBezTo>
                <a:cubicBezTo>
                  <a:pt x="5968665" y="2232359"/>
                  <a:pt x="5955653" y="2222747"/>
                  <a:pt x="5945791" y="2217959"/>
                </a:cubicBezTo>
                <a:cubicBezTo>
                  <a:pt x="5949194" y="2219178"/>
                  <a:pt x="5941241" y="2215317"/>
                  <a:pt x="5940327" y="2215914"/>
                </a:cubicBezTo>
                <a:cubicBezTo>
                  <a:pt x="5937433" y="2217803"/>
                  <a:pt x="5947863" y="2221134"/>
                  <a:pt x="5948361" y="2221895"/>
                </a:cubicBezTo>
                <a:cubicBezTo>
                  <a:pt x="5972647" y="2236459"/>
                  <a:pt x="5996351" y="2250134"/>
                  <a:pt x="6017315" y="2265600"/>
                </a:cubicBezTo>
                <a:cubicBezTo>
                  <a:pt x="5994118" y="2255033"/>
                  <a:pt x="5981097" y="2241082"/>
                  <a:pt x="5958316" y="2231149"/>
                </a:cubicBezTo>
                <a:cubicBezTo>
                  <a:pt x="5958849" y="2230801"/>
                  <a:pt x="5954913" y="2229432"/>
                  <a:pt x="5951724" y="2228708"/>
                </a:cubicBezTo>
                <a:lnTo>
                  <a:pt x="5949979" y="2228515"/>
                </a:lnTo>
                <a:lnTo>
                  <a:pt x="5960911" y="2235360"/>
                </a:lnTo>
                <a:cubicBezTo>
                  <a:pt x="5968416" y="2239924"/>
                  <a:pt x="5975701" y="2244239"/>
                  <a:pt x="5983061" y="2248560"/>
                </a:cubicBezTo>
                <a:lnTo>
                  <a:pt x="6019441" y="2270075"/>
                </a:lnTo>
                <a:lnTo>
                  <a:pt x="6009765" y="2266804"/>
                </a:lnTo>
                <a:lnTo>
                  <a:pt x="6005463" y="2264913"/>
                </a:lnTo>
                <a:lnTo>
                  <a:pt x="6017985" y="2272949"/>
                </a:lnTo>
                <a:cubicBezTo>
                  <a:pt x="6023116" y="2276480"/>
                  <a:pt x="6034481" y="2285899"/>
                  <a:pt x="6022131" y="2279296"/>
                </a:cubicBezTo>
                <a:lnTo>
                  <a:pt x="6019496" y="2277844"/>
                </a:lnTo>
                <a:lnTo>
                  <a:pt x="6019599" y="2280992"/>
                </a:lnTo>
                <a:lnTo>
                  <a:pt x="6019135" y="2282159"/>
                </a:lnTo>
                <a:lnTo>
                  <a:pt x="6020301" y="2282868"/>
                </a:lnTo>
                <a:lnTo>
                  <a:pt x="6018949" y="2282625"/>
                </a:lnTo>
                <a:lnTo>
                  <a:pt x="6017340" y="2286668"/>
                </a:lnTo>
                <a:lnTo>
                  <a:pt x="6022690" y="2288031"/>
                </a:lnTo>
                <a:lnTo>
                  <a:pt x="6034132" y="2291595"/>
                </a:lnTo>
                <a:lnTo>
                  <a:pt x="6041114" y="2296054"/>
                </a:lnTo>
                <a:lnTo>
                  <a:pt x="6041958" y="2296589"/>
                </a:lnTo>
                <a:lnTo>
                  <a:pt x="6037294" y="2295438"/>
                </a:lnTo>
                <a:cubicBezTo>
                  <a:pt x="6031005" y="2293918"/>
                  <a:pt x="6024808" y="2292302"/>
                  <a:pt x="6019052" y="2290232"/>
                </a:cubicBezTo>
                <a:lnTo>
                  <a:pt x="6014750" y="2288709"/>
                </a:lnTo>
                <a:lnTo>
                  <a:pt x="6013443" y="2289695"/>
                </a:lnTo>
                <a:cubicBezTo>
                  <a:pt x="6012013" y="2289906"/>
                  <a:pt x="6010490" y="2289226"/>
                  <a:pt x="6009036" y="2287246"/>
                </a:cubicBezTo>
                <a:cubicBezTo>
                  <a:pt x="6017535" y="2298819"/>
                  <a:pt x="6006052" y="2287498"/>
                  <a:pt x="6024305" y="2294369"/>
                </a:cubicBezTo>
                <a:cubicBezTo>
                  <a:pt x="6033109" y="2297994"/>
                  <a:pt x="6036022" y="2300477"/>
                  <a:pt x="6036224" y="2302165"/>
                </a:cubicBezTo>
                <a:lnTo>
                  <a:pt x="6035933" y="2302882"/>
                </a:lnTo>
                <a:lnTo>
                  <a:pt x="6037303" y="2303175"/>
                </a:lnTo>
                <a:cubicBezTo>
                  <a:pt x="6040939" y="2304009"/>
                  <a:pt x="6044926" y="2305128"/>
                  <a:pt x="6048038" y="2306825"/>
                </a:cubicBezTo>
                <a:cubicBezTo>
                  <a:pt x="6058520" y="2312025"/>
                  <a:pt x="6040847" y="2307783"/>
                  <a:pt x="6037293" y="2306541"/>
                </a:cubicBezTo>
                <a:cubicBezTo>
                  <a:pt x="6031867" y="2305681"/>
                  <a:pt x="6026766" y="2303194"/>
                  <a:pt x="6024057" y="2302631"/>
                </a:cubicBezTo>
                <a:cubicBezTo>
                  <a:pt x="6022331" y="2302861"/>
                  <a:pt x="6020419" y="2304832"/>
                  <a:pt x="6017850" y="2304383"/>
                </a:cubicBezTo>
                <a:cubicBezTo>
                  <a:pt x="6013763" y="2304465"/>
                  <a:pt x="6007366" y="2302217"/>
                  <a:pt x="6000553" y="2299430"/>
                </a:cubicBezTo>
                <a:lnTo>
                  <a:pt x="5982803" y="2292095"/>
                </a:lnTo>
                <a:lnTo>
                  <a:pt x="5987459" y="2294806"/>
                </a:lnTo>
                <a:lnTo>
                  <a:pt x="5984305" y="2293854"/>
                </a:lnTo>
                <a:lnTo>
                  <a:pt x="5984208" y="2294069"/>
                </a:lnTo>
                <a:lnTo>
                  <a:pt x="5984269" y="2294079"/>
                </a:lnTo>
                <a:cubicBezTo>
                  <a:pt x="6000177" y="2300140"/>
                  <a:pt x="6013414" y="2304050"/>
                  <a:pt x="6028339" y="2309319"/>
                </a:cubicBezTo>
                <a:cubicBezTo>
                  <a:pt x="6031893" y="2310561"/>
                  <a:pt x="6035408" y="2313392"/>
                  <a:pt x="6040649" y="2315993"/>
                </a:cubicBezTo>
                <a:cubicBezTo>
                  <a:pt x="6047616" y="2318363"/>
                  <a:pt x="6051214" y="2317751"/>
                  <a:pt x="6053848" y="2321491"/>
                </a:cubicBezTo>
                <a:cubicBezTo>
                  <a:pt x="6055490" y="2324704"/>
                  <a:pt x="6052844" y="2327432"/>
                  <a:pt x="6054531" y="2328791"/>
                </a:cubicBezTo>
                <a:cubicBezTo>
                  <a:pt x="6058890" y="2332301"/>
                  <a:pt x="6077445" y="2335634"/>
                  <a:pt x="6084559" y="2337853"/>
                </a:cubicBezTo>
                <a:lnTo>
                  <a:pt x="6096104" y="2341368"/>
                </a:lnTo>
                <a:lnTo>
                  <a:pt x="6097058" y="2342461"/>
                </a:lnTo>
                <a:lnTo>
                  <a:pt x="6100079" y="2345343"/>
                </a:lnTo>
                <a:lnTo>
                  <a:pt x="6096336" y="2344334"/>
                </a:lnTo>
                <a:cubicBezTo>
                  <a:pt x="6078466" y="2339358"/>
                  <a:pt x="6060133" y="2334247"/>
                  <a:pt x="6040188" y="2329120"/>
                </a:cubicBezTo>
                <a:cubicBezTo>
                  <a:pt x="6036774" y="2327991"/>
                  <a:pt x="6028082" y="2325851"/>
                  <a:pt x="6018258" y="2323069"/>
                </a:cubicBezTo>
                <a:cubicBezTo>
                  <a:pt x="6014705" y="2321827"/>
                  <a:pt x="5987386" y="2313328"/>
                  <a:pt x="6001429" y="2319507"/>
                </a:cubicBezTo>
                <a:cubicBezTo>
                  <a:pt x="6014621" y="2325270"/>
                  <a:pt x="5993432" y="2318197"/>
                  <a:pt x="5990863" y="2317747"/>
                </a:cubicBezTo>
                <a:cubicBezTo>
                  <a:pt x="5988997" y="2317864"/>
                  <a:pt x="5982790" y="2319616"/>
                  <a:pt x="5982752" y="2321205"/>
                </a:cubicBezTo>
                <a:cubicBezTo>
                  <a:pt x="5983595" y="2321884"/>
                  <a:pt x="6013623" y="2330946"/>
                  <a:pt x="6017177" y="2332188"/>
                </a:cubicBezTo>
                <a:cubicBezTo>
                  <a:pt x="6025832" y="2335918"/>
                  <a:pt x="6033930" y="2338929"/>
                  <a:pt x="6040014" y="2342209"/>
                </a:cubicBezTo>
                <a:cubicBezTo>
                  <a:pt x="6040858" y="2342888"/>
                  <a:pt x="6042648" y="2345949"/>
                  <a:pt x="6043491" y="2346628"/>
                </a:cubicBezTo>
                <a:cubicBezTo>
                  <a:pt x="6052248" y="2352060"/>
                  <a:pt x="6071768" y="2351041"/>
                  <a:pt x="6069819" y="2354601"/>
                </a:cubicBezTo>
                <a:cubicBezTo>
                  <a:pt x="6069819" y="2354601"/>
                  <a:pt x="6065523" y="2354381"/>
                  <a:pt x="6062072" y="2354842"/>
                </a:cubicBezTo>
                <a:lnTo>
                  <a:pt x="6062605" y="2354409"/>
                </a:lnTo>
                <a:lnTo>
                  <a:pt x="6063798" y="2354611"/>
                </a:lnTo>
                <a:cubicBezTo>
                  <a:pt x="6063375" y="2354272"/>
                  <a:pt x="6063165" y="2354102"/>
                  <a:pt x="6062949" y="2354131"/>
                </a:cubicBezTo>
                <a:lnTo>
                  <a:pt x="6062605" y="2354409"/>
                </a:lnTo>
                <a:lnTo>
                  <a:pt x="6060415" y="2354037"/>
                </a:lnTo>
                <a:lnTo>
                  <a:pt x="6059114" y="2353405"/>
                </a:lnTo>
                <a:cubicBezTo>
                  <a:pt x="6058207" y="2353146"/>
                  <a:pt x="6057527" y="2353072"/>
                  <a:pt x="6057527" y="2353072"/>
                </a:cubicBezTo>
                <a:cubicBezTo>
                  <a:pt x="6057527" y="2353072"/>
                  <a:pt x="6054881" y="2355800"/>
                  <a:pt x="6052024" y="2355390"/>
                </a:cubicBezTo>
                <a:cubicBezTo>
                  <a:pt x="6045862" y="2355287"/>
                  <a:pt x="6031820" y="2349109"/>
                  <a:pt x="6026540" y="2348097"/>
                </a:cubicBezTo>
                <a:cubicBezTo>
                  <a:pt x="6025697" y="2347418"/>
                  <a:pt x="6023785" y="2349388"/>
                  <a:pt x="6022059" y="2349618"/>
                </a:cubicBezTo>
                <a:cubicBezTo>
                  <a:pt x="6018116" y="2349682"/>
                  <a:pt x="6012819" y="2347914"/>
                  <a:pt x="6007403" y="2345881"/>
                </a:cubicBezTo>
                <a:lnTo>
                  <a:pt x="6001792" y="2343757"/>
                </a:lnTo>
                <a:lnTo>
                  <a:pt x="5999752" y="2344583"/>
                </a:lnTo>
                <a:lnTo>
                  <a:pt x="5991148" y="2342635"/>
                </a:lnTo>
                <a:lnTo>
                  <a:pt x="5990421" y="2342388"/>
                </a:lnTo>
                <a:lnTo>
                  <a:pt x="5979131" y="2336961"/>
                </a:lnTo>
                <a:lnTo>
                  <a:pt x="5966703" y="2331224"/>
                </a:lnTo>
                <a:lnTo>
                  <a:pt x="5964924" y="2330645"/>
                </a:lnTo>
                <a:lnTo>
                  <a:pt x="5961035" y="2329638"/>
                </a:lnTo>
                <a:lnTo>
                  <a:pt x="5960706" y="2329605"/>
                </a:lnTo>
                <a:cubicBezTo>
                  <a:pt x="5959899" y="2329597"/>
                  <a:pt x="5958964" y="2329722"/>
                  <a:pt x="5958449" y="2330252"/>
                </a:cubicBezTo>
                <a:cubicBezTo>
                  <a:pt x="5959358" y="2334223"/>
                  <a:pt x="5982316" y="2339212"/>
                  <a:pt x="5986714" y="2341134"/>
                </a:cubicBezTo>
                <a:lnTo>
                  <a:pt x="5990421" y="2342388"/>
                </a:lnTo>
                <a:lnTo>
                  <a:pt x="5990742" y="2342542"/>
                </a:lnTo>
                <a:lnTo>
                  <a:pt x="5991148" y="2342635"/>
                </a:lnTo>
                <a:lnTo>
                  <a:pt x="6060242" y="2366023"/>
                </a:lnTo>
                <a:lnTo>
                  <a:pt x="6098397" y="2376830"/>
                </a:lnTo>
                <a:lnTo>
                  <a:pt x="6100501" y="2378672"/>
                </a:lnTo>
                <a:lnTo>
                  <a:pt x="6105680" y="2382686"/>
                </a:lnTo>
                <a:lnTo>
                  <a:pt x="6093428" y="2380092"/>
                </a:lnTo>
                <a:lnTo>
                  <a:pt x="6104760" y="2384318"/>
                </a:lnTo>
                <a:lnTo>
                  <a:pt x="6103202" y="2386800"/>
                </a:lnTo>
                <a:lnTo>
                  <a:pt x="6106702" y="2389117"/>
                </a:lnTo>
                <a:lnTo>
                  <a:pt x="6095264" y="2386348"/>
                </a:lnTo>
                <a:lnTo>
                  <a:pt x="6091877" y="2384943"/>
                </a:lnTo>
                <a:cubicBezTo>
                  <a:pt x="6090808" y="2384436"/>
                  <a:pt x="6090218" y="2384052"/>
                  <a:pt x="6090446" y="2383903"/>
                </a:cubicBezTo>
                <a:lnTo>
                  <a:pt x="6090335" y="2385157"/>
                </a:lnTo>
                <a:lnTo>
                  <a:pt x="6075031" y="2381453"/>
                </a:lnTo>
                <a:lnTo>
                  <a:pt x="6070975" y="2379053"/>
                </a:lnTo>
                <a:cubicBezTo>
                  <a:pt x="6068424" y="2377482"/>
                  <a:pt x="6065544" y="2375628"/>
                  <a:pt x="6061937" y="2373184"/>
                </a:cubicBezTo>
                <a:cubicBezTo>
                  <a:pt x="6060029" y="2372257"/>
                  <a:pt x="6045108" y="2361719"/>
                  <a:pt x="6050167" y="2367470"/>
                </a:cubicBezTo>
                <a:cubicBezTo>
                  <a:pt x="6054149" y="2371570"/>
                  <a:pt x="6066002" y="2377411"/>
                  <a:pt x="6068905" y="2379861"/>
                </a:cubicBezTo>
                <a:lnTo>
                  <a:pt x="6069100" y="2380019"/>
                </a:lnTo>
                <a:lnTo>
                  <a:pt x="6064927" y="2379009"/>
                </a:lnTo>
                <a:cubicBezTo>
                  <a:pt x="6046308" y="2375355"/>
                  <a:pt x="6029800" y="2367781"/>
                  <a:pt x="6011864" y="2362551"/>
                </a:cubicBezTo>
                <a:lnTo>
                  <a:pt x="5994308" y="2358558"/>
                </a:lnTo>
                <a:lnTo>
                  <a:pt x="5997551" y="2360035"/>
                </a:lnTo>
                <a:lnTo>
                  <a:pt x="5999586" y="2360853"/>
                </a:lnTo>
                <a:cubicBezTo>
                  <a:pt x="6000465" y="2361216"/>
                  <a:pt x="6001162" y="2361542"/>
                  <a:pt x="6001528" y="2361817"/>
                </a:cubicBezTo>
                <a:lnTo>
                  <a:pt x="6001526" y="2361845"/>
                </a:lnTo>
                <a:lnTo>
                  <a:pt x="6002144" y="2362126"/>
                </a:lnTo>
                <a:cubicBezTo>
                  <a:pt x="6029874" y="2375102"/>
                  <a:pt x="6042434" y="2382896"/>
                  <a:pt x="6080594" y="2397631"/>
                </a:cubicBezTo>
                <a:cubicBezTo>
                  <a:pt x="6086264" y="2401036"/>
                  <a:pt x="6140130" y="2420431"/>
                  <a:pt x="6115554" y="2418618"/>
                </a:cubicBezTo>
                <a:cubicBezTo>
                  <a:pt x="6097447" y="2416262"/>
                  <a:pt x="6061990" y="2395317"/>
                  <a:pt x="6050350" y="2392416"/>
                </a:cubicBezTo>
                <a:cubicBezTo>
                  <a:pt x="6030827" y="2385975"/>
                  <a:pt x="6010482" y="2380573"/>
                  <a:pt x="5990865" y="2376160"/>
                </a:cubicBezTo>
                <a:lnTo>
                  <a:pt x="5978252" y="2373799"/>
                </a:lnTo>
                <a:lnTo>
                  <a:pt x="5970424" y="2369783"/>
                </a:lnTo>
                <a:lnTo>
                  <a:pt x="5960872" y="2364599"/>
                </a:lnTo>
                <a:lnTo>
                  <a:pt x="5960185" y="2365194"/>
                </a:lnTo>
                <a:cubicBezTo>
                  <a:pt x="5959491" y="2365715"/>
                  <a:pt x="5958582" y="2366265"/>
                  <a:pt x="5957719" y="2366380"/>
                </a:cubicBezTo>
                <a:cubicBezTo>
                  <a:pt x="5955009" y="2365818"/>
                  <a:pt x="5939202" y="2361458"/>
                  <a:pt x="5935649" y="2360217"/>
                </a:cubicBezTo>
                <a:lnTo>
                  <a:pt x="5935341" y="2360195"/>
                </a:lnTo>
                <a:lnTo>
                  <a:pt x="5945095" y="2367160"/>
                </a:lnTo>
                <a:lnTo>
                  <a:pt x="5948351" y="2368365"/>
                </a:lnTo>
                <a:cubicBezTo>
                  <a:pt x="5949636" y="2368856"/>
                  <a:pt x="5950678" y="2369283"/>
                  <a:pt x="5951334" y="2369607"/>
                </a:cubicBezTo>
                <a:cubicBezTo>
                  <a:pt x="5962001" y="2373068"/>
                  <a:pt x="5970693" y="2375209"/>
                  <a:pt x="5974209" y="2378040"/>
                </a:cubicBezTo>
                <a:cubicBezTo>
                  <a:pt x="5990079" y="2385690"/>
                  <a:pt x="6002473" y="2388920"/>
                  <a:pt x="6018196" y="2396723"/>
                </a:cubicBezTo>
                <a:cubicBezTo>
                  <a:pt x="6002351" y="2393952"/>
                  <a:pt x="5990041" y="2387279"/>
                  <a:pt x="5974235" y="2382919"/>
                </a:cubicBezTo>
                <a:cubicBezTo>
                  <a:pt x="5966980" y="2380587"/>
                  <a:pt x="5960051" y="2376628"/>
                  <a:pt x="5952860" y="2377586"/>
                </a:cubicBezTo>
                <a:lnTo>
                  <a:pt x="5950499" y="2378677"/>
                </a:lnTo>
                <a:lnTo>
                  <a:pt x="5952054" y="2379658"/>
                </a:lnTo>
                <a:cubicBezTo>
                  <a:pt x="5956613" y="2382841"/>
                  <a:pt x="5959657" y="2385820"/>
                  <a:pt x="5958760" y="2387834"/>
                </a:cubicBezTo>
                <a:cubicBezTo>
                  <a:pt x="5958638" y="2389421"/>
                  <a:pt x="5955074" y="2389432"/>
                  <a:pt x="5949555" y="2388550"/>
                </a:cubicBezTo>
                <a:lnTo>
                  <a:pt x="5944478" y="2387537"/>
                </a:lnTo>
                <a:lnTo>
                  <a:pt x="5949932" y="2391967"/>
                </a:lnTo>
                <a:cubicBezTo>
                  <a:pt x="5955184" y="2394105"/>
                  <a:pt x="5956207" y="2394826"/>
                  <a:pt x="5954771" y="2394720"/>
                </a:cubicBezTo>
                <a:lnTo>
                  <a:pt x="5952889" y="2394369"/>
                </a:lnTo>
                <a:lnTo>
                  <a:pt x="5990011" y="2424523"/>
                </a:lnTo>
                <a:lnTo>
                  <a:pt x="5959822" y="2401371"/>
                </a:lnTo>
                <a:lnTo>
                  <a:pt x="5948194" y="2393327"/>
                </a:lnTo>
                <a:lnTo>
                  <a:pt x="5944866" y="2392511"/>
                </a:lnTo>
                <a:cubicBezTo>
                  <a:pt x="5940289" y="2391340"/>
                  <a:pt x="5935029" y="2389929"/>
                  <a:pt x="5930856" y="2388869"/>
                </a:cubicBezTo>
                <a:lnTo>
                  <a:pt x="5925906" y="2387678"/>
                </a:lnTo>
                <a:lnTo>
                  <a:pt x="5933148" y="2392870"/>
                </a:lnTo>
                <a:cubicBezTo>
                  <a:pt x="5953306" y="2407015"/>
                  <a:pt x="5968340" y="2417167"/>
                  <a:pt x="5986528" y="2432263"/>
                </a:cubicBezTo>
                <a:lnTo>
                  <a:pt x="5987255" y="2432879"/>
                </a:lnTo>
                <a:lnTo>
                  <a:pt x="5991616" y="2434780"/>
                </a:lnTo>
                <a:lnTo>
                  <a:pt x="6004127" y="2439009"/>
                </a:lnTo>
                <a:lnTo>
                  <a:pt x="6003834" y="2439137"/>
                </a:lnTo>
                <a:cubicBezTo>
                  <a:pt x="6004495" y="2439798"/>
                  <a:pt x="6006210" y="2441134"/>
                  <a:pt x="6009442" y="2443504"/>
                </a:cubicBezTo>
                <a:lnTo>
                  <a:pt x="6011568" y="2445099"/>
                </a:lnTo>
                <a:lnTo>
                  <a:pt x="6007557" y="2443939"/>
                </a:lnTo>
                <a:lnTo>
                  <a:pt x="5995874" y="2440169"/>
                </a:lnTo>
                <a:lnTo>
                  <a:pt x="6009586" y="2451768"/>
                </a:lnTo>
                <a:lnTo>
                  <a:pt x="6025424" y="2466073"/>
                </a:lnTo>
                <a:lnTo>
                  <a:pt x="6023687" y="2465037"/>
                </a:lnTo>
                <a:cubicBezTo>
                  <a:pt x="6019734" y="2462352"/>
                  <a:pt x="6014973" y="2458684"/>
                  <a:pt x="6010486" y="2455641"/>
                </a:cubicBezTo>
                <a:lnTo>
                  <a:pt x="6009142" y="2454822"/>
                </a:lnTo>
                <a:lnTo>
                  <a:pt x="6002734" y="2449041"/>
                </a:lnTo>
                <a:lnTo>
                  <a:pt x="5989512" y="2438116"/>
                </a:lnTo>
                <a:lnTo>
                  <a:pt x="5981639" y="2435576"/>
                </a:lnTo>
                <a:lnTo>
                  <a:pt x="5975427" y="2431119"/>
                </a:lnTo>
                <a:lnTo>
                  <a:pt x="5971470" y="2429371"/>
                </a:lnTo>
                <a:cubicBezTo>
                  <a:pt x="5964686" y="2426211"/>
                  <a:pt x="5958328" y="2423072"/>
                  <a:pt x="5955218" y="2422131"/>
                </a:cubicBezTo>
                <a:lnTo>
                  <a:pt x="5950196" y="2420520"/>
                </a:lnTo>
                <a:lnTo>
                  <a:pt x="5949895" y="2420824"/>
                </a:lnTo>
                <a:lnTo>
                  <a:pt x="5949753" y="2420938"/>
                </a:lnTo>
                <a:lnTo>
                  <a:pt x="5950028" y="2421134"/>
                </a:lnTo>
                <a:lnTo>
                  <a:pt x="5950590" y="2421576"/>
                </a:lnTo>
                <a:lnTo>
                  <a:pt x="5951051" y="2421430"/>
                </a:lnTo>
                <a:lnTo>
                  <a:pt x="5950590" y="2421577"/>
                </a:lnTo>
                <a:lnTo>
                  <a:pt x="5965533" y="2433381"/>
                </a:lnTo>
                <a:lnTo>
                  <a:pt x="5983306" y="2445630"/>
                </a:lnTo>
                <a:lnTo>
                  <a:pt x="5974363" y="2440355"/>
                </a:lnTo>
                <a:lnTo>
                  <a:pt x="5980626" y="2445301"/>
                </a:lnTo>
                <a:lnTo>
                  <a:pt x="5993629" y="2456490"/>
                </a:lnTo>
                <a:lnTo>
                  <a:pt x="6002804" y="2462465"/>
                </a:lnTo>
                <a:cubicBezTo>
                  <a:pt x="6008431" y="2466345"/>
                  <a:pt x="6013674" y="2470256"/>
                  <a:pt x="6018274" y="2474223"/>
                </a:cubicBezTo>
                <a:lnTo>
                  <a:pt x="6006833" y="2467849"/>
                </a:lnTo>
                <a:lnTo>
                  <a:pt x="6027344" y="2485496"/>
                </a:lnTo>
                <a:lnTo>
                  <a:pt x="6051700" y="2494626"/>
                </a:lnTo>
                <a:lnTo>
                  <a:pt x="6045288" y="2488418"/>
                </a:lnTo>
                <a:lnTo>
                  <a:pt x="6027713" y="2471739"/>
                </a:lnTo>
                <a:lnTo>
                  <a:pt x="6032491" y="2475457"/>
                </a:lnTo>
                <a:lnTo>
                  <a:pt x="6053103" y="2495152"/>
                </a:lnTo>
                <a:lnTo>
                  <a:pt x="6130815" y="2524283"/>
                </a:lnTo>
                <a:cubicBezTo>
                  <a:pt x="6183866" y="2545446"/>
                  <a:pt x="6234073" y="2567412"/>
                  <a:pt x="6276320" y="2590050"/>
                </a:cubicBezTo>
                <a:cubicBezTo>
                  <a:pt x="6258638" y="2585393"/>
                  <a:pt x="6238692" y="2578018"/>
                  <a:pt x="6217579" y="2569769"/>
                </a:cubicBezTo>
                <a:lnTo>
                  <a:pt x="6192678" y="2560110"/>
                </a:lnTo>
                <a:lnTo>
                  <a:pt x="6177990" y="2553159"/>
                </a:lnTo>
                <a:lnTo>
                  <a:pt x="6174630" y="2553106"/>
                </a:lnTo>
                <a:lnTo>
                  <a:pt x="6151827" y="2544260"/>
                </a:lnTo>
                <a:cubicBezTo>
                  <a:pt x="6128128" y="2534290"/>
                  <a:pt x="6105024" y="2526209"/>
                  <a:pt x="6082181" y="2519563"/>
                </a:cubicBezTo>
                <a:lnTo>
                  <a:pt x="6078363" y="2518660"/>
                </a:lnTo>
                <a:lnTo>
                  <a:pt x="6078510" y="2518796"/>
                </a:lnTo>
                <a:cubicBezTo>
                  <a:pt x="6086716" y="2526026"/>
                  <a:pt x="6095121" y="2533320"/>
                  <a:pt x="6103033" y="2540850"/>
                </a:cubicBezTo>
                <a:cubicBezTo>
                  <a:pt x="6111170" y="2549190"/>
                  <a:pt x="6119531" y="2557236"/>
                  <a:pt x="6127513" y="2565065"/>
                </a:cubicBezTo>
                <a:cubicBezTo>
                  <a:pt x="6135495" y="2572894"/>
                  <a:pt x="6143097" y="2580509"/>
                  <a:pt x="6149714" y="2587988"/>
                </a:cubicBezTo>
                <a:cubicBezTo>
                  <a:pt x="6140592" y="2580369"/>
                  <a:pt x="6131019" y="2571134"/>
                  <a:pt x="6122572" y="2562265"/>
                </a:cubicBezTo>
                <a:lnTo>
                  <a:pt x="6113169" y="2553942"/>
                </a:lnTo>
                <a:cubicBezTo>
                  <a:pt x="6110973" y="2554821"/>
                  <a:pt x="6117674" y="2562265"/>
                  <a:pt x="6119363" y="2563549"/>
                </a:cubicBezTo>
                <a:cubicBezTo>
                  <a:pt x="6138284" y="2583415"/>
                  <a:pt x="6163454" y="2603720"/>
                  <a:pt x="6178377" y="2622900"/>
                </a:cubicBezTo>
                <a:cubicBezTo>
                  <a:pt x="6159232" y="2608349"/>
                  <a:pt x="6140368" y="2585684"/>
                  <a:pt x="6121842" y="2569743"/>
                </a:cubicBezTo>
                <a:cubicBezTo>
                  <a:pt x="6127473" y="2574512"/>
                  <a:pt x="6117731" y="2565345"/>
                  <a:pt x="6116887" y="2566663"/>
                </a:cubicBezTo>
                <a:cubicBezTo>
                  <a:pt x="6115536" y="2569163"/>
                  <a:pt x="6120829" y="2570148"/>
                  <a:pt x="6120829" y="2570148"/>
                </a:cubicBezTo>
                <a:cubicBezTo>
                  <a:pt x="6131133" y="2580723"/>
                  <a:pt x="6141241" y="2590806"/>
                  <a:pt x="6151004" y="2600761"/>
                </a:cubicBezTo>
                <a:lnTo>
                  <a:pt x="6169901" y="2620828"/>
                </a:lnTo>
                <a:lnTo>
                  <a:pt x="6166478" y="2618852"/>
                </a:lnTo>
                <a:lnTo>
                  <a:pt x="6166319" y="2618781"/>
                </a:lnTo>
                <a:lnTo>
                  <a:pt x="6165426" y="2617955"/>
                </a:lnTo>
                <a:cubicBezTo>
                  <a:pt x="6163343" y="2615686"/>
                  <a:pt x="6152588" y="2603985"/>
                  <a:pt x="6151575" y="2604390"/>
                </a:cubicBezTo>
                <a:cubicBezTo>
                  <a:pt x="6148366" y="2605675"/>
                  <a:pt x="6160134" y="2616970"/>
                  <a:pt x="6159458" y="2615280"/>
                </a:cubicBezTo>
                <a:lnTo>
                  <a:pt x="6160469" y="2616231"/>
                </a:lnTo>
                <a:lnTo>
                  <a:pt x="6158506" y="2616807"/>
                </a:lnTo>
                <a:cubicBezTo>
                  <a:pt x="6158938" y="2617463"/>
                  <a:pt x="6160325" y="2618500"/>
                  <a:pt x="6162158" y="2619694"/>
                </a:cubicBezTo>
                <a:lnTo>
                  <a:pt x="6166955" y="2622591"/>
                </a:lnTo>
                <a:lnTo>
                  <a:pt x="6169595" y="2625434"/>
                </a:lnTo>
                <a:cubicBezTo>
                  <a:pt x="6169595" y="2628373"/>
                  <a:pt x="6159459" y="2618220"/>
                  <a:pt x="6159459" y="2618220"/>
                </a:cubicBezTo>
                <a:cubicBezTo>
                  <a:pt x="6140651" y="2598635"/>
                  <a:pt x="6123139" y="2582289"/>
                  <a:pt x="6107203" y="2566455"/>
                </a:cubicBezTo>
                <a:cubicBezTo>
                  <a:pt x="6105514" y="2565171"/>
                  <a:pt x="6088001" y="2545885"/>
                  <a:pt x="6085130" y="2548014"/>
                </a:cubicBezTo>
                <a:cubicBezTo>
                  <a:pt x="6083441" y="2549669"/>
                  <a:pt x="6096618" y="2561545"/>
                  <a:pt x="6087720" y="2551060"/>
                </a:cubicBezTo>
                <a:cubicBezTo>
                  <a:pt x="6102305" y="2566455"/>
                  <a:pt x="6115819" y="2579175"/>
                  <a:pt x="6130235" y="2593657"/>
                </a:cubicBezTo>
                <a:cubicBezTo>
                  <a:pt x="6130573" y="2594503"/>
                  <a:pt x="6146677" y="2607330"/>
                  <a:pt x="6146396" y="2609566"/>
                </a:cubicBezTo>
                <a:cubicBezTo>
                  <a:pt x="6143863" y="2612539"/>
                  <a:pt x="6135753" y="2601575"/>
                  <a:pt x="6135753" y="2601575"/>
                </a:cubicBezTo>
                <a:cubicBezTo>
                  <a:pt x="6116214" y="2583100"/>
                  <a:pt x="6105065" y="2573352"/>
                  <a:pt x="6086877" y="2555317"/>
                </a:cubicBezTo>
                <a:cubicBezTo>
                  <a:pt x="6085188" y="2554033"/>
                  <a:pt x="6068520" y="2536369"/>
                  <a:pt x="6066662" y="2538092"/>
                </a:cubicBezTo>
                <a:cubicBezTo>
                  <a:pt x="6066381" y="2540327"/>
                  <a:pt x="6082091" y="2552169"/>
                  <a:pt x="6080401" y="2550886"/>
                </a:cubicBezTo>
                <a:cubicBezTo>
                  <a:pt x="6084850" y="2556128"/>
                  <a:pt x="6088285" y="2558836"/>
                  <a:pt x="6093297" y="2564997"/>
                </a:cubicBezTo>
                <a:cubicBezTo>
                  <a:pt x="6083555" y="2558769"/>
                  <a:pt x="6077135" y="2549089"/>
                  <a:pt x="6068408" y="2542456"/>
                </a:cubicBezTo>
                <a:cubicBezTo>
                  <a:pt x="6066381" y="2540327"/>
                  <a:pt x="6062439" y="2539781"/>
                  <a:pt x="6059005" y="2537073"/>
                </a:cubicBezTo>
                <a:cubicBezTo>
                  <a:pt x="6049320" y="2530986"/>
                  <a:pt x="6038452" y="2519003"/>
                  <a:pt x="6029724" y="2512370"/>
                </a:cubicBezTo>
                <a:cubicBezTo>
                  <a:pt x="6032821" y="2514234"/>
                  <a:pt x="6025783" y="2508884"/>
                  <a:pt x="6024769" y="2509290"/>
                </a:cubicBezTo>
                <a:cubicBezTo>
                  <a:pt x="6021561" y="2510573"/>
                  <a:pt x="6031132" y="2515889"/>
                  <a:pt x="6031470" y="2516734"/>
                </a:cubicBezTo>
                <a:cubicBezTo>
                  <a:pt x="6052418" y="2535789"/>
                  <a:pt x="6072971" y="2553858"/>
                  <a:pt x="6090483" y="2573144"/>
                </a:cubicBezTo>
                <a:cubicBezTo>
                  <a:pt x="6069818" y="2558222"/>
                  <a:pt x="6059794" y="2541983"/>
                  <a:pt x="6039411" y="2527765"/>
                </a:cubicBezTo>
                <a:cubicBezTo>
                  <a:pt x="6040593" y="2527292"/>
                  <a:pt x="6025053" y="2519302"/>
                  <a:pt x="6031078" y="2525056"/>
                </a:cubicBezTo>
                <a:cubicBezTo>
                  <a:pt x="6052362" y="2544956"/>
                  <a:pt x="6071170" y="2561601"/>
                  <a:pt x="6089696" y="2580481"/>
                </a:cubicBezTo>
                <a:cubicBezTo>
                  <a:pt x="6094032" y="2584953"/>
                  <a:pt x="6103324" y="2596423"/>
                  <a:pt x="6092512" y="2587520"/>
                </a:cubicBezTo>
                <a:cubicBezTo>
                  <a:pt x="6079674" y="2576490"/>
                  <a:pt x="6065259" y="2564946"/>
                  <a:pt x="6051745" y="2552226"/>
                </a:cubicBezTo>
                <a:cubicBezTo>
                  <a:pt x="6047803" y="2548740"/>
                  <a:pt x="6033219" y="2536284"/>
                  <a:pt x="6043693" y="2547282"/>
                </a:cubicBezTo>
                <a:cubicBezTo>
                  <a:pt x="6053829" y="2557434"/>
                  <a:pt x="6065358" y="2568009"/>
                  <a:pt x="6076606" y="2578309"/>
                </a:cubicBezTo>
                <a:lnTo>
                  <a:pt x="6090016" y="2590663"/>
                </a:lnTo>
                <a:lnTo>
                  <a:pt x="6082264" y="2587604"/>
                </a:lnTo>
                <a:cubicBezTo>
                  <a:pt x="6070741" y="2585931"/>
                  <a:pt x="6083067" y="2592507"/>
                  <a:pt x="6091342" y="2596195"/>
                </a:cubicBezTo>
                <a:lnTo>
                  <a:pt x="6101861" y="2601939"/>
                </a:lnTo>
                <a:lnTo>
                  <a:pt x="6107830" y="2607685"/>
                </a:lnTo>
                <a:lnTo>
                  <a:pt x="6108552" y="2608375"/>
                </a:lnTo>
                <a:lnTo>
                  <a:pt x="6104205" y="2606330"/>
                </a:lnTo>
                <a:cubicBezTo>
                  <a:pt x="6098338" y="2603602"/>
                  <a:pt x="6092580" y="2600799"/>
                  <a:pt x="6087343" y="2597638"/>
                </a:cubicBezTo>
                <a:cubicBezTo>
                  <a:pt x="6075134" y="2591201"/>
                  <a:pt x="6061945" y="2581292"/>
                  <a:pt x="6048692" y="2575573"/>
                </a:cubicBezTo>
                <a:cubicBezTo>
                  <a:pt x="6034629" y="2568884"/>
                  <a:pt x="6052275" y="2579872"/>
                  <a:pt x="6059334" y="2584398"/>
                </a:cubicBezTo>
                <a:cubicBezTo>
                  <a:pt x="6066392" y="2588925"/>
                  <a:pt x="6074434" y="2594302"/>
                  <a:pt x="6076980" y="2595386"/>
                </a:cubicBezTo>
                <a:cubicBezTo>
                  <a:pt x="6078367" y="2597050"/>
                  <a:pt x="6081257" y="2600517"/>
                  <a:pt x="6081951" y="2601349"/>
                </a:cubicBezTo>
                <a:cubicBezTo>
                  <a:pt x="6085076" y="2603127"/>
                  <a:pt x="6086929" y="2603379"/>
                  <a:pt x="6089533" y="2604205"/>
                </a:cubicBezTo>
                <a:cubicBezTo>
                  <a:pt x="6090227" y="2605037"/>
                  <a:pt x="6091205" y="2608510"/>
                  <a:pt x="6094620" y="2610307"/>
                </a:cubicBezTo>
                <a:cubicBezTo>
                  <a:pt x="6097744" y="2612085"/>
                  <a:pt x="6107064" y="2615054"/>
                  <a:pt x="6112501" y="2619606"/>
                </a:cubicBezTo>
                <a:cubicBezTo>
                  <a:pt x="6121755" y="2626767"/>
                  <a:pt x="6105262" y="2619132"/>
                  <a:pt x="6102022" y="2617216"/>
                </a:cubicBezTo>
                <a:cubicBezTo>
                  <a:pt x="6096870" y="2615305"/>
                  <a:pt x="6092358" y="2611863"/>
                  <a:pt x="6089812" y="2610779"/>
                </a:cubicBezTo>
                <a:cubicBezTo>
                  <a:pt x="6088075" y="2610665"/>
                  <a:pt x="6085813" y="2612221"/>
                  <a:pt x="6083382" y="2611276"/>
                </a:cubicBezTo>
                <a:cubicBezTo>
                  <a:pt x="6079358" y="2610553"/>
                  <a:pt x="6073529" y="2607090"/>
                  <a:pt x="6067396" y="2603018"/>
                </a:cubicBezTo>
                <a:lnTo>
                  <a:pt x="6049654" y="2591144"/>
                </a:lnTo>
                <a:lnTo>
                  <a:pt x="6050069" y="2591359"/>
                </a:lnTo>
                <a:lnTo>
                  <a:pt x="6051056" y="2591891"/>
                </a:lnTo>
                <a:cubicBezTo>
                  <a:pt x="6051240" y="2591985"/>
                  <a:pt x="6051144" y="2591927"/>
                  <a:pt x="6050843" y="2591762"/>
                </a:cubicBezTo>
                <a:lnTo>
                  <a:pt x="6050069" y="2591359"/>
                </a:lnTo>
                <a:lnTo>
                  <a:pt x="6049592" y="2591102"/>
                </a:lnTo>
                <a:lnTo>
                  <a:pt x="6049654" y="2591144"/>
                </a:lnTo>
                <a:lnTo>
                  <a:pt x="6047191" y="2589863"/>
                </a:lnTo>
                <a:cubicBezTo>
                  <a:pt x="6043921" y="2588240"/>
                  <a:pt x="6039783" y="2586396"/>
                  <a:pt x="6039579" y="2587301"/>
                </a:cubicBezTo>
                <a:cubicBezTo>
                  <a:pt x="6038185" y="2589569"/>
                  <a:pt x="6052482" y="2594569"/>
                  <a:pt x="6052482" y="2594569"/>
                </a:cubicBezTo>
                <a:cubicBezTo>
                  <a:pt x="6066889" y="2603641"/>
                  <a:pt x="6079098" y="2610077"/>
                  <a:pt x="6092695" y="2618178"/>
                </a:cubicBezTo>
                <a:cubicBezTo>
                  <a:pt x="6095936" y="2620095"/>
                  <a:pt x="6098825" y="2623561"/>
                  <a:pt x="6103452" y="2627142"/>
                </a:cubicBezTo>
                <a:cubicBezTo>
                  <a:pt x="6109817" y="2630836"/>
                  <a:pt x="6113466" y="2630944"/>
                  <a:pt x="6115313" y="2635129"/>
                </a:cubicBezTo>
                <a:cubicBezTo>
                  <a:pt x="6116291" y="2638602"/>
                  <a:pt x="6113159" y="2640757"/>
                  <a:pt x="6114547" y="2642420"/>
                </a:cubicBezTo>
                <a:cubicBezTo>
                  <a:pt x="6118131" y="2646719"/>
                  <a:pt x="6135668" y="2653636"/>
                  <a:pt x="6142206" y="2657210"/>
                </a:cubicBezTo>
                <a:lnTo>
                  <a:pt x="6152834" y="2662927"/>
                </a:lnTo>
                <a:lnTo>
                  <a:pt x="6153556" y="2664186"/>
                </a:lnTo>
                <a:lnTo>
                  <a:pt x="6155951" y="2667606"/>
                </a:lnTo>
                <a:lnTo>
                  <a:pt x="6152480" y="2665880"/>
                </a:lnTo>
                <a:cubicBezTo>
                  <a:pt x="6135936" y="2657488"/>
                  <a:pt x="6118967" y="2648871"/>
                  <a:pt x="6100419" y="2639923"/>
                </a:cubicBezTo>
                <a:cubicBezTo>
                  <a:pt x="6097295" y="2638145"/>
                  <a:pt x="6089192" y="2634337"/>
                  <a:pt x="6080107" y="2629677"/>
                </a:cubicBezTo>
                <a:cubicBezTo>
                  <a:pt x="6076867" y="2627761"/>
                  <a:pt x="6051754" y="2614056"/>
                  <a:pt x="6064307" y="2622875"/>
                </a:cubicBezTo>
                <a:cubicBezTo>
                  <a:pt x="6076108" y="2631120"/>
                  <a:pt x="6056725" y="2620018"/>
                  <a:pt x="6054294" y="2619072"/>
                </a:cubicBezTo>
                <a:lnTo>
                  <a:pt x="6052807" y="2619041"/>
                </a:lnTo>
                <a:lnTo>
                  <a:pt x="6060046" y="2622531"/>
                </a:lnTo>
                <a:lnTo>
                  <a:pt x="6060482" y="2624215"/>
                </a:lnTo>
                <a:lnTo>
                  <a:pt x="6060415" y="2627051"/>
                </a:lnTo>
                <a:lnTo>
                  <a:pt x="6059274" y="2626553"/>
                </a:lnTo>
                <a:lnTo>
                  <a:pt x="6104115" y="2648557"/>
                </a:lnTo>
                <a:cubicBezTo>
                  <a:pt x="6226637" y="2709786"/>
                  <a:pt x="6349052" y="2773267"/>
                  <a:pt x="6461281" y="2834605"/>
                </a:cubicBezTo>
                <a:cubicBezTo>
                  <a:pt x="6472562" y="2840659"/>
                  <a:pt x="6462032" y="2831933"/>
                  <a:pt x="6481766" y="2846609"/>
                </a:cubicBezTo>
                <a:cubicBezTo>
                  <a:pt x="6495323" y="2853303"/>
                  <a:pt x="6510954" y="2866344"/>
                  <a:pt x="6482215" y="2852500"/>
                </a:cubicBezTo>
                <a:cubicBezTo>
                  <a:pt x="6418559" y="2816829"/>
                  <a:pt x="6359358" y="2779047"/>
                  <a:pt x="6288773" y="2744310"/>
                </a:cubicBezTo>
                <a:cubicBezTo>
                  <a:pt x="6281394" y="2739352"/>
                  <a:pt x="6241825" y="2725344"/>
                  <a:pt x="6265786" y="2741208"/>
                </a:cubicBezTo>
                <a:cubicBezTo>
                  <a:pt x="6303103" y="2763229"/>
                  <a:pt x="6353078" y="2786408"/>
                  <a:pt x="6386368" y="2807777"/>
                </a:cubicBezTo>
                <a:cubicBezTo>
                  <a:pt x="6429413" y="2831889"/>
                  <a:pt x="6457703" y="2839844"/>
                  <a:pt x="6499247" y="2869298"/>
                </a:cubicBezTo>
                <a:cubicBezTo>
                  <a:pt x="6525284" y="2885265"/>
                  <a:pt x="6490692" y="2869774"/>
                  <a:pt x="6473233" y="2861983"/>
                </a:cubicBezTo>
                <a:cubicBezTo>
                  <a:pt x="6443418" y="2844474"/>
                  <a:pt x="6400048" y="2820270"/>
                  <a:pt x="6373261" y="2806973"/>
                </a:cubicBezTo>
                <a:cubicBezTo>
                  <a:pt x="6330215" y="2782862"/>
                  <a:pt x="6284444" y="2752219"/>
                  <a:pt x="6221236" y="2728683"/>
                </a:cubicBezTo>
                <a:cubicBezTo>
                  <a:pt x="6170098" y="2707459"/>
                  <a:pt x="6128516" y="2678924"/>
                  <a:pt x="6082798" y="2658077"/>
                </a:cubicBezTo>
                <a:lnTo>
                  <a:pt x="6060424" y="2649743"/>
                </a:lnTo>
                <a:lnTo>
                  <a:pt x="6112825" y="2680049"/>
                </a:lnTo>
                <a:lnTo>
                  <a:pt x="6148110" y="2698148"/>
                </a:lnTo>
                <a:lnTo>
                  <a:pt x="6149361" y="2699781"/>
                </a:lnTo>
                <a:lnTo>
                  <a:pt x="6151426" y="2700709"/>
                </a:lnTo>
                <a:cubicBezTo>
                  <a:pt x="6167283" y="2708109"/>
                  <a:pt x="6183466" y="2716382"/>
                  <a:pt x="6194471" y="2724040"/>
                </a:cubicBezTo>
                <a:cubicBezTo>
                  <a:pt x="6202600" y="2726325"/>
                  <a:pt x="6210103" y="2737081"/>
                  <a:pt x="6217356" y="2742484"/>
                </a:cubicBezTo>
                <a:cubicBezTo>
                  <a:pt x="6266154" y="2771095"/>
                  <a:pt x="6302249" y="2781243"/>
                  <a:pt x="6346820" y="2808666"/>
                </a:cubicBezTo>
                <a:cubicBezTo>
                  <a:pt x="6341517" y="2803813"/>
                  <a:pt x="6390741" y="2829662"/>
                  <a:pt x="6385661" y="2840243"/>
                </a:cubicBezTo>
                <a:cubicBezTo>
                  <a:pt x="6387162" y="2834902"/>
                  <a:pt x="6356922" y="2826399"/>
                  <a:pt x="6348792" y="2824113"/>
                </a:cubicBezTo>
                <a:cubicBezTo>
                  <a:pt x="6313125" y="2804958"/>
                  <a:pt x="6273207" y="2775961"/>
                  <a:pt x="6230610" y="2757739"/>
                </a:cubicBezTo>
                <a:cubicBezTo>
                  <a:pt x="6169230" y="2728952"/>
                  <a:pt x="6111877" y="2700818"/>
                  <a:pt x="6050747" y="2677385"/>
                </a:cubicBezTo>
                <a:lnTo>
                  <a:pt x="6050274" y="2677237"/>
                </a:lnTo>
                <a:lnTo>
                  <a:pt x="6050257" y="2677280"/>
                </a:lnTo>
                <a:lnTo>
                  <a:pt x="6049148" y="2676885"/>
                </a:lnTo>
                <a:lnTo>
                  <a:pt x="6044589" y="2675458"/>
                </a:lnTo>
                <a:cubicBezTo>
                  <a:pt x="6044171" y="2676827"/>
                  <a:pt x="6058118" y="2686423"/>
                  <a:pt x="6060725" y="2689317"/>
                </a:cubicBezTo>
                <a:cubicBezTo>
                  <a:pt x="6102570" y="2710210"/>
                  <a:pt x="6137487" y="2725792"/>
                  <a:pt x="6178581" y="2749355"/>
                </a:cubicBezTo>
                <a:cubicBezTo>
                  <a:pt x="6203093" y="2762012"/>
                  <a:pt x="6143790" y="2733328"/>
                  <a:pt x="6139888" y="2732231"/>
                </a:cubicBezTo>
                <a:cubicBezTo>
                  <a:pt x="6109873" y="2717307"/>
                  <a:pt x="6084319" y="2703366"/>
                  <a:pt x="6051965" y="2688866"/>
                </a:cubicBezTo>
                <a:lnTo>
                  <a:pt x="6038009" y="2682993"/>
                </a:lnTo>
                <a:lnTo>
                  <a:pt x="6045901" y="2688352"/>
                </a:lnTo>
                <a:cubicBezTo>
                  <a:pt x="6052273" y="2692424"/>
                  <a:pt x="6058622" y="2696510"/>
                  <a:pt x="6065563" y="2701881"/>
                </a:cubicBezTo>
                <a:cubicBezTo>
                  <a:pt x="6050572" y="2696049"/>
                  <a:pt x="6039815" y="2687085"/>
                  <a:pt x="6025174" y="2679702"/>
                </a:cubicBezTo>
                <a:cubicBezTo>
                  <a:pt x="6021847" y="2677846"/>
                  <a:pt x="6018680" y="2675606"/>
                  <a:pt x="6015440" y="2673772"/>
                </a:cubicBezTo>
                <a:lnTo>
                  <a:pt x="6008996" y="2671554"/>
                </a:lnTo>
                <a:lnTo>
                  <a:pt x="6008797" y="2671835"/>
                </a:lnTo>
                <a:cubicBezTo>
                  <a:pt x="6008046" y="2674506"/>
                  <a:pt x="6059547" y="2700995"/>
                  <a:pt x="6064648" y="2705312"/>
                </a:cubicBezTo>
                <a:cubicBezTo>
                  <a:pt x="6185041" y="2765222"/>
                  <a:pt x="6293065" y="2814667"/>
                  <a:pt x="6404131" y="2878252"/>
                </a:cubicBezTo>
                <a:lnTo>
                  <a:pt x="6437563" y="2897956"/>
                </a:lnTo>
                <a:lnTo>
                  <a:pt x="6447337" y="2901768"/>
                </a:lnTo>
                <a:lnTo>
                  <a:pt x="6501011" y="2930004"/>
                </a:lnTo>
                <a:lnTo>
                  <a:pt x="6466859" y="2913240"/>
                </a:lnTo>
                <a:lnTo>
                  <a:pt x="6453645" y="2907540"/>
                </a:lnTo>
                <a:lnTo>
                  <a:pt x="6457451" y="2910025"/>
                </a:lnTo>
                <a:cubicBezTo>
                  <a:pt x="6466897" y="2917141"/>
                  <a:pt x="6453838" y="2915676"/>
                  <a:pt x="6440378" y="2908949"/>
                </a:cubicBezTo>
                <a:cubicBezTo>
                  <a:pt x="6417067" y="2899513"/>
                  <a:pt x="6391780" y="2880874"/>
                  <a:pt x="6365868" y="2864462"/>
                </a:cubicBezTo>
                <a:cubicBezTo>
                  <a:pt x="6296036" y="2827054"/>
                  <a:pt x="6217423" y="2780932"/>
                  <a:pt x="6135131" y="2749148"/>
                </a:cubicBezTo>
                <a:cubicBezTo>
                  <a:pt x="6129335" y="2746677"/>
                  <a:pt x="6126464" y="2745810"/>
                  <a:pt x="6125535" y="2745976"/>
                </a:cubicBezTo>
                <a:lnTo>
                  <a:pt x="6125506" y="2746423"/>
                </a:lnTo>
                <a:lnTo>
                  <a:pt x="6137201" y="2751422"/>
                </a:lnTo>
                <a:cubicBezTo>
                  <a:pt x="6148931" y="2756831"/>
                  <a:pt x="6160426" y="2763016"/>
                  <a:pt x="6170640" y="2770978"/>
                </a:cubicBezTo>
                <a:cubicBezTo>
                  <a:pt x="6171064" y="2771667"/>
                  <a:pt x="6178417" y="2778065"/>
                  <a:pt x="6179668" y="2778245"/>
                </a:cubicBezTo>
                <a:cubicBezTo>
                  <a:pt x="6180495" y="2777737"/>
                  <a:pt x="6175288" y="2771126"/>
                  <a:pt x="6173544" y="2770142"/>
                </a:cubicBezTo>
                <a:cubicBezTo>
                  <a:pt x="6168853" y="2766220"/>
                  <a:pt x="6176962" y="2771995"/>
                  <a:pt x="6178845" y="2772895"/>
                </a:cubicBezTo>
                <a:cubicBezTo>
                  <a:pt x="6180543" y="2774265"/>
                  <a:pt x="6182591" y="2776418"/>
                  <a:pt x="6184654" y="2778972"/>
                </a:cubicBezTo>
                <a:lnTo>
                  <a:pt x="6186844" y="2782121"/>
                </a:lnTo>
                <a:lnTo>
                  <a:pt x="6229738" y="2804210"/>
                </a:lnTo>
                <a:cubicBezTo>
                  <a:pt x="6259353" y="2819621"/>
                  <a:pt x="6289117" y="2835436"/>
                  <a:pt x="6317418" y="2850839"/>
                </a:cubicBezTo>
                <a:cubicBezTo>
                  <a:pt x="6328272" y="2859655"/>
                  <a:pt x="6343006" y="2860916"/>
                  <a:pt x="6348108" y="2865232"/>
                </a:cubicBezTo>
                <a:cubicBezTo>
                  <a:pt x="6351459" y="2869537"/>
                  <a:pt x="6353108" y="2878647"/>
                  <a:pt x="6355385" y="2879287"/>
                </a:cubicBezTo>
                <a:cubicBezTo>
                  <a:pt x="6365851" y="2888234"/>
                  <a:pt x="6385342" y="2898158"/>
                  <a:pt x="6406336" y="2908504"/>
                </a:cubicBezTo>
                <a:lnTo>
                  <a:pt x="6437566" y="2924048"/>
                </a:lnTo>
                <a:lnTo>
                  <a:pt x="6461142" y="2934542"/>
                </a:lnTo>
                <a:cubicBezTo>
                  <a:pt x="6496159" y="2951359"/>
                  <a:pt x="6530267" y="2971087"/>
                  <a:pt x="6564506" y="2990829"/>
                </a:cubicBezTo>
                <a:cubicBezTo>
                  <a:pt x="6571477" y="2995514"/>
                  <a:pt x="6577504" y="3000813"/>
                  <a:pt x="6584209" y="3004296"/>
                </a:cubicBezTo>
                <a:lnTo>
                  <a:pt x="6590153" y="3006665"/>
                </a:lnTo>
                <a:lnTo>
                  <a:pt x="6590161" y="3006990"/>
                </a:lnTo>
                <a:cubicBezTo>
                  <a:pt x="6590368" y="3007307"/>
                  <a:pt x="6590741" y="3007380"/>
                  <a:pt x="6591198" y="3007082"/>
                </a:cubicBezTo>
                <a:lnTo>
                  <a:pt x="6590153" y="3006665"/>
                </a:lnTo>
                <a:lnTo>
                  <a:pt x="6590120" y="3005432"/>
                </a:lnTo>
                <a:cubicBezTo>
                  <a:pt x="6598570" y="3010054"/>
                  <a:pt x="6608433" y="3014841"/>
                  <a:pt x="6609346" y="3014245"/>
                </a:cubicBezTo>
                <a:cubicBezTo>
                  <a:pt x="6608433" y="3014841"/>
                  <a:pt x="6605863" y="3010906"/>
                  <a:pt x="6605863" y="3010906"/>
                </a:cubicBezTo>
                <a:cubicBezTo>
                  <a:pt x="6604370" y="3008621"/>
                  <a:pt x="6607690" y="3009712"/>
                  <a:pt x="6605618" y="3006539"/>
                </a:cubicBezTo>
                <a:cubicBezTo>
                  <a:pt x="6603211" y="3004851"/>
                  <a:pt x="6596172" y="3000393"/>
                  <a:pt x="6591277" y="2996889"/>
                </a:cubicBezTo>
                <a:cubicBezTo>
                  <a:pt x="6583695" y="2992016"/>
                  <a:pt x="6575822" y="2986926"/>
                  <a:pt x="6567774" y="2981781"/>
                </a:cubicBezTo>
                <a:lnTo>
                  <a:pt x="6547262" y="2968884"/>
                </a:lnTo>
                <a:lnTo>
                  <a:pt x="6552677" y="2971589"/>
                </a:lnTo>
                <a:cubicBezTo>
                  <a:pt x="6561878" y="2976945"/>
                  <a:pt x="6570683" y="2982694"/>
                  <a:pt x="6579174" y="2988376"/>
                </a:cubicBezTo>
                <a:cubicBezTo>
                  <a:pt x="6596004" y="2999841"/>
                  <a:pt x="6616225" y="3010177"/>
                  <a:pt x="6634701" y="3021835"/>
                </a:cubicBezTo>
                <a:cubicBezTo>
                  <a:pt x="6644318" y="3028411"/>
                  <a:pt x="6654099" y="3034655"/>
                  <a:pt x="6663465" y="3040763"/>
                </a:cubicBezTo>
                <a:cubicBezTo>
                  <a:pt x="6672831" y="3046869"/>
                  <a:pt x="6681782" y="3052840"/>
                  <a:pt x="6689740" y="3058871"/>
                </a:cubicBezTo>
                <a:cubicBezTo>
                  <a:pt x="6679298" y="3053195"/>
                  <a:pt x="6668096" y="3046023"/>
                  <a:pt x="6658070" y="3038989"/>
                </a:cubicBezTo>
                <a:lnTo>
                  <a:pt x="6647214" y="3032678"/>
                </a:lnTo>
                <a:cubicBezTo>
                  <a:pt x="6645234" y="3033971"/>
                  <a:pt x="6653268" y="3039952"/>
                  <a:pt x="6655176" y="3040879"/>
                </a:cubicBezTo>
                <a:cubicBezTo>
                  <a:pt x="6677634" y="3056636"/>
                  <a:pt x="6706305" y="3071595"/>
                  <a:pt x="6724709" y="3087466"/>
                </a:cubicBezTo>
                <a:cubicBezTo>
                  <a:pt x="6703076" y="3076964"/>
                  <a:pt x="6680123" y="3058451"/>
                  <a:pt x="6658824" y="3046465"/>
                </a:cubicBezTo>
                <a:cubicBezTo>
                  <a:pt x="6665283" y="3050034"/>
                  <a:pt x="6653929" y="3042961"/>
                  <a:pt x="6653361" y="3044419"/>
                </a:cubicBezTo>
                <a:cubicBezTo>
                  <a:pt x="6652528" y="3047136"/>
                  <a:pt x="6657910" y="3047061"/>
                  <a:pt x="6657910" y="3047061"/>
                </a:cubicBezTo>
                <a:cubicBezTo>
                  <a:pt x="6670094" y="3055403"/>
                  <a:pt x="6681987" y="3063301"/>
                  <a:pt x="6693517" y="3071141"/>
                </a:cubicBezTo>
                <a:lnTo>
                  <a:pt x="6715991" y="3087102"/>
                </a:lnTo>
                <a:lnTo>
                  <a:pt x="6712246" y="3085837"/>
                </a:lnTo>
                <a:lnTo>
                  <a:pt x="6712076" y="3085799"/>
                </a:lnTo>
                <a:lnTo>
                  <a:pt x="6711039" y="3085165"/>
                </a:lnTo>
                <a:cubicBezTo>
                  <a:pt x="6708550" y="3083349"/>
                  <a:pt x="6695704" y="3073992"/>
                  <a:pt x="6694790" y="3074588"/>
                </a:cubicBezTo>
                <a:cubicBezTo>
                  <a:pt x="6691896" y="3076478"/>
                  <a:pt x="6705656" y="3085239"/>
                  <a:pt x="6704661" y="3083716"/>
                </a:cubicBezTo>
                <a:lnTo>
                  <a:pt x="6705838" y="3084449"/>
                </a:lnTo>
                <a:lnTo>
                  <a:pt x="6704027" y="3085399"/>
                </a:lnTo>
                <a:cubicBezTo>
                  <a:pt x="6704580" y="3085958"/>
                  <a:pt x="6706144" y="3086702"/>
                  <a:pt x="6708176" y="3087512"/>
                </a:cubicBezTo>
                <a:lnTo>
                  <a:pt x="6713450" y="3089409"/>
                </a:lnTo>
                <a:lnTo>
                  <a:pt x="6716596" y="3091677"/>
                </a:lnTo>
                <a:cubicBezTo>
                  <a:pt x="6717174" y="3094559"/>
                  <a:pt x="6705240" y="3086598"/>
                  <a:pt x="6705240" y="3086598"/>
                </a:cubicBezTo>
                <a:cubicBezTo>
                  <a:pt x="6682948" y="3071094"/>
                  <a:pt x="6662564" y="3058510"/>
                  <a:pt x="6643825" y="3046119"/>
                </a:cubicBezTo>
                <a:cubicBezTo>
                  <a:pt x="6641916" y="3045192"/>
                  <a:pt x="6620953" y="3029727"/>
                  <a:pt x="6618557" y="3032378"/>
                </a:cubicBezTo>
                <a:cubicBezTo>
                  <a:pt x="6617226" y="3034334"/>
                  <a:pt x="6632480" y="3043386"/>
                  <a:pt x="6621695" y="3034856"/>
                </a:cubicBezTo>
                <a:cubicBezTo>
                  <a:pt x="6639022" y="3047082"/>
                  <a:pt x="6654774" y="3056896"/>
                  <a:pt x="6671756" y="3068262"/>
                </a:cubicBezTo>
                <a:cubicBezTo>
                  <a:pt x="6672253" y="3069023"/>
                  <a:pt x="6690566" y="3078434"/>
                  <a:pt x="6690730" y="3080681"/>
                </a:cubicBezTo>
                <a:cubicBezTo>
                  <a:pt x="6688831" y="3084094"/>
                  <a:pt x="6678724" y="3074940"/>
                  <a:pt x="6678724" y="3074940"/>
                </a:cubicBezTo>
                <a:cubicBezTo>
                  <a:pt x="6655933" y="3060667"/>
                  <a:pt x="6643084" y="3053303"/>
                  <a:pt x="6621705" y="3039196"/>
                </a:cubicBezTo>
                <a:cubicBezTo>
                  <a:pt x="6619796" y="3038269"/>
                  <a:pt x="6599981" y="3024227"/>
                  <a:pt x="6598498" y="3026281"/>
                </a:cubicBezTo>
                <a:cubicBezTo>
                  <a:pt x="6598662" y="3028529"/>
                  <a:pt x="6616394" y="3037050"/>
                  <a:pt x="6614484" y="3036124"/>
                </a:cubicBezTo>
                <a:cubicBezTo>
                  <a:pt x="6619878" y="3040389"/>
                  <a:pt x="6623778" y="3042369"/>
                  <a:pt x="6629903" y="3047424"/>
                </a:cubicBezTo>
                <a:cubicBezTo>
                  <a:pt x="6619128" y="3043233"/>
                  <a:pt x="6610930" y="3035005"/>
                  <a:pt x="6601068" y="3030218"/>
                </a:cubicBezTo>
                <a:cubicBezTo>
                  <a:pt x="6598662" y="3028529"/>
                  <a:pt x="6594690" y="3028769"/>
                  <a:pt x="6590790" y="3026788"/>
                </a:cubicBezTo>
                <a:cubicBezTo>
                  <a:pt x="6580097" y="3022724"/>
                  <a:pt x="6567085" y="3013113"/>
                  <a:pt x="6557223" y="3008326"/>
                </a:cubicBezTo>
                <a:cubicBezTo>
                  <a:pt x="6560627" y="3009544"/>
                  <a:pt x="6552674" y="3005683"/>
                  <a:pt x="6551760" y="3006280"/>
                </a:cubicBezTo>
                <a:cubicBezTo>
                  <a:pt x="6548866" y="3008170"/>
                  <a:pt x="6559296" y="3011499"/>
                  <a:pt x="6559793" y="3012261"/>
                </a:cubicBezTo>
                <a:cubicBezTo>
                  <a:pt x="6584079" y="3026825"/>
                  <a:pt x="6607783" y="3040500"/>
                  <a:pt x="6628747" y="3055966"/>
                </a:cubicBezTo>
                <a:cubicBezTo>
                  <a:pt x="6605551" y="3045399"/>
                  <a:pt x="6592529" y="3031447"/>
                  <a:pt x="6569748" y="3021515"/>
                </a:cubicBezTo>
                <a:cubicBezTo>
                  <a:pt x="6570281" y="3021167"/>
                  <a:pt x="6566346" y="3019799"/>
                  <a:pt x="6563157" y="3019074"/>
                </a:cubicBezTo>
                <a:lnTo>
                  <a:pt x="6561412" y="3018881"/>
                </a:lnTo>
                <a:lnTo>
                  <a:pt x="6572344" y="3025726"/>
                </a:lnTo>
                <a:cubicBezTo>
                  <a:pt x="6579848" y="3030290"/>
                  <a:pt x="6587134" y="3034605"/>
                  <a:pt x="6594493" y="3038926"/>
                </a:cubicBezTo>
                <a:lnTo>
                  <a:pt x="6630873" y="3060441"/>
                </a:lnTo>
                <a:lnTo>
                  <a:pt x="6621198" y="3057170"/>
                </a:lnTo>
                <a:lnTo>
                  <a:pt x="6616896" y="3055279"/>
                </a:lnTo>
                <a:lnTo>
                  <a:pt x="6629418" y="3063314"/>
                </a:lnTo>
                <a:cubicBezTo>
                  <a:pt x="6634548" y="3066846"/>
                  <a:pt x="6645914" y="3076265"/>
                  <a:pt x="6633563" y="3069662"/>
                </a:cubicBezTo>
                <a:lnTo>
                  <a:pt x="6630929" y="3068210"/>
                </a:lnTo>
                <a:lnTo>
                  <a:pt x="6631032" y="3071359"/>
                </a:lnTo>
                <a:lnTo>
                  <a:pt x="6630568" y="3072525"/>
                </a:lnTo>
                <a:lnTo>
                  <a:pt x="6631733" y="3073235"/>
                </a:lnTo>
                <a:lnTo>
                  <a:pt x="6630382" y="3072992"/>
                </a:lnTo>
                <a:lnTo>
                  <a:pt x="6628772" y="3077035"/>
                </a:lnTo>
                <a:lnTo>
                  <a:pt x="6634122" y="3078397"/>
                </a:lnTo>
                <a:lnTo>
                  <a:pt x="6645564" y="3081961"/>
                </a:lnTo>
                <a:lnTo>
                  <a:pt x="6652547" y="3086421"/>
                </a:lnTo>
                <a:lnTo>
                  <a:pt x="6653391" y="3086956"/>
                </a:lnTo>
                <a:lnTo>
                  <a:pt x="6648727" y="3085804"/>
                </a:lnTo>
                <a:cubicBezTo>
                  <a:pt x="6642437" y="3084284"/>
                  <a:pt x="6636241" y="3082669"/>
                  <a:pt x="6630485" y="3080598"/>
                </a:cubicBezTo>
                <a:lnTo>
                  <a:pt x="6626183" y="3079076"/>
                </a:lnTo>
                <a:lnTo>
                  <a:pt x="6624876" y="3080061"/>
                </a:lnTo>
                <a:cubicBezTo>
                  <a:pt x="6623446" y="3080273"/>
                  <a:pt x="6621922" y="3079592"/>
                  <a:pt x="6620469" y="3077613"/>
                </a:cubicBezTo>
                <a:cubicBezTo>
                  <a:pt x="6628968" y="3089185"/>
                  <a:pt x="6617485" y="3077864"/>
                  <a:pt x="6635737" y="3084735"/>
                </a:cubicBezTo>
                <a:cubicBezTo>
                  <a:pt x="6644541" y="3088361"/>
                  <a:pt x="6647454" y="3090843"/>
                  <a:pt x="6647657" y="3092531"/>
                </a:cubicBezTo>
                <a:lnTo>
                  <a:pt x="6647366" y="3093247"/>
                </a:lnTo>
                <a:lnTo>
                  <a:pt x="6648736" y="3093540"/>
                </a:lnTo>
                <a:cubicBezTo>
                  <a:pt x="6652371" y="3094376"/>
                  <a:pt x="6656358" y="3095494"/>
                  <a:pt x="6659471" y="3097191"/>
                </a:cubicBezTo>
                <a:cubicBezTo>
                  <a:pt x="6669953" y="3102392"/>
                  <a:pt x="6652280" y="3098149"/>
                  <a:pt x="6648726" y="3096907"/>
                </a:cubicBezTo>
                <a:cubicBezTo>
                  <a:pt x="6643300" y="3096047"/>
                  <a:pt x="6638199" y="3093560"/>
                  <a:pt x="6635489" y="3092997"/>
                </a:cubicBezTo>
                <a:cubicBezTo>
                  <a:pt x="6633764" y="3093227"/>
                  <a:pt x="6631852" y="3095198"/>
                  <a:pt x="6629283" y="3094749"/>
                </a:cubicBezTo>
                <a:cubicBezTo>
                  <a:pt x="6625195" y="3094832"/>
                  <a:pt x="6618799" y="3092583"/>
                  <a:pt x="6611985" y="3089796"/>
                </a:cubicBezTo>
                <a:lnTo>
                  <a:pt x="6594236" y="3082461"/>
                </a:lnTo>
                <a:lnTo>
                  <a:pt x="6598892" y="3085172"/>
                </a:lnTo>
                <a:lnTo>
                  <a:pt x="6595738" y="3084221"/>
                </a:lnTo>
                <a:lnTo>
                  <a:pt x="6595641" y="3084435"/>
                </a:lnTo>
                <a:lnTo>
                  <a:pt x="6595701" y="3084445"/>
                </a:lnTo>
                <a:cubicBezTo>
                  <a:pt x="6611610" y="3090506"/>
                  <a:pt x="6624847" y="3094416"/>
                  <a:pt x="6639771" y="3099685"/>
                </a:cubicBezTo>
                <a:cubicBezTo>
                  <a:pt x="6643325" y="3100927"/>
                  <a:pt x="6646840" y="3103758"/>
                  <a:pt x="6652081" y="3106358"/>
                </a:cubicBezTo>
                <a:cubicBezTo>
                  <a:pt x="6659048" y="3108729"/>
                  <a:pt x="6662646" y="3108117"/>
                  <a:pt x="6665280" y="3111858"/>
                </a:cubicBezTo>
                <a:cubicBezTo>
                  <a:pt x="6666923" y="3115070"/>
                  <a:pt x="6664276" y="3117799"/>
                  <a:pt x="6665963" y="3119157"/>
                </a:cubicBezTo>
                <a:cubicBezTo>
                  <a:pt x="6670322" y="3122668"/>
                  <a:pt x="6688878" y="3126001"/>
                  <a:pt x="6695991" y="3128219"/>
                </a:cubicBezTo>
                <a:lnTo>
                  <a:pt x="6707536" y="3131734"/>
                </a:lnTo>
                <a:lnTo>
                  <a:pt x="6708490" y="3132827"/>
                </a:lnTo>
                <a:lnTo>
                  <a:pt x="6711511" y="3135709"/>
                </a:lnTo>
                <a:lnTo>
                  <a:pt x="6707769" y="3134700"/>
                </a:lnTo>
                <a:cubicBezTo>
                  <a:pt x="6689898" y="3129725"/>
                  <a:pt x="6671566" y="3124613"/>
                  <a:pt x="6651621" y="3119486"/>
                </a:cubicBezTo>
                <a:cubicBezTo>
                  <a:pt x="6648207" y="3118357"/>
                  <a:pt x="6639514" y="3116217"/>
                  <a:pt x="6629691" y="3113435"/>
                </a:cubicBezTo>
                <a:cubicBezTo>
                  <a:pt x="6626137" y="3112194"/>
                  <a:pt x="6598819" y="3103694"/>
                  <a:pt x="6612862" y="3109872"/>
                </a:cubicBezTo>
                <a:cubicBezTo>
                  <a:pt x="6626053" y="3115636"/>
                  <a:pt x="6604865" y="3108563"/>
                  <a:pt x="6602296" y="3108114"/>
                </a:cubicBezTo>
                <a:cubicBezTo>
                  <a:pt x="6600429" y="3108231"/>
                  <a:pt x="6594223" y="3109982"/>
                  <a:pt x="6594184" y="3111571"/>
                </a:cubicBezTo>
                <a:cubicBezTo>
                  <a:pt x="6595028" y="3112251"/>
                  <a:pt x="6625056" y="3121312"/>
                  <a:pt x="6628610" y="3122555"/>
                </a:cubicBezTo>
                <a:cubicBezTo>
                  <a:pt x="6637264" y="3126284"/>
                  <a:pt x="6645362" y="3129295"/>
                  <a:pt x="6651447" y="3132575"/>
                </a:cubicBezTo>
                <a:cubicBezTo>
                  <a:pt x="6652291" y="3133255"/>
                  <a:pt x="6654080" y="3136315"/>
                  <a:pt x="6654924" y="3136995"/>
                </a:cubicBezTo>
                <a:cubicBezTo>
                  <a:pt x="6663680" y="3142427"/>
                  <a:pt x="6683201" y="3141407"/>
                  <a:pt x="6681251" y="3144967"/>
                </a:cubicBezTo>
                <a:cubicBezTo>
                  <a:pt x="6681251" y="3144967"/>
                  <a:pt x="6676956" y="3144747"/>
                  <a:pt x="6673504" y="3145208"/>
                </a:cubicBezTo>
                <a:lnTo>
                  <a:pt x="6674038" y="3144775"/>
                </a:lnTo>
                <a:lnTo>
                  <a:pt x="6675230" y="3144978"/>
                </a:lnTo>
                <a:cubicBezTo>
                  <a:pt x="6674808" y="3144638"/>
                  <a:pt x="6674597" y="3144468"/>
                  <a:pt x="6674381" y="3144497"/>
                </a:cubicBezTo>
                <a:lnTo>
                  <a:pt x="6674038" y="3144775"/>
                </a:lnTo>
                <a:lnTo>
                  <a:pt x="6671847" y="3144403"/>
                </a:lnTo>
                <a:lnTo>
                  <a:pt x="6670547" y="3143771"/>
                </a:lnTo>
                <a:cubicBezTo>
                  <a:pt x="6669639" y="3143513"/>
                  <a:pt x="6668960" y="3143438"/>
                  <a:pt x="6668960" y="3143438"/>
                </a:cubicBezTo>
                <a:cubicBezTo>
                  <a:pt x="6668960" y="3143438"/>
                  <a:pt x="6666313" y="3146166"/>
                  <a:pt x="6663457" y="3145756"/>
                </a:cubicBezTo>
                <a:cubicBezTo>
                  <a:pt x="6657295" y="3145653"/>
                  <a:pt x="6643252" y="3139475"/>
                  <a:pt x="6637973" y="3138463"/>
                </a:cubicBezTo>
                <a:cubicBezTo>
                  <a:pt x="6637129" y="3137784"/>
                  <a:pt x="6635218" y="3139754"/>
                  <a:pt x="6633492" y="3139985"/>
                </a:cubicBezTo>
                <a:cubicBezTo>
                  <a:pt x="6629549" y="3140049"/>
                  <a:pt x="6624251" y="3138280"/>
                  <a:pt x="6618835" y="3136247"/>
                </a:cubicBezTo>
                <a:lnTo>
                  <a:pt x="6613225" y="3134123"/>
                </a:lnTo>
                <a:lnTo>
                  <a:pt x="6611184" y="3134950"/>
                </a:lnTo>
                <a:lnTo>
                  <a:pt x="6602582" y="3133001"/>
                </a:lnTo>
                <a:lnTo>
                  <a:pt x="6601853" y="3132755"/>
                </a:lnTo>
                <a:lnTo>
                  <a:pt x="6590564" y="3127328"/>
                </a:lnTo>
                <a:lnTo>
                  <a:pt x="6578136" y="3121590"/>
                </a:lnTo>
                <a:lnTo>
                  <a:pt x="6576357" y="3121011"/>
                </a:lnTo>
                <a:lnTo>
                  <a:pt x="6572468" y="3120004"/>
                </a:lnTo>
                <a:lnTo>
                  <a:pt x="6572138" y="3119971"/>
                </a:lnTo>
                <a:cubicBezTo>
                  <a:pt x="6571332" y="3119963"/>
                  <a:pt x="6570397" y="3120088"/>
                  <a:pt x="6569882" y="3120618"/>
                </a:cubicBezTo>
                <a:cubicBezTo>
                  <a:pt x="6570790" y="3124589"/>
                  <a:pt x="6593749" y="3129578"/>
                  <a:pt x="6598146" y="3131500"/>
                </a:cubicBezTo>
                <a:lnTo>
                  <a:pt x="6601853" y="3132755"/>
                </a:lnTo>
                <a:lnTo>
                  <a:pt x="6602174" y="3132909"/>
                </a:lnTo>
                <a:lnTo>
                  <a:pt x="6602582" y="3133001"/>
                </a:lnTo>
                <a:lnTo>
                  <a:pt x="6671675" y="3156389"/>
                </a:lnTo>
                <a:lnTo>
                  <a:pt x="6709830" y="3167197"/>
                </a:lnTo>
                <a:lnTo>
                  <a:pt x="6711934" y="3169038"/>
                </a:lnTo>
                <a:lnTo>
                  <a:pt x="6717113" y="3173052"/>
                </a:lnTo>
                <a:lnTo>
                  <a:pt x="6704861" y="3170458"/>
                </a:lnTo>
                <a:lnTo>
                  <a:pt x="6716192" y="3174685"/>
                </a:lnTo>
                <a:lnTo>
                  <a:pt x="6714634" y="3177166"/>
                </a:lnTo>
                <a:lnTo>
                  <a:pt x="6718135" y="3179482"/>
                </a:lnTo>
                <a:lnTo>
                  <a:pt x="6706696" y="3176715"/>
                </a:lnTo>
                <a:lnTo>
                  <a:pt x="6703309" y="3175310"/>
                </a:lnTo>
                <a:cubicBezTo>
                  <a:pt x="6702241" y="3174802"/>
                  <a:pt x="6701651" y="3174418"/>
                  <a:pt x="6701879" y="3174269"/>
                </a:cubicBezTo>
                <a:lnTo>
                  <a:pt x="6701767" y="3175523"/>
                </a:lnTo>
                <a:lnTo>
                  <a:pt x="6686464" y="3171820"/>
                </a:lnTo>
                <a:lnTo>
                  <a:pt x="6682407" y="3169420"/>
                </a:lnTo>
                <a:cubicBezTo>
                  <a:pt x="6679857" y="3167848"/>
                  <a:pt x="6676976" y="3165994"/>
                  <a:pt x="6673370" y="3163550"/>
                </a:cubicBezTo>
                <a:cubicBezTo>
                  <a:pt x="6671462" y="3162624"/>
                  <a:pt x="6656540" y="3152085"/>
                  <a:pt x="6661599" y="3157836"/>
                </a:cubicBezTo>
                <a:cubicBezTo>
                  <a:pt x="6665581" y="3161937"/>
                  <a:pt x="6677435" y="3167777"/>
                  <a:pt x="6680338" y="3170227"/>
                </a:cubicBezTo>
                <a:lnTo>
                  <a:pt x="6680532" y="3170385"/>
                </a:lnTo>
                <a:lnTo>
                  <a:pt x="6676360" y="3169375"/>
                </a:lnTo>
                <a:cubicBezTo>
                  <a:pt x="6657741" y="3165721"/>
                  <a:pt x="6641232" y="3158147"/>
                  <a:pt x="6623296" y="3152917"/>
                </a:cubicBezTo>
                <a:lnTo>
                  <a:pt x="6605741" y="3148924"/>
                </a:lnTo>
                <a:lnTo>
                  <a:pt x="6608984" y="3150401"/>
                </a:lnTo>
                <a:lnTo>
                  <a:pt x="6611018" y="3151219"/>
                </a:lnTo>
                <a:cubicBezTo>
                  <a:pt x="6611897" y="3151582"/>
                  <a:pt x="6612595" y="3151908"/>
                  <a:pt x="6612961" y="3152183"/>
                </a:cubicBezTo>
                <a:lnTo>
                  <a:pt x="6612959" y="3152211"/>
                </a:lnTo>
                <a:lnTo>
                  <a:pt x="6613576" y="3152493"/>
                </a:lnTo>
                <a:cubicBezTo>
                  <a:pt x="6641307" y="3165468"/>
                  <a:pt x="6653867" y="3173263"/>
                  <a:pt x="6692027" y="3187998"/>
                </a:cubicBezTo>
                <a:cubicBezTo>
                  <a:pt x="6697696" y="3191402"/>
                  <a:pt x="6751563" y="3210798"/>
                  <a:pt x="6726987" y="3208985"/>
                </a:cubicBezTo>
                <a:cubicBezTo>
                  <a:pt x="6708879" y="3206629"/>
                  <a:pt x="6673422" y="3185683"/>
                  <a:pt x="6661783" y="3182782"/>
                </a:cubicBezTo>
                <a:cubicBezTo>
                  <a:pt x="6642259" y="3176341"/>
                  <a:pt x="6621915" y="3170939"/>
                  <a:pt x="6602297" y="3166526"/>
                </a:cubicBezTo>
                <a:lnTo>
                  <a:pt x="6589685" y="3164165"/>
                </a:lnTo>
                <a:lnTo>
                  <a:pt x="6581856" y="3160150"/>
                </a:lnTo>
                <a:lnTo>
                  <a:pt x="6572305" y="3154965"/>
                </a:lnTo>
                <a:lnTo>
                  <a:pt x="6571617" y="3155560"/>
                </a:lnTo>
                <a:cubicBezTo>
                  <a:pt x="6570924" y="3156081"/>
                  <a:pt x="6570015" y="3156631"/>
                  <a:pt x="6569151" y="3156747"/>
                </a:cubicBezTo>
                <a:cubicBezTo>
                  <a:pt x="6566441" y="3156184"/>
                  <a:pt x="6550635" y="3151825"/>
                  <a:pt x="6547081" y="3150583"/>
                </a:cubicBezTo>
                <a:lnTo>
                  <a:pt x="6546773" y="3150562"/>
                </a:lnTo>
                <a:lnTo>
                  <a:pt x="6556528" y="3157526"/>
                </a:lnTo>
                <a:lnTo>
                  <a:pt x="6559784" y="3158730"/>
                </a:lnTo>
                <a:cubicBezTo>
                  <a:pt x="6561068" y="3159223"/>
                  <a:pt x="6562111" y="3159648"/>
                  <a:pt x="6562766" y="3159974"/>
                </a:cubicBezTo>
                <a:cubicBezTo>
                  <a:pt x="6573433" y="3163435"/>
                  <a:pt x="6582126" y="3165575"/>
                  <a:pt x="6585641" y="3168406"/>
                </a:cubicBezTo>
                <a:cubicBezTo>
                  <a:pt x="6601512" y="3176056"/>
                  <a:pt x="6613905" y="3179287"/>
                  <a:pt x="6629629" y="3187089"/>
                </a:cubicBezTo>
                <a:cubicBezTo>
                  <a:pt x="6613784" y="3184318"/>
                  <a:pt x="6601473" y="3177645"/>
                  <a:pt x="6585667" y="3173285"/>
                </a:cubicBezTo>
                <a:cubicBezTo>
                  <a:pt x="6578412" y="3170953"/>
                  <a:pt x="6571484" y="3166994"/>
                  <a:pt x="6564293" y="3167953"/>
                </a:cubicBezTo>
                <a:lnTo>
                  <a:pt x="6561931" y="3169044"/>
                </a:lnTo>
                <a:lnTo>
                  <a:pt x="6563487" y="3170025"/>
                </a:lnTo>
                <a:cubicBezTo>
                  <a:pt x="6568045" y="3173208"/>
                  <a:pt x="6571090" y="3176185"/>
                  <a:pt x="6570193" y="3178201"/>
                </a:cubicBezTo>
                <a:cubicBezTo>
                  <a:pt x="6570070" y="3179787"/>
                  <a:pt x="6566507" y="3179799"/>
                  <a:pt x="6560988" y="3178917"/>
                </a:cubicBezTo>
                <a:lnTo>
                  <a:pt x="6555910" y="3177903"/>
                </a:lnTo>
                <a:lnTo>
                  <a:pt x="6561364" y="3182334"/>
                </a:lnTo>
                <a:lnTo>
                  <a:pt x="6561365" y="3182334"/>
                </a:lnTo>
                <a:cubicBezTo>
                  <a:pt x="6566617" y="3184470"/>
                  <a:pt x="6567639" y="3185192"/>
                  <a:pt x="6566204" y="3185087"/>
                </a:cubicBezTo>
                <a:lnTo>
                  <a:pt x="6564321" y="3184735"/>
                </a:lnTo>
                <a:lnTo>
                  <a:pt x="6601444" y="3214889"/>
                </a:lnTo>
                <a:lnTo>
                  <a:pt x="6571255" y="3191737"/>
                </a:lnTo>
                <a:lnTo>
                  <a:pt x="6559627" y="3183694"/>
                </a:lnTo>
                <a:lnTo>
                  <a:pt x="6556299" y="3182877"/>
                </a:lnTo>
                <a:cubicBezTo>
                  <a:pt x="6551722" y="3181705"/>
                  <a:pt x="6546461" y="3180295"/>
                  <a:pt x="6542289" y="3179235"/>
                </a:cubicBezTo>
                <a:lnTo>
                  <a:pt x="6537339" y="3178045"/>
                </a:lnTo>
                <a:lnTo>
                  <a:pt x="6544581" y="3183236"/>
                </a:lnTo>
                <a:cubicBezTo>
                  <a:pt x="6564739" y="3197381"/>
                  <a:pt x="6579773" y="3207533"/>
                  <a:pt x="6597960" y="3222629"/>
                </a:cubicBezTo>
                <a:lnTo>
                  <a:pt x="6598688" y="3223244"/>
                </a:lnTo>
                <a:lnTo>
                  <a:pt x="6603048" y="3225146"/>
                </a:lnTo>
                <a:lnTo>
                  <a:pt x="6615560" y="3229375"/>
                </a:lnTo>
                <a:lnTo>
                  <a:pt x="6615266" y="3229503"/>
                </a:lnTo>
                <a:cubicBezTo>
                  <a:pt x="6615928" y="3230163"/>
                  <a:pt x="6617643" y="3231500"/>
                  <a:pt x="6620875" y="3233871"/>
                </a:cubicBezTo>
                <a:lnTo>
                  <a:pt x="6623000" y="3235465"/>
                </a:lnTo>
                <a:lnTo>
                  <a:pt x="6618989" y="3234304"/>
                </a:lnTo>
                <a:lnTo>
                  <a:pt x="6607307" y="3230535"/>
                </a:lnTo>
                <a:lnTo>
                  <a:pt x="6621019" y="3242134"/>
                </a:lnTo>
                <a:lnTo>
                  <a:pt x="6636857" y="3256440"/>
                </a:lnTo>
                <a:lnTo>
                  <a:pt x="6635119" y="3255403"/>
                </a:lnTo>
                <a:cubicBezTo>
                  <a:pt x="6631167" y="3252718"/>
                  <a:pt x="6626406" y="3249051"/>
                  <a:pt x="6621919" y="3246007"/>
                </a:cubicBezTo>
                <a:lnTo>
                  <a:pt x="6620574" y="3245188"/>
                </a:lnTo>
                <a:lnTo>
                  <a:pt x="6614167" y="3239407"/>
                </a:lnTo>
                <a:lnTo>
                  <a:pt x="6600944" y="3228482"/>
                </a:lnTo>
                <a:lnTo>
                  <a:pt x="6593071" y="3225942"/>
                </a:lnTo>
                <a:lnTo>
                  <a:pt x="6586859" y="3221486"/>
                </a:lnTo>
                <a:lnTo>
                  <a:pt x="6582903" y="3219737"/>
                </a:lnTo>
                <a:cubicBezTo>
                  <a:pt x="6576119" y="3216577"/>
                  <a:pt x="6569761" y="3213439"/>
                  <a:pt x="6566650" y="3212497"/>
                </a:cubicBezTo>
                <a:lnTo>
                  <a:pt x="6561628" y="3210887"/>
                </a:lnTo>
                <a:lnTo>
                  <a:pt x="6561328" y="3211191"/>
                </a:lnTo>
                <a:lnTo>
                  <a:pt x="6561186" y="3211305"/>
                </a:lnTo>
                <a:lnTo>
                  <a:pt x="6561461" y="3211500"/>
                </a:lnTo>
                <a:lnTo>
                  <a:pt x="6562022" y="3211943"/>
                </a:lnTo>
                <a:lnTo>
                  <a:pt x="6576966" y="3223747"/>
                </a:lnTo>
                <a:lnTo>
                  <a:pt x="6594738" y="3235996"/>
                </a:lnTo>
                <a:lnTo>
                  <a:pt x="6585795" y="3230721"/>
                </a:lnTo>
                <a:lnTo>
                  <a:pt x="6592058" y="3235668"/>
                </a:lnTo>
                <a:lnTo>
                  <a:pt x="6605062" y="3246856"/>
                </a:lnTo>
                <a:lnTo>
                  <a:pt x="6614236" y="3252831"/>
                </a:lnTo>
                <a:cubicBezTo>
                  <a:pt x="6619863" y="3256712"/>
                  <a:pt x="6625106" y="3260622"/>
                  <a:pt x="6629707" y="3264590"/>
                </a:cubicBezTo>
                <a:lnTo>
                  <a:pt x="6618266" y="3258216"/>
                </a:lnTo>
                <a:lnTo>
                  <a:pt x="6638777" y="3275862"/>
                </a:lnTo>
                <a:lnTo>
                  <a:pt x="6663133" y="3284992"/>
                </a:lnTo>
                <a:lnTo>
                  <a:pt x="6656721" y="3278784"/>
                </a:lnTo>
                <a:lnTo>
                  <a:pt x="6639145" y="3262106"/>
                </a:lnTo>
                <a:lnTo>
                  <a:pt x="6643923" y="3265824"/>
                </a:lnTo>
                <a:lnTo>
                  <a:pt x="6664535" y="3285518"/>
                </a:lnTo>
                <a:lnTo>
                  <a:pt x="6742248" y="3314649"/>
                </a:lnTo>
                <a:cubicBezTo>
                  <a:pt x="6795298" y="3335811"/>
                  <a:pt x="6845506" y="3357778"/>
                  <a:pt x="6887753" y="3380416"/>
                </a:cubicBezTo>
                <a:cubicBezTo>
                  <a:pt x="6870070" y="3375760"/>
                  <a:pt x="6850125" y="3368384"/>
                  <a:pt x="6829012" y="3360136"/>
                </a:cubicBezTo>
                <a:lnTo>
                  <a:pt x="6804111" y="3350476"/>
                </a:lnTo>
                <a:lnTo>
                  <a:pt x="6789422" y="3343526"/>
                </a:lnTo>
                <a:lnTo>
                  <a:pt x="6786062" y="3343473"/>
                </a:lnTo>
                <a:lnTo>
                  <a:pt x="6763259" y="3334627"/>
                </a:lnTo>
                <a:cubicBezTo>
                  <a:pt x="6739561" y="3324657"/>
                  <a:pt x="6716457" y="3316576"/>
                  <a:pt x="6693613" y="3309929"/>
                </a:cubicBezTo>
                <a:lnTo>
                  <a:pt x="6689796" y="3309027"/>
                </a:lnTo>
                <a:lnTo>
                  <a:pt x="6689942" y="3309162"/>
                </a:lnTo>
                <a:cubicBezTo>
                  <a:pt x="6698149" y="3316392"/>
                  <a:pt x="6706554" y="3323685"/>
                  <a:pt x="6714465" y="3331217"/>
                </a:cubicBezTo>
                <a:cubicBezTo>
                  <a:pt x="6722602" y="3339556"/>
                  <a:pt x="6730964" y="3347602"/>
                  <a:pt x="6738945" y="3355431"/>
                </a:cubicBezTo>
                <a:cubicBezTo>
                  <a:pt x="6746928" y="3363261"/>
                  <a:pt x="6754530" y="3370875"/>
                  <a:pt x="6761146" y="3378353"/>
                </a:cubicBezTo>
                <a:cubicBezTo>
                  <a:pt x="6752024" y="3370735"/>
                  <a:pt x="6742451" y="3361500"/>
                  <a:pt x="6734005" y="3352631"/>
                </a:cubicBezTo>
                <a:lnTo>
                  <a:pt x="6724601" y="3344308"/>
                </a:lnTo>
                <a:cubicBezTo>
                  <a:pt x="6722406" y="3345187"/>
                  <a:pt x="6729107" y="3352631"/>
                  <a:pt x="6730796" y="3353915"/>
                </a:cubicBezTo>
                <a:cubicBezTo>
                  <a:pt x="6749716" y="3373781"/>
                  <a:pt x="6774886" y="3394086"/>
                  <a:pt x="6789809" y="3413266"/>
                </a:cubicBezTo>
                <a:cubicBezTo>
                  <a:pt x="6770664" y="3398715"/>
                  <a:pt x="6751800" y="3376050"/>
                  <a:pt x="6733274" y="3360109"/>
                </a:cubicBezTo>
                <a:cubicBezTo>
                  <a:pt x="6738905" y="3364879"/>
                  <a:pt x="6729164" y="3355711"/>
                  <a:pt x="6728319" y="3357029"/>
                </a:cubicBezTo>
                <a:cubicBezTo>
                  <a:pt x="6726969" y="3359529"/>
                  <a:pt x="6732262" y="3360514"/>
                  <a:pt x="6732262" y="3360514"/>
                </a:cubicBezTo>
                <a:cubicBezTo>
                  <a:pt x="6742566" y="3371090"/>
                  <a:pt x="6752673" y="3381172"/>
                  <a:pt x="6762436" y="3391127"/>
                </a:cubicBezTo>
                <a:lnTo>
                  <a:pt x="6781334" y="3411195"/>
                </a:lnTo>
                <a:lnTo>
                  <a:pt x="6777910" y="3409218"/>
                </a:lnTo>
                <a:lnTo>
                  <a:pt x="6777752" y="3409147"/>
                </a:lnTo>
                <a:lnTo>
                  <a:pt x="6776859" y="3408322"/>
                </a:lnTo>
                <a:cubicBezTo>
                  <a:pt x="6774776" y="3406052"/>
                  <a:pt x="6764021" y="3394351"/>
                  <a:pt x="6763007" y="3394757"/>
                </a:cubicBezTo>
                <a:cubicBezTo>
                  <a:pt x="6759798" y="3396040"/>
                  <a:pt x="6771567" y="3407336"/>
                  <a:pt x="6770891" y="3405647"/>
                </a:cubicBezTo>
                <a:lnTo>
                  <a:pt x="6771901" y="3406597"/>
                </a:lnTo>
                <a:lnTo>
                  <a:pt x="6769938" y="3407173"/>
                </a:lnTo>
                <a:cubicBezTo>
                  <a:pt x="6770371" y="3407830"/>
                  <a:pt x="6771757" y="3408867"/>
                  <a:pt x="6773590" y="3410060"/>
                </a:cubicBezTo>
                <a:lnTo>
                  <a:pt x="6778388" y="3412958"/>
                </a:lnTo>
                <a:lnTo>
                  <a:pt x="6781027" y="3415799"/>
                </a:lnTo>
                <a:cubicBezTo>
                  <a:pt x="6781027" y="3418739"/>
                  <a:pt x="6770892" y="3408587"/>
                  <a:pt x="6770892" y="3408587"/>
                </a:cubicBezTo>
                <a:cubicBezTo>
                  <a:pt x="6752084" y="3389001"/>
                  <a:pt x="6734571" y="3372656"/>
                  <a:pt x="6718635" y="3356821"/>
                </a:cubicBezTo>
                <a:cubicBezTo>
                  <a:pt x="6716947" y="3355537"/>
                  <a:pt x="6699433" y="3336251"/>
                  <a:pt x="6696563" y="3338380"/>
                </a:cubicBezTo>
                <a:cubicBezTo>
                  <a:pt x="6694874" y="3340035"/>
                  <a:pt x="6708050" y="3351911"/>
                  <a:pt x="6699153" y="3341426"/>
                </a:cubicBezTo>
                <a:cubicBezTo>
                  <a:pt x="6713738" y="3356821"/>
                  <a:pt x="6727252" y="3369541"/>
                  <a:pt x="6741667" y="3384024"/>
                </a:cubicBezTo>
                <a:cubicBezTo>
                  <a:pt x="6742006" y="3384869"/>
                  <a:pt x="6758110" y="3397696"/>
                  <a:pt x="6757829" y="3399931"/>
                </a:cubicBezTo>
                <a:cubicBezTo>
                  <a:pt x="6755295" y="3402905"/>
                  <a:pt x="6747186" y="3391941"/>
                  <a:pt x="6747186" y="3391941"/>
                </a:cubicBezTo>
                <a:cubicBezTo>
                  <a:pt x="6727647" y="3373466"/>
                  <a:pt x="6716497" y="3363719"/>
                  <a:pt x="6698309" y="3345683"/>
                </a:cubicBezTo>
                <a:cubicBezTo>
                  <a:pt x="6696620" y="3344399"/>
                  <a:pt x="6679952" y="3326735"/>
                  <a:pt x="6678094" y="3328458"/>
                </a:cubicBezTo>
                <a:cubicBezTo>
                  <a:pt x="6677813" y="3330693"/>
                  <a:pt x="6693523" y="3342536"/>
                  <a:pt x="6691834" y="3341251"/>
                </a:cubicBezTo>
                <a:cubicBezTo>
                  <a:pt x="6696283" y="3346494"/>
                  <a:pt x="6699717" y="3349203"/>
                  <a:pt x="6704729" y="3355363"/>
                </a:cubicBezTo>
                <a:cubicBezTo>
                  <a:pt x="6694988" y="3349135"/>
                  <a:pt x="6688568" y="3339455"/>
                  <a:pt x="6679841" y="3332823"/>
                </a:cubicBezTo>
                <a:cubicBezTo>
                  <a:pt x="6677813" y="3330693"/>
                  <a:pt x="6673872" y="3330148"/>
                  <a:pt x="6670437" y="3327439"/>
                </a:cubicBezTo>
                <a:cubicBezTo>
                  <a:pt x="6660753" y="3321352"/>
                  <a:pt x="6649885" y="3309369"/>
                  <a:pt x="6641157" y="3302736"/>
                </a:cubicBezTo>
                <a:cubicBezTo>
                  <a:pt x="6644254" y="3304600"/>
                  <a:pt x="6637215" y="3299250"/>
                  <a:pt x="6636202" y="3299656"/>
                </a:cubicBezTo>
                <a:cubicBezTo>
                  <a:pt x="6632993" y="3300940"/>
                  <a:pt x="6642565" y="3306255"/>
                  <a:pt x="6642903" y="3307100"/>
                </a:cubicBezTo>
                <a:cubicBezTo>
                  <a:pt x="6663851" y="3326156"/>
                  <a:pt x="6684403" y="3344225"/>
                  <a:pt x="6701916" y="3363511"/>
                </a:cubicBezTo>
                <a:cubicBezTo>
                  <a:pt x="6681250" y="3348589"/>
                  <a:pt x="6671227" y="3332350"/>
                  <a:pt x="6650843" y="3318131"/>
                </a:cubicBezTo>
                <a:cubicBezTo>
                  <a:pt x="6652025" y="3317658"/>
                  <a:pt x="6636485" y="3309668"/>
                  <a:pt x="6642510" y="3315423"/>
                </a:cubicBezTo>
                <a:cubicBezTo>
                  <a:pt x="6663795" y="3335322"/>
                  <a:pt x="6682602" y="3351968"/>
                  <a:pt x="6701129" y="3370848"/>
                </a:cubicBezTo>
                <a:cubicBezTo>
                  <a:pt x="6705464" y="3375319"/>
                  <a:pt x="6714756" y="3386789"/>
                  <a:pt x="6703945" y="3377887"/>
                </a:cubicBezTo>
                <a:cubicBezTo>
                  <a:pt x="6691106" y="3366856"/>
                  <a:pt x="6676691" y="3355313"/>
                  <a:pt x="6663177" y="3342592"/>
                </a:cubicBezTo>
                <a:cubicBezTo>
                  <a:pt x="6659236" y="3339106"/>
                  <a:pt x="6644652" y="3326651"/>
                  <a:pt x="6655125" y="3337648"/>
                </a:cubicBezTo>
                <a:cubicBezTo>
                  <a:pt x="6665261" y="3347801"/>
                  <a:pt x="6676790" y="3358376"/>
                  <a:pt x="6688039" y="3368675"/>
                </a:cubicBezTo>
                <a:lnTo>
                  <a:pt x="6701448" y="3381029"/>
                </a:lnTo>
                <a:lnTo>
                  <a:pt x="6693696" y="3377970"/>
                </a:lnTo>
                <a:cubicBezTo>
                  <a:pt x="6682174" y="3376298"/>
                  <a:pt x="6694499" y="3382873"/>
                  <a:pt x="6702775" y="3386562"/>
                </a:cubicBezTo>
                <a:lnTo>
                  <a:pt x="6713293" y="3392305"/>
                </a:lnTo>
                <a:lnTo>
                  <a:pt x="6719262" y="3398052"/>
                </a:lnTo>
                <a:lnTo>
                  <a:pt x="6719985" y="3398741"/>
                </a:lnTo>
                <a:lnTo>
                  <a:pt x="6715637" y="3396696"/>
                </a:lnTo>
                <a:cubicBezTo>
                  <a:pt x="6709770" y="3393968"/>
                  <a:pt x="6704013" y="3391165"/>
                  <a:pt x="6698776" y="3388004"/>
                </a:cubicBezTo>
                <a:cubicBezTo>
                  <a:pt x="6686567" y="3381567"/>
                  <a:pt x="6673378" y="3371658"/>
                  <a:pt x="6660124" y="3365939"/>
                </a:cubicBezTo>
                <a:cubicBezTo>
                  <a:pt x="6646062" y="3359250"/>
                  <a:pt x="6663708" y="3370238"/>
                  <a:pt x="6670766" y="3374765"/>
                </a:cubicBezTo>
                <a:cubicBezTo>
                  <a:pt x="6677825" y="3379291"/>
                  <a:pt x="6685866" y="3384668"/>
                  <a:pt x="6688412" y="3385752"/>
                </a:cubicBezTo>
                <a:cubicBezTo>
                  <a:pt x="6689800" y="3387417"/>
                  <a:pt x="6692690" y="3390883"/>
                  <a:pt x="6693383" y="3391715"/>
                </a:cubicBezTo>
                <a:cubicBezTo>
                  <a:pt x="6696508" y="3393493"/>
                  <a:pt x="6698361" y="3393745"/>
                  <a:pt x="6700966" y="3394571"/>
                </a:cubicBezTo>
                <a:lnTo>
                  <a:pt x="6703030" y="3397048"/>
                </a:lnTo>
                <a:lnTo>
                  <a:pt x="6779177" y="3433415"/>
                </a:lnTo>
                <a:cubicBezTo>
                  <a:pt x="7046159" y="3562071"/>
                  <a:pt x="7329591" y="3705561"/>
                  <a:pt x="7579057" y="3841904"/>
                </a:cubicBezTo>
                <a:cubicBezTo>
                  <a:pt x="7595773" y="3850875"/>
                  <a:pt x="7580169" y="3837945"/>
                  <a:pt x="7609413" y="3859693"/>
                </a:cubicBezTo>
                <a:cubicBezTo>
                  <a:pt x="7629503" y="3869612"/>
                  <a:pt x="7652667" y="3888939"/>
                  <a:pt x="7610078" y="3868422"/>
                </a:cubicBezTo>
                <a:cubicBezTo>
                  <a:pt x="7515748" y="3815561"/>
                  <a:pt x="7428017" y="3759572"/>
                  <a:pt x="7323418" y="3708097"/>
                </a:cubicBezTo>
                <a:cubicBezTo>
                  <a:pt x="7312484" y="3700750"/>
                  <a:pt x="7253845" y="3679992"/>
                  <a:pt x="7289353" y="3703501"/>
                </a:cubicBezTo>
                <a:cubicBezTo>
                  <a:pt x="7344653" y="3736133"/>
                  <a:pt x="7418711" y="3770482"/>
                  <a:pt x="7468043" y="3802149"/>
                </a:cubicBezTo>
                <a:cubicBezTo>
                  <a:pt x="7531831" y="3837880"/>
                  <a:pt x="7573754" y="3849667"/>
                  <a:pt x="7635317" y="3893316"/>
                </a:cubicBezTo>
                <a:cubicBezTo>
                  <a:pt x="7673902" y="3916977"/>
                  <a:pt x="7622640" y="3894021"/>
                  <a:pt x="7596768" y="3882476"/>
                </a:cubicBezTo>
                <a:cubicBezTo>
                  <a:pt x="7552585" y="3856529"/>
                  <a:pt x="7488315" y="3820662"/>
                  <a:pt x="7448619" y="3800958"/>
                </a:cubicBezTo>
                <a:cubicBezTo>
                  <a:pt x="7384831" y="3765227"/>
                  <a:pt x="7317003" y="3719817"/>
                  <a:pt x="7223336" y="3684939"/>
                </a:cubicBezTo>
                <a:cubicBezTo>
                  <a:pt x="7122295" y="3643005"/>
                  <a:pt x="7046427" y="3581809"/>
                  <a:pt x="6947642" y="3554035"/>
                </a:cubicBezTo>
                <a:cubicBezTo>
                  <a:pt x="6899938" y="3540622"/>
                  <a:pt x="6941861" y="3552410"/>
                  <a:pt x="6976886" y="3575782"/>
                </a:cubicBezTo>
                <a:cubicBezTo>
                  <a:pt x="6987819" y="3583129"/>
                  <a:pt x="6994750" y="3593619"/>
                  <a:pt x="7000532" y="3595244"/>
                </a:cubicBezTo>
                <a:cubicBezTo>
                  <a:pt x="7012579" y="3598631"/>
                  <a:pt x="7033300" y="3604457"/>
                  <a:pt x="7058985" y="3616663"/>
                </a:cubicBezTo>
                <a:cubicBezTo>
                  <a:pt x="7087749" y="3629021"/>
                  <a:pt x="7151057" y="3655362"/>
                  <a:pt x="7183674" y="3678059"/>
                </a:cubicBezTo>
                <a:cubicBezTo>
                  <a:pt x="7195719" y="3681446"/>
                  <a:pt x="7206838" y="3697385"/>
                  <a:pt x="7217586" y="3705391"/>
                </a:cubicBezTo>
                <a:cubicBezTo>
                  <a:pt x="7289900" y="3747789"/>
                  <a:pt x="7343387" y="3762828"/>
                  <a:pt x="7409436" y="3803466"/>
                </a:cubicBezTo>
                <a:cubicBezTo>
                  <a:pt x="7401579" y="3796274"/>
                  <a:pt x="7474523" y="3834580"/>
                  <a:pt x="7466995" y="3850259"/>
                </a:cubicBezTo>
                <a:cubicBezTo>
                  <a:pt x="7469220" y="3842343"/>
                  <a:pt x="7424406" y="3829744"/>
                  <a:pt x="7412360" y="3826357"/>
                </a:cubicBezTo>
                <a:cubicBezTo>
                  <a:pt x="7359505" y="3797970"/>
                  <a:pt x="7300351" y="3754999"/>
                  <a:pt x="7237228" y="3727998"/>
                </a:cubicBezTo>
                <a:cubicBezTo>
                  <a:pt x="7146269" y="3685339"/>
                  <a:pt x="7061278" y="3643646"/>
                  <a:pt x="6970689" y="3608922"/>
                </a:cubicBezTo>
                <a:cubicBezTo>
                  <a:pt x="6945298" y="3597511"/>
                  <a:pt x="6980324" y="3620885"/>
                  <a:pt x="6985476" y="3626604"/>
                </a:cubicBezTo>
                <a:cubicBezTo>
                  <a:pt x="7047485" y="3657564"/>
                  <a:pt x="7099229" y="3680655"/>
                  <a:pt x="7160127" y="3715574"/>
                </a:cubicBezTo>
                <a:cubicBezTo>
                  <a:pt x="7196450" y="3734329"/>
                  <a:pt x="7108569" y="3691823"/>
                  <a:pt x="7102787" y="3690197"/>
                </a:cubicBezTo>
                <a:cubicBezTo>
                  <a:pt x="7043482" y="3660709"/>
                  <a:pt x="6995927" y="3633813"/>
                  <a:pt x="6920571" y="3604085"/>
                </a:cubicBezTo>
                <a:cubicBezTo>
                  <a:pt x="6920571" y="3604085"/>
                  <a:pt x="6912049" y="3588163"/>
                  <a:pt x="6908524" y="3600698"/>
                </a:cubicBezTo>
                <a:cubicBezTo>
                  <a:pt x="6907412" y="3604655"/>
                  <a:pt x="6983730" y="3643910"/>
                  <a:pt x="6991289" y="3650307"/>
                </a:cubicBezTo>
                <a:cubicBezTo>
                  <a:pt x="7169699" y="3739087"/>
                  <a:pt x="7329778" y="3812358"/>
                  <a:pt x="7494366" y="3906585"/>
                </a:cubicBezTo>
                <a:lnTo>
                  <a:pt x="7543909" y="3935783"/>
                </a:lnTo>
                <a:lnTo>
                  <a:pt x="7558392" y="3941433"/>
                </a:lnTo>
                <a:lnTo>
                  <a:pt x="7637931" y="3983275"/>
                </a:lnTo>
                <a:lnTo>
                  <a:pt x="7587323" y="3958433"/>
                </a:lnTo>
                <a:lnTo>
                  <a:pt x="7567740" y="3949987"/>
                </a:lnTo>
                <a:lnTo>
                  <a:pt x="7573381" y="3953669"/>
                </a:lnTo>
                <a:cubicBezTo>
                  <a:pt x="7587378" y="3964213"/>
                  <a:pt x="7568026" y="3962043"/>
                  <a:pt x="7548081" y="3952074"/>
                </a:cubicBezTo>
                <a:cubicBezTo>
                  <a:pt x="7513535" y="3938091"/>
                  <a:pt x="7476063" y="3910470"/>
                  <a:pt x="7437664" y="3886148"/>
                </a:cubicBezTo>
                <a:cubicBezTo>
                  <a:pt x="7334181" y="3830714"/>
                  <a:pt x="7217685" y="3762367"/>
                  <a:pt x="7095738" y="3715266"/>
                </a:cubicBezTo>
                <a:cubicBezTo>
                  <a:pt x="7087148" y="3711605"/>
                  <a:pt x="7082894" y="3710320"/>
                  <a:pt x="7081516" y="3710567"/>
                </a:cubicBezTo>
                <a:lnTo>
                  <a:pt x="7081474" y="3711228"/>
                </a:lnTo>
                <a:lnTo>
                  <a:pt x="7098805" y="3718636"/>
                </a:lnTo>
                <a:cubicBezTo>
                  <a:pt x="7116187" y="3726651"/>
                  <a:pt x="7133222" y="3735816"/>
                  <a:pt x="7148358" y="3747616"/>
                </a:cubicBezTo>
                <a:cubicBezTo>
                  <a:pt x="7148986" y="3748637"/>
                  <a:pt x="7159884" y="3758118"/>
                  <a:pt x="7161736" y="3758385"/>
                </a:cubicBezTo>
                <a:cubicBezTo>
                  <a:pt x="7162961" y="3757633"/>
                  <a:pt x="7155247" y="3747835"/>
                  <a:pt x="7152662" y="3746376"/>
                </a:cubicBezTo>
                <a:cubicBezTo>
                  <a:pt x="7145710" y="3740566"/>
                  <a:pt x="7157727" y="3749123"/>
                  <a:pt x="7160518" y="3750457"/>
                </a:cubicBezTo>
                <a:cubicBezTo>
                  <a:pt x="7163033" y="3752487"/>
                  <a:pt x="7166067" y="3755678"/>
                  <a:pt x="7169125" y="3759463"/>
                </a:cubicBezTo>
                <a:lnTo>
                  <a:pt x="7172371" y="3764128"/>
                </a:lnTo>
                <a:lnTo>
                  <a:pt x="7235934" y="3796862"/>
                </a:lnTo>
                <a:cubicBezTo>
                  <a:pt x="7279820" y="3819701"/>
                  <a:pt x="7323928" y="3843136"/>
                  <a:pt x="7365867" y="3865961"/>
                </a:cubicBezTo>
                <a:cubicBezTo>
                  <a:pt x="7381952" y="3879025"/>
                  <a:pt x="7403785" y="3880894"/>
                  <a:pt x="7411346" y="3887290"/>
                </a:cubicBezTo>
                <a:cubicBezTo>
                  <a:pt x="7416312" y="3893670"/>
                  <a:pt x="7418756" y="3907170"/>
                  <a:pt x="7422129" y="3908119"/>
                </a:cubicBezTo>
                <a:cubicBezTo>
                  <a:pt x="7437640" y="3921378"/>
                  <a:pt x="7466523" y="3936083"/>
                  <a:pt x="7497635" y="3951415"/>
                </a:cubicBezTo>
                <a:lnTo>
                  <a:pt x="7543912" y="3974448"/>
                </a:lnTo>
                <a:lnTo>
                  <a:pt x="7578851" y="3990000"/>
                </a:lnTo>
                <a:cubicBezTo>
                  <a:pt x="7630742" y="4014921"/>
                  <a:pt x="7681286" y="4044155"/>
                  <a:pt x="7732026" y="4073412"/>
                </a:cubicBezTo>
                <a:cubicBezTo>
                  <a:pt x="7742354" y="4080354"/>
                  <a:pt x="7751286" y="4088207"/>
                  <a:pt x="7761221" y="4093368"/>
                </a:cubicBezTo>
                <a:lnTo>
                  <a:pt x="7770029" y="4096878"/>
                </a:lnTo>
                <a:lnTo>
                  <a:pt x="7770042" y="4097360"/>
                </a:lnTo>
                <a:cubicBezTo>
                  <a:pt x="7770349" y="4097831"/>
                  <a:pt x="7770902" y="4097939"/>
                  <a:pt x="7771579" y="4097497"/>
                </a:cubicBezTo>
                <a:lnTo>
                  <a:pt x="7770029" y="4096878"/>
                </a:lnTo>
                <a:lnTo>
                  <a:pt x="7769982" y="4095051"/>
                </a:lnTo>
                <a:cubicBezTo>
                  <a:pt x="7782504" y="4101901"/>
                  <a:pt x="7797119" y="4108995"/>
                  <a:pt x="7798473" y="4108111"/>
                </a:cubicBezTo>
                <a:cubicBezTo>
                  <a:pt x="7797119" y="4108995"/>
                  <a:pt x="7793310" y="4103164"/>
                  <a:pt x="7793310" y="4103164"/>
                </a:cubicBezTo>
                <a:cubicBezTo>
                  <a:pt x="7791099" y="4099777"/>
                  <a:pt x="7796019" y="4101395"/>
                  <a:pt x="7792947" y="4096692"/>
                </a:cubicBezTo>
                <a:cubicBezTo>
                  <a:pt x="7789382" y="4094190"/>
                  <a:pt x="7778950" y="4087584"/>
                  <a:pt x="7771696" y="4082392"/>
                </a:cubicBezTo>
                <a:cubicBezTo>
                  <a:pt x="7760460" y="4075171"/>
                  <a:pt x="7748793" y="4067627"/>
                  <a:pt x="7736866" y="4060003"/>
                </a:cubicBezTo>
                <a:lnTo>
                  <a:pt x="7706471" y="4040891"/>
                </a:lnTo>
                <a:lnTo>
                  <a:pt x="7714496" y="4044901"/>
                </a:lnTo>
                <a:cubicBezTo>
                  <a:pt x="7728129" y="4052837"/>
                  <a:pt x="7741179" y="4061355"/>
                  <a:pt x="7753761" y="4069776"/>
                </a:cubicBezTo>
                <a:cubicBezTo>
                  <a:pt x="7778701" y="4086766"/>
                  <a:pt x="7808666" y="4102084"/>
                  <a:pt x="7836046" y="4119358"/>
                </a:cubicBezTo>
                <a:cubicBezTo>
                  <a:pt x="7850298" y="4129104"/>
                  <a:pt x="7864791" y="4138357"/>
                  <a:pt x="7878671" y="4147407"/>
                </a:cubicBezTo>
                <a:cubicBezTo>
                  <a:pt x="7892550" y="4156457"/>
                  <a:pt x="7905815" y="4165306"/>
                  <a:pt x="7917607" y="4174243"/>
                </a:cubicBezTo>
                <a:cubicBezTo>
                  <a:pt x="7902133" y="4165832"/>
                  <a:pt x="7885534" y="4155203"/>
                  <a:pt x="7870676" y="4144780"/>
                </a:cubicBezTo>
                <a:lnTo>
                  <a:pt x="7854588" y="4135426"/>
                </a:lnTo>
                <a:cubicBezTo>
                  <a:pt x="7851654" y="4137343"/>
                  <a:pt x="7863560" y="4146207"/>
                  <a:pt x="7866388" y="4147579"/>
                </a:cubicBezTo>
                <a:cubicBezTo>
                  <a:pt x="7899668" y="4170931"/>
                  <a:pt x="7942155" y="4193099"/>
                  <a:pt x="7969427" y="4216616"/>
                </a:cubicBezTo>
                <a:cubicBezTo>
                  <a:pt x="7937370" y="4201054"/>
                  <a:pt x="7903356" y="4173620"/>
                  <a:pt x="7871794" y="4155857"/>
                </a:cubicBezTo>
                <a:cubicBezTo>
                  <a:pt x="7881365" y="4161146"/>
                  <a:pt x="7864540" y="4150665"/>
                  <a:pt x="7863697" y="4152826"/>
                </a:cubicBezTo>
                <a:cubicBezTo>
                  <a:pt x="7862463" y="4156852"/>
                  <a:pt x="7870440" y="4156741"/>
                  <a:pt x="7870440" y="4156741"/>
                </a:cubicBezTo>
                <a:cubicBezTo>
                  <a:pt x="7888494" y="4169103"/>
                  <a:pt x="7906118" y="4180807"/>
                  <a:pt x="7923203" y="4192426"/>
                </a:cubicBezTo>
                <a:lnTo>
                  <a:pt x="7956509" y="4216078"/>
                </a:lnTo>
                <a:lnTo>
                  <a:pt x="7950959" y="4214203"/>
                </a:lnTo>
                <a:lnTo>
                  <a:pt x="7950708" y="4214146"/>
                </a:lnTo>
                <a:lnTo>
                  <a:pt x="7949170" y="4213206"/>
                </a:lnTo>
                <a:cubicBezTo>
                  <a:pt x="7945482" y="4210516"/>
                  <a:pt x="7926445" y="4196649"/>
                  <a:pt x="7925091" y="4197533"/>
                </a:cubicBezTo>
                <a:cubicBezTo>
                  <a:pt x="7920802" y="4200335"/>
                  <a:pt x="7941193" y="4213317"/>
                  <a:pt x="7939719" y="4211059"/>
                </a:cubicBezTo>
                <a:lnTo>
                  <a:pt x="7941463" y="4212145"/>
                </a:lnTo>
                <a:lnTo>
                  <a:pt x="7938779" y="4213554"/>
                </a:lnTo>
                <a:cubicBezTo>
                  <a:pt x="7939599" y="4214382"/>
                  <a:pt x="7941916" y="4215485"/>
                  <a:pt x="7944928" y="4216685"/>
                </a:cubicBezTo>
                <a:lnTo>
                  <a:pt x="7952742" y="4219497"/>
                </a:lnTo>
                <a:lnTo>
                  <a:pt x="7957404" y="4222857"/>
                </a:lnTo>
                <a:cubicBezTo>
                  <a:pt x="7958262" y="4227128"/>
                  <a:pt x="7940576" y="4215330"/>
                  <a:pt x="7940576" y="4215330"/>
                </a:cubicBezTo>
                <a:cubicBezTo>
                  <a:pt x="7907542" y="4192356"/>
                  <a:pt x="7877335" y="4173708"/>
                  <a:pt x="7849566" y="4155345"/>
                </a:cubicBezTo>
                <a:cubicBezTo>
                  <a:pt x="7846738" y="4153972"/>
                  <a:pt x="7815673" y="4131053"/>
                  <a:pt x="7812122" y="4134983"/>
                </a:cubicBezTo>
                <a:cubicBezTo>
                  <a:pt x="7810150" y="4137880"/>
                  <a:pt x="7832755" y="4151296"/>
                  <a:pt x="7816772" y="4138654"/>
                </a:cubicBezTo>
                <a:cubicBezTo>
                  <a:pt x="7842450" y="4156772"/>
                  <a:pt x="7865792" y="4171316"/>
                  <a:pt x="7890957" y="4188158"/>
                </a:cubicBezTo>
                <a:cubicBezTo>
                  <a:pt x="7891695" y="4189287"/>
                  <a:pt x="7918830" y="4203232"/>
                  <a:pt x="7919074" y="4206562"/>
                </a:cubicBezTo>
                <a:cubicBezTo>
                  <a:pt x="7916260" y="4211620"/>
                  <a:pt x="7901283" y="4198053"/>
                  <a:pt x="7901283" y="4198053"/>
                </a:cubicBezTo>
                <a:cubicBezTo>
                  <a:pt x="7867509" y="4176904"/>
                  <a:pt x="7848470" y="4165990"/>
                  <a:pt x="7816787" y="4145086"/>
                </a:cubicBezTo>
                <a:cubicBezTo>
                  <a:pt x="7813958" y="4143712"/>
                  <a:pt x="7784594" y="4122903"/>
                  <a:pt x="7782397" y="4125948"/>
                </a:cubicBezTo>
                <a:cubicBezTo>
                  <a:pt x="7782639" y="4129279"/>
                  <a:pt x="7808916" y="4141906"/>
                  <a:pt x="7806087" y="4140533"/>
                </a:cubicBezTo>
                <a:cubicBezTo>
                  <a:pt x="7814079" y="4146854"/>
                  <a:pt x="7819859" y="4149788"/>
                  <a:pt x="7828935" y="4157279"/>
                </a:cubicBezTo>
                <a:cubicBezTo>
                  <a:pt x="7812968" y="4151068"/>
                  <a:pt x="7800819" y="4138875"/>
                  <a:pt x="7786205" y="4131781"/>
                </a:cubicBezTo>
                <a:cubicBezTo>
                  <a:pt x="7782639" y="4129279"/>
                  <a:pt x="7776754" y="4129633"/>
                  <a:pt x="7770975" y="4126699"/>
                </a:cubicBezTo>
                <a:cubicBezTo>
                  <a:pt x="7755129" y="4120677"/>
                  <a:pt x="7735847" y="4106433"/>
                  <a:pt x="7721232" y="4099340"/>
                </a:cubicBezTo>
                <a:cubicBezTo>
                  <a:pt x="7726276" y="4101145"/>
                  <a:pt x="7714490" y="4095424"/>
                  <a:pt x="7713135" y="4096308"/>
                </a:cubicBezTo>
                <a:cubicBezTo>
                  <a:pt x="7708847" y="4099109"/>
                  <a:pt x="7724303" y="4104043"/>
                  <a:pt x="7725041" y="4105171"/>
                </a:cubicBezTo>
                <a:cubicBezTo>
                  <a:pt x="7761029" y="4126754"/>
                  <a:pt x="7796156" y="4147019"/>
                  <a:pt x="7827222" y="4169937"/>
                </a:cubicBezTo>
                <a:cubicBezTo>
                  <a:pt x="7792848" y="4154278"/>
                  <a:pt x="7773552" y="4133603"/>
                  <a:pt x="7739792" y="4118885"/>
                </a:cubicBezTo>
                <a:cubicBezTo>
                  <a:pt x="7740582" y="4118369"/>
                  <a:pt x="7734750" y="4116341"/>
                  <a:pt x="7730025" y="4115268"/>
                </a:cubicBezTo>
                <a:lnTo>
                  <a:pt x="7727439" y="4114982"/>
                </a:lnTo>
                <a:lnTo>
                  <a:pt x="7743639" y="4125125"/>
                </a:lnTo>
                <a:cubicBezTo>
                  <a:pt x="7754761" y="4131889"/>
                  <a:pt x="7765555" y="4138283"/>
                  <a:pt x="7776462" y="4144686"/>
                </a:cubicBezTo>
                <a:lnTo>
                  <a:pt x="7830374" y="4176569"/>
                </a:lnTo>
                <a:lnTo>
                  <a:pt x="7816035" y="4171722"/>
                </a:lnTo>
                <a:lnTo>
                  <a:pt x="7809660" y="4168920"/>
                </a:lnTo>
                <a:lnTo>
                  <a:pt x="7828217" y="4180827"/>
                </a:lnTo>
                <a:cubicBezTo>
                  <a:pt x="7835820" y="4186060"/>
                  <a:pt x="7852662" y="4200018"/>
                  <a:pt x="7834360" y="4190234"/>
                </a:cubicBezTo>
                <a:lnTo>
                  <a:pt x="7830456" y="4188082"/>
                </a:lnTo>
                <a:lnTo>
                  <a:pt x="7830608" y="4192748"/>
                </a:lnTo>
                <a:lnTo>
                  <a:pt x="7829920" y="4194476"/>
                </a:lnTo>
                <a:lnTo>
                  <a:pt x="7831648" y="4195527"/>
                </a:lnTo>
                <a:lnTo>
                  <a:pt x="7829645" y="4195167"/>
                </a:lnTo>
                <a:lnTo>
                  <a:pt x="7827260" y="4201159"/>
                </a:lnTo>
                <a:lnTo>
                  <a:pt x="7835187" y="4203178"/>
                </a:lnTo>
                <a:lnTo>
                  <a:pt x="7852144" y="4208459"/>
                </a:lnTo>
                <a:lnTo>
                  <a:pt x="7862491" y="4215068"/>
                </a:lnTo>
                <a:lnTo>
                  <a:pt x="7863742" y="4215860"/>
                </a:lnTo>
                <a:lnTo>
                  <a:pt x="7856829" y="4214155"/>
                </a:lnTo>
                <a:cubicBezTo>
                  <a:pt x="7847510" y="4211901"/>
                  <a:pt x="7838328" y="4209507"/>
                  <a:pt x="7829798" y="4206440"/>
                </a:cubicBezTo>
                <a:lnTo>
                  <a:pt x="7823423" y="4204183"/>
                </a:lnTo>
                <a:lnTo>
                  <a:pt x="7821485" y="4205644"/>
                </a:lnTo>
                <a:cubicBezTo>
                  <a:pt x="7819366" y="4205957"/>
                  <a:pt x="7817109" y="4204949"/>
                  <a:pt x="7814955" y="4202015"/>
                </a:cubicBezTo>
                <a:cubicBezTo>
                  <a:pt x="7827550" y="4219164"/>
                  <a:pt x="7810532" y="4202387"/>
                  <a:pt x="7837582" y="4212570"/>
                </a:cubicBezTo>
                <a:cubicBezTo>
                  <a:pt x="7850627" y="4217942"/>
                  <a:pt x="7854945" y="4221621"/>
                  <a:pt x="7855244" y="4224123"/>
                </a:cubicBezTo>
                <a:lnTo>
                  <a:pt x="7854813" y="4225184"/>
                </a:lnTo>
                <a:lnTo>
                  <a:pt x="7856845" y="4225619"/>
                </a:lnTo>
                <a:cubicBezTo>
                  <a:pt x="7862231" y="4226856"/>
                  <a:pt x="7868139" y="4228513"/>
                  <a:pt x="7872752" y="4231027"/>
                </a:cubicBezTo>
                <a:cubicBezTo>
                  <a:pt x="7888285" y="4238735"/>
                  <a:pt x="7862096" y="4232448"/>
                  <a:pt x="7856829" y="4230608"/>
                </a:cubicBezTo>
                <a:cubicBezTo>
                  <a:pt x="7848788" y="4229333"/>
                  <a:pt x="7841229" y="4225647"/>
                  <a:pt x="7837213" y="4224814"/>
                </a:cubicBezTo>
                <a:cubicBezTo>
                  <a:pt x="7834656" y="4225155"/>
                  <a:pt x="7831824" y="4228074"/>
                  <a:pt x="7828016" y="4227409"/>
                </a:cubicBezTo>
                <a:cubicBezTo>
                  <a:pt x="7821959" y="4227532"/>
                  <a:pt x="7812480" y="4224199"/>
                  <a:pt x="7802383" y="4220070"/>
                </a:cubicBezTo>
                <a:lnTo>
                  <a:pt x="7776080" y="4209200"/>
                </a:lnTo>
                <a:lnTo>
                  <a:pt x="7782980" y="4213218"/>
                </a:lnTo>
                <a:lnTo>
                  <a:pt x="7778306" y="4211807"/>
                </a:lnTo>
                <a:lnTo>
                  <a:pt x="7778162" y="4212126"/>
                </a:lnTo>
                <a:lnTo>
                  <a:pt x="7778251" y="4212140"/>
                </a:lnTo>
                <a:cubicBezTo>
                  <a:pt x="7801827" y="4221122"/>
                  <a:pt x="7821443" y="4226916"/>
                  <a:pt x="7843559" y="4234724"/>
                </a:cubicBezTo>
                <a:cubicBezTo>
                  <a:pt x="7848826" y="4236565"/>
                  <a:pt x="7854035" y="4240759"/>
                  <a:pt x="7861802" y="4244614"/>
                </a:cubicBezTo>
                <a:cubicBezTo>
                  <a:pt x="7872126" y="4248127"/>
                  <a:pt x="7877458" y="4247219"/>
                  <a:pt x="7881360" y="4252763"/>
                </a:cubicBezTo>
                <a:cubicBezTo>
                  <a:pt x="7883795" y="4257523"/>
                  <a:pt x="7879873" y="4261566"/>
                  <a:pt x="7882373" y="4263580"/>
                </a:cubicBezTo>
                <a:cubicBezTo>
                  <a:pt x="7888832" y="4268782"/>
                  <a:pt x="7916329" y="4273721"/>
                  <a:pt x="7926871" y="4277009"/>
                </a:cubicBezTo>
                <a:lnTo>
                  <a:pt x="7943979" y="4282218"/>
                </a:lnTo>
                <a:lnTo>
                  <a:pt x="7945393" y="4283837"/>
                </a:lnTo>
                <a:lnTo>
                  <a:pt x="7949870" y="4288109"/>
                </a:lnTo>
                <a:lnTo>
                  <a:pt x="7944324" y="4286612"/>
                </a:lnTo>
                <a:cubicBezTo>
                  <a:pt x="7917842" y="4279240"/>
                  <a:pt x="7890675" y="4271665"/>
                  <a:pt x="7861118" y="4264067"/>
                </a:cubicBezTo>
                <a:cubicBezTo>
                  <a:pt x="7856060" y="4262394"/>
                  <a:pt x="7843179" y="4259223"/>
                  <a:pt x="7828621" y="4255100"/>
                </a:cubicBezTo>
                <a:cubicBezTo>
                  <a:pt x="7823355" y="4253260"/>
                  <a:pt x="7782872" y="4240665"/>
                  <a:pt x="7803682" y="4249821"/>
                </a:cubicBezTo>
                <a:cubicBezTo>
                  <a:pt x="7823231" y="4258362"/>
                  <a:pt x="7791832" y="4247880"/>
                  <a:pt x="7788025" y="4247214"/>
                </a:cubicBezTo>
                <a:cubicBezTo>
                  <a:pt x="7785259" y="4247388"/>
                  <a:pt x="7776062" y="4249983"/>
                  <a:pt x="7776005" y="4252338"/>
                </a:cubicBezTo>
                <a:cubicBezTo>
                  <a:pt x="7777255" y="4253345"/>
                  <a:pt x="7821753" y="4266773"/>
                  <a:pt x="7827019" y="4268614"/>
                </a:cubicBezTo>
                <a:cubicBezTo>
                  <a:pt x="7839844" y="4274141"/>
                  <a:pt x="7851845" y="4278603"/>
                  <a:pt x="7860861" y="4283464"/>
                </a:cubicBezTo>
                <a:cubicBezTo>
                  <a:pt x="7862112" y="4284471"/>
                  <a:pt x="7864763" y="4289006"/>
                  <a:pt x="7866013" y="4290013"/>
                </a:cubicBezTo>
                <a:cubicBezTo>
                  <a:pt x="7878989" y="4298062"/>
                  <a:pt x="7907917" y="4296552"/>
                  <a:pt x="7905027" y="4301826"/>
                </a:cubicBezTo>
                <a:cubicBezTo>
                  <a:pt x="7905027" y="4301826"/>
                  <a:pt x="7898663" y="4301502"/>
                  <a:pt x="7893547" y="4302184"/>
                </a:cubicBezTo>
                <a:lnTo>
                  <a:pt x="7894339" y="4301543"/>
                </a:lnTo>
                <a:lnTo>
                  <a:pt x="7896105" y="4301843"/>
                </a:lnTo>
                <a:cubicBezTo>
                  <a:pt x="7895480" y="4301339"/>
                  <a:pt x="7895167" y="4301088"/>
                  <a:pt x="7894848" y="4301130"/>
                </a:cubicBezTo>
                <a:lnTo>
                  <a:pt x="7894339" y="4301543"/>
                </a:lnTo>
                <a:lnTo>
                  <a:pt x="7891092" y="4300992"/>
                </a:lnTo>
                <a:lnTo>
                  <a:pt x="7889165" y="4300054"/>
                </a:lnTo>
                <a:cubicBezTo>
                  <a:pt x="7887820" y="4299672"/>
                  <a:pt x="7886814" y="4299562"/>
                  <a:pt x="7886814" y="4299562"/>
                </a:cubicBezTo>
                <a:cubicBezTo>
                  <a:pt x="7886814" y="4299562"/>
                  <a:pt x="7882892" y="4303605"/>
                  <a:pt x="7878658" y="4302996"/>
                </a:cubicBezTo>
                <a:cubicBezTo>
                  <a:pt x="7869527" y="4302844"/>
                  <a:pt x="7848718" y="4293689"/>
                  <a:pt x="7840894" y="4292189"/>
                </a:cubicBezTo>
                <a:cubicBezTo>
                  <a:pt x="7839644" y="4291182"/>
                  <a:pt x="7836812" y="4294103"/>
                  <a:pt x="7834254" y="4294444"/>
                </a:cubicBezTo>
                <a:cubicBezTo>
                  <a:pt x="7828410" y="4294538"/>
                  <a:pt x="7820560" y="4291918"/>
                  <a:pt x="7812534" y="4288905"/>
                </a:cubicBezTo>
                <a:lnTo>
                  <a:pt x="7804220" y="4285757"/>
                </a:lnTo>
                <a:lnTo>
                  <a:pt x="7801197" y="4286983"/>
                </a:lnTo>
                <a:lnTo>
                  <a:pt x="7788448" y="4284094"/>
                </a:lnTo>
                <a:lnTo>
                  <a:pt x="7787370" y="4283730"/>
                </a:lnTo>
                <a:lnTo>
                  <a:pt x="7770639" y="4275688"/>
                </a:lnTo>
                <a:lnTo>
                  <a:pt x="7752223" y="4267185"/>
                </a:lnTo>
                <a:lnTo>
                  <a:pt x="7749586" y="4266326"/>
                </a:lnTo>
                <a:lnTo>
                  <a:pt x="7743822" y="4264835"/>
                </a:lnTo>
                <a:lnTo>
                  <a:pt x="7743334" y="4264786"/>
                </a:lnTo>
                <a:cubicBezTo>
                  <a:pt x="7742140" y="4264774"/>
                  <a:pt x="7740754" y="4264959"/>
                  <a:pt x="7739991" y="4265745"/>
                </a:cubicBezTo>
                <a:cubicBezTo>
                  <a:pt x="7741336" y="4271629"/>
                  <a:pt x="7775359" y="4279023"/>
                  <a:pt x="7781875" y="4281870"/>
                </a:cubicBezTo>
                <a:lnTo>
                  <a:pt x="7787370" y="4283730"/>
                </a:lnTo>
                <a:lnTo>
                  <a:pt x="7787845" y="4283958"/>
                </a:lnTo>
                <a:lnTo>
                  <a:pt x="7788448" y="4284094"/>
                </a:lnTo>
                <a:lnTo>
                  <a:pt x="7890837" y="4318754"/>
                </a:lnTo>
                <a:lnTo>
                  <a:pt x="7947378" y="4334770"/>
                </a:lnTo>
                <a:lnTo>
                  <a:pt x="7950495" y="4337498"/>
                </a:lnTo>
                <a:lnTo>
                  <a:pt x="7958171" y="4343446"/>
                </a:lnTo>
                <a:lnTo>
                  <a:pt x="7940015" y="4339602"/>
                </a:lnTo>
                <a:lnTo>
                  <a:pt x="7956806" y="4345866"/>
                </a:lnTo>
                <a:lnTo>
                  <a:pt x="7954498" y="4349543"/>
                </a:lnTo>
                <a:cubicBezTo>
                  <a:pt x="7953639" y="4348227"/>
                  <a:pt x="7952901" y="4347098"/>
                  <a:pt x="7952901" y="4347098"/>
                </a:cubicBezTo>
                <a:cubicBezTo>
                  <a:pt x="7951564" y="4351460"/>
                  <a:pt x="7952919" y="4350575"/>
                  <a:pt x="7954498" y="4349543"/>
                </a:cubicBezTo>
                <a:lnTo>
                  <a:pt x="7959685" y="4352976"/>
                </a:lnTo>
                <a:lnTo>
                  <a:pt x="7942735" y="4348874"/>
                </a:lnTo>
                <a:lnTo>
                  <a:pt x="7937715" y="4346792"/>
                </a:lnTo>
                <a:cubicBezTo>
                  <a:pt x="7936132" y="4346039"/>
                  <a:pt x="7935258" y="4345470"/>
                  <a:pt x="7935596" y="4345249"/>
                </a:cubicBezTo>
                <a:lnTo>
                  <a:pt x="7935431" y="4347107"/>
                </a:lnTo>
                <a:lnTo>
                  <a:pt x="7912752" y="4341620"/>
                </a:lnTo>
                <a:lnTo>
                  <a:pt x="7906741" y="4338063"/>
                </a:lnTo>
                <a:cubicBezTo>
                  <a:pt x="7902961" y="4335734"/>
                  <a:pt x="7898693" y="4332987"/>
                  <a:pt x="7893349" y="4329365"/>
                </a:cubicBezTo>
                <a:cubicBezTo>
                  <a:pt x="7890520" y="4327992"/>
                  <a:pt x="7868409" y="4312375"/>
                  <a:pt x="7875906" y="4320898"/>
                </a:cubicBezTo>
                <a:cubicBezTo>
                  <a:pt x="7881807" y="4326974"/>
                  <a:pt x="7899372" y="4335630"/>
                  <a:pt x="7903675" y="4339260"/>
                </a:cubicBezTo>
                <a:lnTo>
                  <a:pt x="7903962" y="4339493"/>
                </a:lnTo>
                <a:lnTo>
                  <a:pt x="7897779" y="4337998"/>
                </a:lnTo>
                <a:cubicBezTo>
                  <a:pt x="7870188" y="4332583"/>
                  <a:pt x="7845725" y="4321359"/>
                  <a:pt x="7819146" y="4313608"/>
                </a:cubicBezTo>
                <a:lnTo>
                  <a:pt x="7793129" y="4307691"/>
                </a:lnTo>
                <a:lnTo>
                  <a:pt x="7797935" y="4309880"/>
                </a:lnTo>
                <a:lnTo>
                  <a:pt x="7800950" y="4311092"/>
                </a:lnTo>
                <a:cubicBezTo>
                  <a:pt x="7802253" y="4311630"/>
                  <a:pt x="7803286" y="4312113"/>
                  <a:pt x="7803829" y="4312521"/>
                </a:cubicBezTo>
                <a:lnTo>
                  <a:pt x="7803827" y="4312562"/>
                </a:lnTo>
                <a:lnTo>
                  <a:pt x="7804742" y="4312979"/>
                </a:lnTo>
                <a:cubicBezTo>
                  <a:pt x="7845835" y="4332208"/>
                  <a:pt x="7864447" y="4343758"/>
                  <a:pt x="7920997" y="4365594"/>
                </a:cubicBezTo>
                <a:cubicBezTo>
                  <a:pt x="7929397" y="4370638"/>
                  <a:pt x="8009222" y="4399380"/>
                  <a:pt x="7972804" y="4396694"/>
                </a:cubicBezTo>
                <a:cubicBezTo>
                  <a:pt x="7945969" y="4393203"/>
                  <a:pt x="7893426" y="4362165"/>
                  <a:pt x="7876177" y="4357866"/>
                </a:cubicBezTo>
                <a:cubicBezTo>
                  <a:pt x="7847246" y="4348320"/>
                  <a:pt x="7817098" y="4340314"/>
                  <a:pt x="7788027" y="4333775"/>
                </a:cubicBezTo>
                <a:lnTo>
                  <a:pt x="7769337" y="4330277"/>
                </a:lnTo>
                <a:lnTo>
                  <a:pt x="7757736" y="4324326"/>
                </a:lnTo>
                <a:lnTo>
                  <a:pt x="7743581" y="4316643"/>
                </a:lnTo>
                <a:lnTo>
                  <a:pt x="7742563" y="4317525"/>
                </a:lnTo>
                <a:cubicBezTo>
                  <a:pt x="7741535" y="4318297"/>
                  <a:pt x="7740188" y="4319113"/>
                  <a:pt x="7738908" y="4319284"/>
                </a:cubicBezTo>
                <a:cubicBezTo>
                  <a:pt x="7734892" y="4318450"/>
                  <a:pt x="7711469" y="4311990"/>
                  <a:pt x="7706203" y="4310150"/>
                </a:cubicBezTo>
                <a:lnTo>
                  <a:pt x="7705747" y="4310118"/>
                </a:lnTo>
                <a:lnTo>
                  <a:pt x="7720202" y="4320438"/>
                </a:lnTo>
                <a:lnTo>
                  <a:pt x="7725026" y="4322223"/>
                </a:lnTo>
                <a:cubicBezTo>
                  <a:pt x="7726930" y="4322952"/>
                  <a:pt x="7728475" y="4323583"/>
                  <a:pt x="7729446" y="4324065"/>
                </a:cubicBezTo>
                <a:cubicBezTo>
                  <a:pt x="7745254" y="4329194"/>
                  <a:pt x="7758136" y="4332366"/>
                  <a:pt x="7763345" y="4336561"/>
                </a:cubicBezTo>
                <a:cubicBezTo>
                  <a:pt x="7786863" y="4347898"/>
                  <a:pt x="7805229" y="4352685"/>
                  <a:pt x="7828529" y="4364247"/>
                </a:cubicBezTo>
                <a:cubicBezTo>
                  <a:pt x="7805049" y="4360142"/>
                  <a:pt x="7786806" y="4350252"/>
                  <a:pt x="7763383" y="4343792"/>
                </a:cubicBezTo>
                <a:cubicBezTo>
                  <a:pt x="7752632" y="4340336"/>
                  <a:pt x="7742365" y="4334468"/>
                  <a:pt x="7731709" y="4335889"/>
                </a:cubicBezTo>
                <a:lnTo>
                  <a:pt x="7728208" y="4337506"/>
                </a:lnTo>
                <a:lnTo>
                  <a:pt x="7730513" y="4338959"/>
                </a:lnTo>
                <a:cubicBezTo>
                  <a:pt x="7737269" y="4343677"/>
                  <a:pt x="7741781" y="4348090"/>
                  <a:pt x="7740452" y="4351076"/>
                </a:cubicBezTo>
                <a:cubicBezTo>
                  <a:pt x="7740270" y="4353427"/>
                  <a:pt x="7734990" y="4353444"/>
                  <a:pt x="7726811" y="4352137"/>
                </a:cubicBezTo>
                <a:lnTo>
                  <a:pt x="7719287" y="4350635"/>
                </a:lnTo>
                <a:lnTo>
                  <a:pt x="7727369" y="4357200"/>
                </a:lnTo>
                <a:lnTo>
                  <a:pt x="7727370" y="4357200"/>
                </a:lnTo>
                <a:cubicBezTo>
                  <a:pt x="7735153" y="4360367"/>
                  <a:pt x="7736667" y="4361437"/>
                  <a:pt x="7734540" y="4361280"/>
                </a:cubicBezTo>
                <a:lnTo>
                  <a:pt x="7731751" y="4360759"/>
                </a:lnTo>
                <a:lnTo>
                  <a:pt x="7786762" y="4405444"/>
                </a:lnTo>
                <a:lnTo>
                  <a:pt x="7742026" y="4371136"/>
                </a:lnTo>
                <a:lnTo>
                  <a:pt x="7724793" y="4359215"/>
                </a:lnTo>
                <a:lnTo>
                  <a:pt x="7719862" y="4358005"/>
                </a:lnTo>
                <a:cubicBezTo>
                  <a:pt x="7713079" y="4356269"/>
                  <a:pt x="7705283" y="4354179"/>
                  <a:pt x="7699101" y="4352608"/>
                </a:cubicBezTo>
                <a:lnTo>
                  <a:pt x="7691765" y="4350845"/>
                </a:lnTo>
                <a:lnTo>
                  <a:pt x="7702497" y="4358538"/>
                </a:lnTo>
                <a:cubicBezTo>
                  <a:pt x="7732369" y="4379499"/>
                  <a:pt x="7754648" y="4394543"/>
                  <a:pt x="7781600" y="4416915"/>
                </a:cubicBezTo>
                <a:lnTo>
                  <a:pt x="7782678" y="4417826"/>
                </a:lnTo>
                <a:lnTo>
                  <a:pt x="7789139" y="4420643"/>
                </a:lnTo>
                <a:lnTo>
                  <a:pt x="7807681" y="4426911"/>
                </a:lnTo>
                <a:lnTo>
                  <a:pt x="7807246" y="4427101"/>
                </a:lnTo>
                <a:cubicBezTo>
                  <a:pt x="7808226" y="4428079"/>
                  <a:pt x="7810767" y="4430059"/>
                  <a:pt x="7815557" y="4433573"/>
                </a:cubicBezTo>
                <a:lnTo>
                  <a:pt x="7818706" y="4435935"/>
                </a:lnTo>
                <a:lnTo>
                  <a:pt x="7812763" y="4434216"/>
                </a:lnTo>
                <a:lnTo>
                  <a:pt x="7795450" y="4428630"/>
                </a:lnTo>
                <a:lnTo>
                  <a:pt x="7815770" y="4445818"/>
                </a:lnTo>
                <a:lnTo>
                  <a:pt x="7839241" y="4467017"/>
                </a:lnTo>
                <a:lnTo>
                  <a:pt x="7836665" y="4465481"/>
                </a:lnTo>
                <a:cubicBezTo>
                  <a:pt x="7830809" y="4461503"/>
                  <a:pt x="7823753" y="4456068"/>
                  <a:pt x="7817103" y="4451558"/>
                </a:cubicBezTo>
                <a:lnTo>
                  <a:pt x="7815111" y="4450343"/>
                </a:lnTo>
                <a:lnTo>
                  <a:pt x="7805616" y="4441778"/>
                </a:lnTo>
                <a:lnTo>
                  <a:pt x="7786022" y="4425587"/>
                </a:lnTo>
                <a:lnTo>
                  <a:pt x="7774355" y="4421823"/>
                </a:lnTo>
                <a:lnTo>
                  <a:pt x="7765150" y="4415219"/>
                </a:lnTo>
                <a:lnTo>
                  <a:pt x="7759286" y="4412628"/>
                </a:lnTo>
                <a:cubicBezTo>
                  <a:pt x="7749233" y="4407946"/>
                  <a:pt x="7739811" y="4403294"/>
                  <a:pt x="7735202" y="4401899"/>
                </a:cubicBezTo>
                <a:lnTo>
                  <a:pt x="7727759" y="4399514"/>
                </a:lnTo>
                <a:lnTo>
                  <a:pt x="7727315" y="4399963"/>
                </a:lnTo>
                <a:lnTo>
                  <a:pt x="7727105" y="4400132"/>
                </a:lnTo>
                <a:lnTo>
                  <a:pt x="7727512" y="4400421"/>
                </a:lnTo>
                <a:lnTo>
                  <a:pt x="7728344" y="4401078"/>
                </a:lnTo>
                <a:lnTo>
                  <a:pt x="7750489" y="4418570"/>
                </a:lnTo>
                <a:lnTo>
                  <a:pt x="7776826" y="4436722"/>
                </a:lnTo>
                <a:lnTo>
                  <a:pt x="7763573" y="4428905"/>
                </a:lnTo>
                <a:lnTo>
                  <a:pt x="7772854" y="4436235"/>
                </a:lnTo>
                <a:lnTo>
                  <a:pt x="7792124" y="4452815"/>
                </a:lnTo>
                <a:lnTo>
                  <a:pt x="7805719" y="4461670"/>
                </a:lnTo>
                <a:cubicBezTo>
                  <a:pt x="7814058" y="4467421"/>
                  <a:pt x="7821827" y="4473215"/>
                  <a:pt x="7828645" y="4479095"/>
                </a:cubicBezTo>
                <a:lnTo>
                  <a:pt x="7811690" y="4469649"/>
                </a:lnTo>
                <a:lnTo>
                  <a:pt x="7842085" y="4495800"/>
                </a:lnTo>
                <a:lnTo>
                  <a:pt x="7878178" y="4509329"/>
                </a:lnTo>
                <a:lnTo>
                  <a:pt x="7868677" y="4500130"/>
                </a:lnTo>
                <a:lnTo>
                  <a:pt x="7842632" y="4475414"/>
                </a:lnTo>
                <a:lnTo>
                  <a:pt x="7849712" y="4480923"/>
                </a:lnTo>
                <a:lnTo>
                  <a:pt x="7880257" y="4510108"/>
                </a:lnTo>
                <a:lnTo>
                  <a:pt x="7995419" y="4553277"/>
                </a:lnTo>
                <a:cubicBezTo>
                  <a:pt x="8074033" y="4584637"/>
                  <a:pt x="8148435" y="4617190"/>
                  <a:pt x="8211041" y="4650737"/>
                </a:cubicBezTo>
                <a:cubicBezTo>
                  <a:pt x="8184837" y="4643837"/>
                  <a:pt x="8155281" y="4632906"/>
                  <a:pt x="8123993" y="4620684"/>
                </a:cubicBezTo>
                <a:lnTo>
                  <a:pt x="8087093" y="4606369"/>
                </a:lnTo>
                <a:lnTo>
                  <a:pt x="8065326" y="4596069"/>
                </a:lnTo>
                <a:lnTo>
                  <a:pt x="8060347" y="4595991"/>
                </a:lnTo>
                <a:lnTo>
                  <a:pt x="8026555" y="4582882"/>
                </a:lnTo>
                <a:cubicBezTo>
                  <a:pt x="7991436" y="4568107"/>
                  <a:pt x="7957199" y="4556132"/>
                  <a:pt x="7923347" y="4546283"/>
                </a:cubicBezTo>
                <a:lnTo>
                  <a:pt x="7917690" y="4544945"/>
                </a:lnTo>
                <a:lnTo>
                  <a:pt x="7917907" y="4545147"/>
                </a:lnTo>
                <a:cubicBezTo>
                  <a:pt x="7930069" y="4555860"/>
                  <a:pt x="7942523" y="4566669"/>
                  <a:pt x="7954247" y="4577829"/>
                </a:cubicBezTo>
                <a:cubicBezTo>
                  <a:pt x="7966305" y="4590187"/>
                  <a:pt x="7978697" y="4602109"/>
                  <a:pt x="7990525" y="4613712"/>
                </a:cubicBezTo>
                <a:cubicBezTo>
                  <a:pt x="8002353" y="4625315"/>
                  <a:pt x="8013619" y="4636599"/>
                  <a:pt x="8023424" y="4647680"/>
                </a:cubicBezTo>
                <a:cubicBezTo>
                  <a:pt x="8009906" y="4636390"/>
                  <a:pt x="7995720" y="4622706"/>
                  <a:pt x="7983203" y="4609563"/>
                </a:cubicBezTo>
                <a:lnTo>
                  <a:pt x="7969267" y="4597229"/>
                </a:lnTo>
                <a:cubicBezTo>
                  <a:pt x="7966015" y="4598531"/>
                  <a:pt x="7975945" y="4609563"/>
                  <a:pt x="7978448" y="4611466"/>
                </a:cubicBezTo>
                <a:cubicBezTo>
                  <a:pt x="8006486" y="4640904"/>
                  <a:pt x="8043785" y="4670994"/>
                  <a:pt x="8065899" y="4699416"/>
                </a:cubicBezTo>
                <a:cubicBezTo>
                  <a:pt x="8037529" y="4677854"/>
                  <a:pt x="8009573" y="4644267"/>
                  <a:pt x="7982120" y="4620644"/>
                </a:cubicBezTo>
                <a:cubicBezTo>
                  <a:pt x="7990465" y="4627712"/>
                  <a:pt x="7976029" y="4614127"/>
                  <a:pt x="7974778" y="4616080"/>
                </a:cubicBezTo>
                <a:cubicBezTo>
                  <a:pt x="7972776" y="4619785"/>
                  <a:pt x="7980619" y="4621245"/>
                  <a:pt x="7980619" y="4621245"/>
                </a:cubicBezTo>
                <a:cubicBezTo>
                  <a:pt x="7995889" y="4636916"/>
                  <a:pt x="8010868" y="4651857"/>
                  <a:pt x="8025335" y="4666609"/>
                </a:cubicBezTo>
                <a:lnTo>
                  <a:pt x="8053339" y="4696347"/>
                </a:lnTo>
                <a:lnTo>
                  <a:pt x="8048267" y="4693418"/>
                </a:lnTo>
                <a:lnTo>
                  <a:pt x="8048031" y="4693313"/>
                </a:lnTo>
                <a:lnTo>
                  <a:pt x="8046708" y="4692090"/>
                </a:lnTo>
                <a:cubicBezTo>
                  <a:pt x="8043621" y="4688727"/>
                  <a:pt x="8027683" y="4671387"/>
                  <a:pt x="8026181" y="4671988"/>
                </a:cubicBezTo>
                <a:cubicBezTo>
                  <a:pt x="8021426" y="4673891"/>
                  <a:pt x="8038866" y="4690629"/>
                  <a:pt x="8037864" y="4688126"/>
                </a:cubicBezTo>
                <a:lnTo>
                  <a:pt x="8039361" y="4689534"/>
                </a:lnTo>
                <a:lnTo>
                  <a:pt x="8036452" y="4690387"/>
                </a:lnTo>
                <a:cubicBezTo>
                  <a:pt x="8037093" y="4691361"/>
                  <a:pt x="8039148" y="4692898"/>
                  <a:pt x="8041865" y="4694666"/>
                </a:cubicBezTo>
                <a:lnTo>
                  <a:pt x="8048974" y="4698960"/>
                </a:lnTo>
                <a:lnTo>
                  <a:pt x="8052885" y="4703171"/>
                </a:lnTo>
                <a:cubicBezTo>
                  <a:pt x="8052885" y="4707527"/>
                  <a:pt x="8037865" y="4692482"/>
                  <a:pt x="8037865" y="4692482"/>
                </a:cubicBezTo>
                <a:cubicBezTo>
                  <a:pt x="8009994" y="4663460"/>
                  <a:pt x="7984043" y="4639237"/>
                  <a:pt x="7960427" y="4615772"/>
                </a:cubicBezTo>
                <a:cubicBezTo>
                  <a:pt x="7957925" y="4613869"/>
                  <a:pt x="7931972" y="4585289"/>
                  <a:pt x="7927718" y="4588444"/>
                </a:cubicBezTo>
                <a:cubicBezTo>
                  <a:pt x="7925215" y="4590897"/>
                  <a:pt x="7944741" y="4608496"/>
                  <a:pt x="7931556" y="4592958"/>
                </a:cubicBezTo>
                <a:cubicBezTo>
                  <a:pt x="7953169" y="4615772"/>
                  <a:pt x="7973196" y="4634622"/>
                  <a:pt x="7994558" y="4656083"/>
                </a:cubicBezTo>
                <a:cubicBezTo>
                  <a:pt x="7995059" y="4657335"/>
                  <a:pt x="8018923" y="4676344"/>
                  <a:pt x="8018507" y="4679657"/>
                </a:cubicBezTo>
                <a:cubicBezTo>
                  <a:pt x="8014753" y="4684062"/>
                  <a:pt x="8002735" y="4667816"/>
                  <a:pt x="8002735" y="4667816"/>
                </a:cubicBezTo>
                <a:cubicBezTo>
                  <a:pt x="7973781" y="4640438"/>
                  <a:pt x="7957258" y="4625993"/>
                  <a:pt x="7930307" y="4599266"/>
                </a:cubicBezTo>
                <a:cubicBezTo>
                  <a:pt x="7927803" y="4597364"/>
                  <a:pt x="7903103" y="4571187"/>
                  <a:pt x="7900350" y="4573740"/>
                </a:cubicBezTo>
                <a:cubicBezTo>
                  <a:pt x="7899933" y="4577053"/>
                  <a:pt x="7923213" y="4594602"/>
                  <a:pt x="7920710" y="4592699"/>
                </a:cubicBezTo>
                <a:cubicBezTo>
                  <a:pt x="7927303" y="4600468"/>
                  <a:pt x="7932392" y="4604482"/>
                  <a:pt x="7939820" y="4613611"/>
                </a:cubicBezTo>
                <a:cubicBezTo>
                  <a:pt x="7925384" y="4604382"/>
                  <a:pt x="7915871" y="4590037"/>
                  <a:pt x="7902938" y="4580208"/>
                </a:cubicBezTo>
                <a:cubicBezTo>
                  <a:pt x="7899933" y="4577053"/>
                  <a:pt x="7894092" y="4576244"/>
                  <a:pt x="7889003" y="4572231"/>
                </a:cubicBezTo>
                <a:cubicBezTo>
                  <a:pt x="7874651" y="4563210"/>
                  <a:pt x="7858546" y="4545453"/>
                  <a:pt x="7845612" y="4535624"/>
                </a:cubicBezTo>
                <a:cubicBezTo>
                  <a:pt x="7850202" y="4538386"/>
                  <a:pt x="7839771" y="4530458"/>
                  <a:pt x="7838270" y="4531059"/>
                </a:cubicBezTo>
                <a:cubicBezTo>
                  <a:pt x="7833515" y="4532961"/>
                  <a:pt x="7847699" y="4540839"/>
                  <a:pt x="7848200" y="4542091"/>
                </a:cubicBezTo>
                <a:cubicBezTo>
                  <a:pt x="7879242" y="4570329"/>
                  <a:pt x="7909698" y="4597106"/>
                  <a:pt x="7935651" y="4625685"/>
                </a:cubicBezTo>
                <a:cubicBezTo>
                  <a:pt x="7905027" y="4603572"/>
                  <a:pt x="7890172" y="4579508"/>
                  <a:pt x="7859967" y="4558437"/>
                </a:cubicBezTo>
                <a:cubicBezTo>
                  <a:pt x="7861718" y="4557736"/>
                  <a:pt x="7838690" y="4545896"/>
                  <a:pt x="7847618" y="4554423"/>
                </a:cubicBezTo>
                <a:cubicBezTo>
                  <a:pt x="7879160" y="4583913"/>
                  <a:pt x="7907030" y="4608579"/>
                  <a:pt x="7934484" y="4636558"/>
                </a:cubicBezTo>
                <a:cubicBezTo>
                  <a:pt x="7940909" y="4643184"/>
                  <a:pt x="7954679" y="4660182"/>
                  <a:pt x="7938657" y="4646988"/>
                </a:cubicBezTo>
                <a:cubicBezTo>
                  <a:pt x="7919632" y="4630642"/>
                  <a:pt x="7898271" y="4613536"/>
                  <a:pt x="7878245" y="4594687"/>
                </a:cubicBezTo>
                <a:cubicBezTo>
                  <a:pt x="7872403" y="4589521"/>
                  <a:pt x="7850791" y="4571063"/>
                  <a:pt x="7866312" y="4587360"/>
                </a:cubicBezTo>
                <a:cubicBezTo>
                  <a:pt x="7881333" y="4602405"/>
                  <a:pt x="7898418" y="4618075"/>
                  <a:pt x="7915086" y="4633339"/>
                </a:cubicBezTo>
                <a:lnTo>
                  <a:pt x="7934958" y="4651646"/>
                </a:lnTo>
                <a:lnTo>
                  <a:pt x="7923470" y="4647112"/>
                </a:lnTo>
                <a:cubicBezTo>
                  <a:pt x="7906394" y="4644634"/>
                  <a:pt x="7924659" y="4654378"/>
                  <a:pt x="7936924" y="4659844"/>
                </a:cubicBezTo>
                <a:lnTo>
                  <a:pt x="7952510" y="4668355"/>
                </a:lnTo>
                <a:lnTo>
                  <a:pt x="7961356" y="4676870"/>
                </a:lnTo>
                <a:lnTo>
                  <a:pt x="7962426" y="4677893"/>
                </a:lnTo>
                <a:lnTo>
                  <a:pt x="7955984" y="4674861"/>
                </a:lnTo>
                <a:cubicBezTo>
                  <a:pt x="7947290" y="4670819"/>
                  <a:pt x="7938758" y="4666666"/>
                  <a:pt x="7930998" y="4661982"/>
                </a:cubicBezTo>
                <a:cubicBezTo>
                  <a:pt x="7912904" y="4652443"/>
                  <a:pt x="7893361" y="4637758"/>
                  <a:pt x="7873720" y="4629284"/>
                </a:cubicBezTo>
                <a:cubicBezTo>
                  <a:pt x="7852881" y="4619371"/>
                  <a:pt x="7879031" y="4635654"/>
                  <a:pt x="7889490" y="4642362"/>
                </a:cubicBezTo>
                <a:cubicBezTo>
                  <a:pt x="7899950" y="4649069"/>
                  <a:pt x="7911867" y="4657038"/>
                  <a:pt x="7915640" y="4658644"/>
                </a:cubicBezTo>
                <a:cubicBezTo>
                  <a:pt x="7917696" y="4661111"/>
                  <a:pt x="7921979" y="4666248"/>
                  <a:pt x="7923006" y="4667481"/>
                </a:cubicBezTo>
                <a:cubicBezTo>
                  <a:pt x="7927637" y="4670115"/>
                  <a:pt x="7930383" y="4670489"/>
                  <a:pt x="7934243" y="4671713"/>
                </a:cubicBezTo>
                <a:cubicBezTo>
                  <a:pt x="7935270" y="4672946"/>
                  <a:pt x="7936721" y="4678093"/>
                  <a:pt x="7941780" y="4680756"/>
                </a:cubicBezTo>
                <a:cubicBezTo>
                  <a:pt x="7946411" y="4683390"/>
                  <a:pt x="7960221" y="4687791"/>
                  <a:pt x="7968279" y="4694536"/>
                </a:cubicBezTo>
                <a:cubicBezTo>
                  <a:pt x="7981993" y="4705147"/>
                  <a:pt x="7957551" y="4693833"/>
                  <a:pt x="7952749" y="4690993"/>
                </a:cubicBezTo>
                <a:cubicBezTo>
                  <a:pt x="7945115" y="4688163"/>
                  <a:pt x="7938429" y="4683062"/>
                  <a:pt x="7934655" y="4681455"/>
                </a:cubicBezTo>
                <a:cubicBezTo>
                  <a:pt x="7932081" y="4681286"/>
                  <a:pt x="7928730" y="4683593"/>
                  <a:pt x="7925128" y="4682191"/>
                </a:cubicBezTo>
                <a:cubicBezTo>
                  <a:pt x="7919164" y="4681120"/>
                  <a:pt x="7910525" y="4675989"/>
                  <a:pt x="7901438" y="4669955"/>
                </a:cubicBezTo>
                <a:lnTo>
                  <a:pt x="7875146" y="4652358"/>
                </a:lnTo>
                <a:lnTo>
                  <a:pt x="7875761" y="4652677"/>
                </a:lnTo>
                <a:lnTo>
                  <a:pt x="7877224" y="4653465"/>
                </a:lnTo>
                <a:cubicBezTo>
                  <a:pt x="7877496" y="4653605"/>
                  <a:pt x="7877354" y="4653519"/>
                  <a:pt x="7876909" y="4653274"/>
                </a:cubicBezTo>
                <a:lnTo>
                  <a:pt x="7875761" y="4652677"/>
                </a:lnTo>
                <a:lnTo>
                  <a:pt x="7875055" y="4652296"/>
                </a:lnTo>
                <a:lnTo>
                  <a:pt x="7875146" y="4652358"/>
                </a:lnTo>
                <a:lnTo>
                  <a:pt x="7871496" y="4650461"/>
                </a:lnTo>
                <a:cubicBezTo>
                  <a:pt x="7866651" y="4648055"/>
                  <a:pt x="7860518" y="4645322"/>
                  <a:pt x="7860216" y="4646662"/>
                </a:cubicBezTo>
                <a:cubicBezTo>
                  <a:pt x="7858150" y="4650024"/>
                  <a:pt x="7879337" y="4657434"/>
                  <a:pt x="7879337" y="4657434"/>
                </a:cubicBezTo>
                <a:cubicBezTo>
                  <a:pt x="7900686" y="4670877"/>
                  <a:pt x="7918779" y="4680415"/>
                  <a:pt x="7938928" y="4692420"/>
                </a:cubicBezTo>
                <a:cubicBezTo>
                  <a:pt x="7943730" y="4695259"/>
                  <a:pt x="7948013" y="4700397"/>
                  <a:pt x="7954870" y="4705703"/>
                </a:cubicBezTo>
                <a:cubicBezTo>
                  <a:pt x="7964302" y="4711177"/>
                  <a:pt x="7969708" y="4711337"/>
                  <a:pt x="7972444" y="4717539"/>
                </a:cubicBezTo>
                <a:cubicBezTo>
                  <a:pt x="7973895" y="4722685"/>
                  <a:pt x="7969254" y="4725878"/>
                  <a:pt x="7971310" y="4728345"/>
                </a:cubicBezTo>
                <a:cubicBezTo>
                  <a:pt x="7976621" y="4734715"/>
                  <a:pt x="8002609" y="4744964"/>
                  <a:pt x="8012299" y="4750261"/>
                </a:cubicBezTo>
                <a:lnTo>
                  <a:pt x="8028048" y="4758733"/>
                </a:lnTo>
                <a:lnTo>
                  <a:pt x="8029117" y="4760599"/>
                </a:lnTo>
                <a:lnTo>
                  <a:pt x="8032666" y="4765667"/>
                </a:lnTo>
                <a:lnTo>
                  <a:pt x="8027522" y="4763109"/>
                </a:lnTo>
                <a:cubicBezTo>
                  <a:pt x="8003007" y="4750673"/>
                  <a:pt x="7977860" y="4737904"/>
                  <a:pt x="7950374" y="4724642"/>
                </a:cubicBezTo>
                <a:cubicBezTo>
                  <a:pt x="7945744" y="4722008"/>
                  <a:pt x="7933738" y="4716365"/>
                  <a:pt x="7920275" y="4709460"/>
                </a:cubicBezTo>
                <a:cubicBezTo>
                  <a:pt x="7915473" y="4706621"/>
                  <a:pt x="7878258" y="4686311"/>
                  <a:pt x="7896861" y="4699380"/>
                </a:cubicBezTo>
                <a:cubicBezTo>
                  <a:pt x="7914349" y="4711598"/>
                  <a:pt x="7885625" y="4695147"/>
                  <a:pt x="7882022" y="4693745"/>
                </a:cubicBezTo>
                <a:lnTo>
                  <a:pt x="7879819" y="4693699"/>
                </a:lnTo>
                <a:lnTo>
                  <a:pt x="7890546" y="4698870"/>
                </a:lnTo>
                <a:lnTo>
                  <a:pt x="7891193" y="4701366"/>
                </a:lnTo>
                <a:lnTo>
                  <a:pt x="7891093" y="4705568"/>
                </a:lnTo>
                <a:lnTo>
                  <a:pt x="7869540" y="4696161"/>
                </a:lnTo>
                <a:lnTo>
                  <a:pt x="7869229" y="4696405"/>
                </a:lnTo>
                <a:cubicBezTo>
                  <a:pt x="7870257" y="4697638"/>
                  <a:pt x="7911245" y="4719555"/>
                  <a:pt x="7916047" y="4722395"/>
                </a:cubicBezTo>
                <a:cubicBezTo>
                  <a:pt x="7927534" y="4730336"/>
                  <a:pt x="7938423" y="4737071"/>
                  <a:pt x="7946308" y="4743610"/>
                </a:cubicBezTo>
                <a:cubicBezTo>
                  <a:pt x="7947336" y="4744843"/>
                  <a:pt x="7949044" y="4749812"/>
                  <a:pt x="7950072" y="4751044"/>
                </a:cubicBezTo>
                <a:cubicBezTo>
                  <a:pt x="7961212" y="4761488"/>
                  <a:pt x="7989871" y="4765695"/>
                  <a:pt x="7986002" y="4770299"/>
                </a:cubicBezTo>
                <a:cubicBezTo>
                  <a:pt x="7986002" y="4770299"/>
                  <a:pt x="7979825" y="4768730"/>
                  <a:pt x="7974676" y="4768392"/>
                </a:cubicBezTo>
                <a:lnTo>
                  <a:pt x="7975578" y="4767919"/>
                </a:lnTo>
                <a:lnTo>
                  <a:pt x="7977250" y="4768560"/>
                </a:lnTo>
                <a:cubicBezTo>
                  <a:pt x="7976736" y="4767944"/>
                  <a:pt x="7976479" y="4767636"/>
                  <a:pt x="7976157" y="4767615"/>
                </a:cubicBezTo>
                <a:lnTo>
                  <a:pt x="7975578" y="4767919"/>
                </a:lnTo>
                <a:lnTo>
                  <a:pt x="7972502" y="4766740"/>
                </a:lnTo>
                <a:lnTo>
                  <a:pt x="7970797" y="4765442"/>
                </a:lnTo>
                <a:cubicBezTo>
                  <a:pt x="7969554" y="4764803"/>
                  <a:pt x="7968588" y="4764496"/>
                  <a:pt x="7968588" y="4764496"/>
                </a:cubicBezTo>
                <a:cubicBezTo>
                  <a:pt x="7968588" y="4764496"/>
                  <a:pt x="7963948" y="4767690"/>
                  <a:pt x="7959917" y="4766260"/>
                </a:cubicBezTo>
                <a:cubicBezTo>
                  <a:pt x="7950994" y="4764316"/>
                  <a:pt x="7932391" y="4751247"/>
                  <a:pt x="7925015" y="4748239"/>
                </a:cubicBezTo>
                <a:cubicBezTo>
                  <a:pt x="7923988" y="4747006"/>
                  <a:pt x="7920636" y="4749312"/>
                  <a:pt x="7918061" y="4749144"/>
                </a:cubicBezTo>
                <a:cubicBezTo>
                  <a:pt x="7906564" y="4747031"/>
                  <a:pt x="7889338" y="4732692"/>
                  <a:pt x="7877073" y="4727226"/>
                </a:cubicBezTo>
                <a:cubicBezTo>
                  <a:pt x="7866442" y="4720313"/>
                  <a:pt x="7853756" y="4710934"/>
                  <a:pt x="7836861" y="4702834"/>
                </a:cubicBezTo>
                <a:cubicBezTo>
                  <a:pt x="7836861" y="4702834"/>
                  <a:pt x="7833087" y="4701227"/>
                  <a:pt x="7831283" y="4702469"/>
                </a:cubicBezTo>
                <a:cubicBezTo>
                  <a:pt x="7831444" y="4708502"/>
                  <a:pt x="7863349" y="4722442"/>
                  <a:pt x="7869178" y="4726515"/>
                </a:cubicBezTo>
                <a:cubicBezTo>
                  <a:pt x="7901585" y="4747385"/>
                  <a:pt x="7934855" y="4766125"/>
                  <a:pt x="7968759" y="4784106"/>
                </a:cubicBezTo>
                <a:lnTo>
                  <a:pt x="8021047" y="4810927"/>
                </a:lnTo>
                <a:lnTo>
                  <a:pt x="8023567" y="4814216"/>
                </a:lnTo>
                <a:lnTo>
                  <a:pt x="8029923" y="4821557"/>
                </a:lnTo>
                <a:lnTo>
                  <a:pt x="8012877" y="4814217"/>
                </a:lnTo>
                <a:lnTo>
                  <a:pt x="8028109" y="4823660"/>
                </a:lnTo>
                <a:lnTo>
                  <a:pt x="8025123" y="4826812"/>
                </a:lnTo>
                <a:lnTo>
                  <a:pt x="8029534" y="4831197"/>
                </a:lnTo>
                <a:lnTo>
                  <a:pt x="8013721" y="4823843"/>
                </a:lnTo>
                <a:lnTo>
                  <a:pt x="8009209" y="4820814"/>
                </a:lnTo>
                <a:cubicBezTo>
                  <a:pt x="8007805" y="4819765"/>
                  <a:pt x="8007059" y="4819035"/>
                  <a:pt x="8007435" y="4818885"/>
                </a:cubicBezTo>
                <a:lnTo>
                  <a:pt x="8006907" y="4820675"/>
                </a:lnTo>
                <a:lnTo>
                  <a:pt x="7985750" y="4810835"/>
                </a:lnTo>
                <a:lnTo>
                  <a:pt x="7980556" y="4806165"/>
                </a:lnTo>
                <a:cubicBezTo>
                  <a:pt x="7977308" y="4803138"/>
                  <a:pt x="7973662" y="4799605"/>
                  <a:pt x="7969136" y="4795003"/>
                </a:cubicBezTo>
                <a:cubicBezTo>
                  <a:pt x="7966632" y="4793101"/>
                  <a:pt x="7948023" y="4773441"/>
                  <a:pt x="7953699" y="4783271"/>
                </a:cubicBezTo>
                <a:cubicBezTo>
                  <a:pt x="7958288" y="4790389"/>
                  <a:pt x="7973809" y="4802330"/>
                  <a:pt x="7977314" y="4806736"/>
                </a:cubicBezTo>
                <a:lnTo>
                  <a:pt x="7977550" y="4807021"/>
                </a:lnTo>
                <a:lnTo>
                  <a:pt x="7971782" y="4804339"/>
                </a:lnTo>
                <a:cubicBezTo>
                  <a:pt x="7954457" y="4797182"/>
                  <a:pt x="7939002" y="4787767"/>
                  <a:pt x="7923354" y="4778486"/>
                </a:cubicBezTo>
                <a:lnTo>
                  <a:pt x="7900492" y="4766934"/>
                </a:lnTo>
                <a:lnTo>
                  <a:pt x="7900415" y="4766833"/>
                </a:lnTo>
                <a:lnTo>
                  <a:pt x="7900186" y="4766780"/>
                </a:lnTo>
                <a:lnTo>
                  <a:pt x="7873767" y="4753432"/>
                </a:lnTo>
                <a:cubicBezTo>
                  <a:pt x="7879103" y="4757278"/>
                  <a:pt x="7887191" y="4761414"/>
                  <a:pt x="7884422" y="4761834"/>
                </a:cubicBezTo>
                <a:lnTo>
                  <a:pt x="7878223" y="4760964"/>
                </a:lnTo>
                <a:lnTo>
                  <a:pt x="7852739" y="4738479"/>
                </a:lnTo>
                <a:lnTo>
                  <a:pt x="7870159" y="4757298"/>
                </a:lnTo>
                <a:lnTo>
                  <a:pt x="7868678" y="4756581"/>
                </a:lnTo>
                <a:cubicBezTo>
                  <a:pt x="7860034" y="4752183"/>
                  <a:pt x="7847979" y="4745887"/>
                  <a:pt x="7839912" y="4742845"/>
                </a:cubicBezTo>
                <a:lnTo>
                  <a:pt x="7838358" y="4742420"/>
                </a:lnTo>
                <a:lnTo>
                  <a:pt x="7876532" y="4761297"/>
                </a:lnTo>
                <a:lnTo>
                  <a:pt x="7854531" y="4756561"/>
                </a:lnTo>
                <a:lnTo>
                  <a:pt x="7856497" y="4757838"/>
                </a:lnTo>
                <a:cubicBezTo>
                  <a:pt x="7863496" y="4762036"/>
                  <a:pt x="7870441" y="4765745"/>
                  <a:pt x="7879229" y="4771663"/>
                </a:cubicBezTo>
                <a:cubicBezTo>
                  <a:pt x="7904180" y="4786508"/>
                  <a:pt x="7882484" y="4775568"/>
                  <a:pt x="7871756" y="4774865"/>
                </a:cubicBezTo>
                <a:cubicBezTo>
                  <a:pt x="7863604" y="4774331"/>
                  <a:pt x="7881965" y="4777865"/>
                  <a:pt x="7876039" y="4780002"/>
                </a:cubicBezTo>
                <a:cubicBezTo>
                  <a:pt x="7870114" y="4782141"/>
                  <a:pt x="7857946" y="4770464"/>
                  <a:pt x="7850570" y="4767455"/>
                </a:cubicBezTo>
                <a:cubicBezTo>
                  <a:pt x="7843455" y="4762327"/>
                  <a:pt x="7835570" y="4755788"/>
                  <a:pt x="7825619" y="4752612"/>
                </a:cubicBezTo>
                <a:cubicBezTo>
                  <a:pt x="7825619" y="4752612"/>
                  <a:pt x="7822267" y="4754917"/>
                  <a:pt x="7819693" y="4754749"/>
                </a:cubicBezTo>
                <a:lnTo>
                  <a:pt x="7815945" y="4752968"/>
                </a:lnTo>
                <a:lnTo>
                  <a:pt x="7814056" y="4754380"/>
                </a:lnTo>
                <a:lnTo>
                  <a:pt x="7813137" y="4754976"/>
                </a:lnTo>
                <a:lnTo>
                  <a:pt x="7790367" y="4745531"/>
                </a:lnTo>
                <a:lnTo>
                  <a:pt x="7799540" y="4751226"/>
                </a:lnTo>
                <a:cubicBezTo>
                  <a:pt x="7803913" y="4753886"/>
                  <a:pt x="7807760" y="4756250"/>
                  <a:pt x="7809475" y="4757577"/>
                </a:cubicBezTo>
                <a:cubicBezTo>
                  <a:pt x="7823966" y="4765714"/>
                  <a:pt x="7835972" y="4771357"/>
                  <a:pt x="7840255" y="4776495"/>
                </a:cubicBezTo>
                <a:cubicBezTo>
                  <a:pt x="7861084" y="4792234"/>
                  <a:pt x="7878150" y="4800540"/>
                  <a:pt x="7898722" y="4816458"/>
                </a:cubicBezTo>
                <a:cubicBezTo>
                  <a:pt x="7876507" y="4807815"/>
                  <a:pt x="7860566" y="4794532"/>
                  <a:pt x="7838870" y="4783592"/>
                </a:cubicBezTo>
                <a:cubicBezTo>
                  <a:pt x="7829009" y="4778089"/>
                  <a:pt x="7820096" y="4770318"/>
                  <a:pt x="7809368" y="4769615"/>
                </a:cubicBezTo>
                <a:cubicBezTo>
                  <a:pt x="7805248" y="4770512"/>
                  <a:pt x="7803700" y="4771576"/>
                  <a:pt x="7799840" y="4770352"/>
                </a:cubicBezTo>
                <a:cubicBezTo>
                  <a:pt x="7789890" y="4767174"/>
                  <a:pt x="7783899" y="4757068"/>
                  <a:pt x="7772920" y="4752658"/>
                </a:cubicBezTo>
                <a:cubicBezTo>
                  <a:pt x="7773948" y="4753891"/>
                  <a:pt x="7767156" y="4760829"/>
                  <a:pt x="7765956" y="4759391"/>
                </a:cubicBezTo>
                <a:cubicBezTo>
                  <a:pt x="7759003" y="4760296"/>
                  <a:pt x="7738789" y="4736047"/>
                  <a:pt x="7729770" y="4740313"/>
                </a:cubicBezTo>
                <a:lnTo>
                  <a:pt x="7728709" y="4741043"/>
                </a:lnTo>
                <a:lnTo>
                  <a:pt x="7728513" y="4741178"/>
                </a:lnTo>
                <a:cubicBezTo>
                  <a:pt x="7728303" y="4741322"/>
                  <a:pt x="7728198" y="4741394"/>
                  <a:pt x="7728356" y="4741286"/>
                </a:cubicBezTo>
                <a:lnTo>
                  <a:pt x="7728709" y="4741043"/>
                </a:lnTo>
                <a:lnTo>
                  <a:pt x="7729298" y="4740638"/>
                </a:lnTo>
                <a:cubicBezTo>
                  <a:pt x="7729560" y="4740458"/>
                  <a:pt x="7729770" y="4740313"/>
                  <a:pt x="7729770" y="4740313"/>
                </a:cubicBezTo>
                <a:cubicBezTo>
                  <a:pt x="7738164" y="4750383"/>
                  <a:pt x="7748891" y="4751085"/>
                  <a:pt x="7757975" y="4759062"/>
                </a:cubicBezTo>
                <a:cubicBezTo>
                  <a:pt x="7770144" y="4770739"/>
                  <a:pt x="7783088" y="4779940"/>
                  <a:pt x="7800923" y="4789656"/>
                </a:cubicBezTo>
                <a:cubicBezTo>
                  <a:pt x="7828958" y="4808200"/>
                  <a:pt x="7765245" y="4774110"/>
                  <a:pt x="7763699" y="4775174"/>
                </a:cubicBezTo>
                <a:lnTo>
                  <a:pt x="7774828" y="4791445"/>
                </a:lnTo>
                <a:cubicBezTo>
                  <a:pt x="7773281" y="4792509"/>
                  <a:pt x="7750906" y="4777833"/>
                  <a:pt x="7750906" y="4777833"/>
                </a:cubicBezTo>
                <a:cubicBezTo>
                  <a:pt x="7738899" y="4772190"/>
                  <a:pt x="7737191" y="4767221"/>
                  <a:pt x="7726983" y="4764222"/>
                </a:cubicBezTo>
                <a:cubicBezTo>
                  <a:pt x="7729124" y="4766790"/>
                  <a:pt x="7736432" y="4771786"/>
                  <a:pt x="7743012" y="4776272"/>
                </a:cubicBezTo>
                <a:lnTo>
                  <a:pt x="7745694" y="4778140"/>
                </a:lnTo>
                <a:lnTo>
                  <a:pt x="7747323" y="4778769"/>
                </a:lnTo>
                <a:cubicBezTo>
                  <a:pt x="7749794" y="4780201"/>
                  <a:pt x="7751877" y="4781789"/>
                  <a:pt x="7753437" y="4783580"/>
                </a:cubicBezTo>
                <a:lnTo>
                  <a:pt x="7753893" y="4784506"/>
                </a:lnTo>
                <a:lnTo>
                  <a:pt x="7754669" y="4785268"/>
                </a:lnTo>
                <a:lnTo>
                  <a:pt x="7754219" y="4785168"/>
                </a:lnTo>
                <a:lnTo>
                  <a:pt x="7756409" y="4789609"/>
                </a:lnTo>
                <a:cubicBezTo>
                  <a:pt x="7756786" y="4791854"/>
                  <a:pt x="7756582" y="4793294"/>
                  <a:pt x="7755965" y="4794128"/>
                </a:cubicBezTo>
                <a:lnTo>
                  <a:pt x="7754124" y="4794684"/>
                </a:lnTo>
                <a:lnTo>
                  <a:pt x="7762396" y="4802593"/>
                </a:lnTo>
                <a:cubicBezTo>
                  <a:pt x="7767537" y="4807812"/>
                  <a:pt x="7772493" y="4813302"/>
                  <a:pt x="7777082" y="4819330"/>
                </a:cubicBezTo>
                <a:lnTo>
                  <a:pt x="7774725" y="4817514"/>
                </a:lnTo>
                <a:lnTo>
                  <a:pt x="7800877" y="4843382"/>
                </a:lnTo>
                <a:cubicBezTo>
                  <a:pt x="7812706" y="4854985"/>
                  <a:pt x="7823971" y="4866269"/>
                  <a:pt x="7833776" y="4877351"/>
                </a:cubicBezTo>
                <a:cubicBezTo>
                  <a:pt x="7820259" y="4866060"/>
                  <a:pt x="7806072" y="4852376"/>
                  <a:pt x="7793555" y="4839233"/>
                </a:cubicBezTo>
                <a:lnTo>
                  <a:pt x="7779620" y="4826900"/>
                </a:lnTo>
                <a:cubicBezTo>
                  <a:pt x="7778807" y="4827225"/>
                  <a:pt x="7778817" y="4828159"/>
                  <a:pt x="7779330" y="4829406"/>
                </a:cubicBezTo>
                <a:lnTo>
                  <a:pt x="7779741" y="4830068"/>
                </a:lnTo>
                <a:lnTo>
                  <a:pt x="7783975" y="4834113"/>
                </a:lnTo>
                <a:lnTo>
                  <a:pt x="7781796" y="4832893"/>
                </a:lnTo>
                <a:lnTo>
                  <a:pt x="7781324" y="4832620"/>
                </a:lnTo>
                <a:lnTo>
                  <a:pt x="7782052" y="4833793"/>
                </a:lnTo>
                <a:cubicBezTo>
                  <a:pt x="7784440" y="4836951"/>
                  <a:pt x="7787548" y="4840184"/>
                  <a:pt x="7788800" y="4841136"/>
                </a:cubicBezTo>
                <a:cubicBezTo>
                  <a:pt x="7809828" y="4863215"/>
                  <a:pt x="7836066" y="4885661"/>
                  <a:pt x="7857201" y="4907493"/>
                </a:cubicBezTo>
                <a:lnTo>
                  <a:pt x="7863869" y="4915052"/>
                </a:lnTo>
                <a:lnTo>
                  <a:pt x="7900608" y="4928776"/>
                </a:lnTo>
                <a:cubicBezTo>
                  <a:pt x="7916799" y="4935489"/>
                  <a:pt x="7932738" y="4942964"/>
                  <a:pt x="7948270" y="4951719"/>
                </a:cubicBezTo>
                <a:cubicBezTo>
                  <a:pt x="8004869" y="4982416"/>
                  <a:pt x="8061618" y="5008787"/>
                  <a:pt x="8118367" y="5035159"/>
                </a:cubicBezTo>
                <a:lnTo>
                  <a:pt x="8142157" y="5046829"/>
                </a:lnTo>
                <a:lnTo>
                  <a:pt x="8143141" y="5052802"/>
                </a:lnTo>
                <a:lnTo>
                  <a:pt x="8142536" y="5063196"/>
                </a:lnTo>
                <a:lnTo>
                  <a:pt x="8096085" y="5043279"/>
                </a:lnTo>
                <a:cubicBezTo>
                  <a:pt x="8074703" y="5034999"/>
                  <a:pt x="8052646" y="5027751"/>
                  <a:pt x="8029241" y="5022533"/>
                </a:cubicBezTo>
                <a:cubicBezTo>
                  <a:pt x="8020623" y="5010799"/>
                  <a:pt x="8007799" y="5006128"/>
                  <a:pt x="7993790" y="5007307"/>
                </a:cubicBezTo>
                <a:cubicBezTo>
                  <a:pt x="7993790" y="5007307"/>
                  <a:pt x="7993602" y="5006185"/>
                  <a:pt x="7993367" y="5004782"/>
                </a:cubicBezTo>
                <a:lnTo>
                  <a:pt x="7992838" y="5001626"/>
                </a:lnTo>
                <a:lnTo>
                  <a:pt x="7992521" y="4999732"/>
                </a:lnTo>
                <a:cubicBezTo>
                  <a:pt x="7992379" y="4998890"/>
                  <a:pt x="7992474" y="4999452"/>
                  <a:pt x="7992661" y="5000574"/>
                </a:cubicBezTo>
                <a:lnTo>
                  <a:pt x="7992838" y="5001626"/>
                </a:lnTo>
                <a:lnTo>
                  <a:pt x="7993790" y="5007307"/>
                </a:lnTo>
                <a:cubicBezTo>
                  <a:pt x="7997320" y="5018510"/>
                  <a:pt x="8010808" y="5024084"/>
                  <a:pt x="8029241" y="5022533"/>
                </a:cubicBezTo>
                <a:cubicBezTo>
                  <a:pt x="8052933" y="5038269"/>
                  <a:pt x="8077971" y="5050777"/>
                  <a:pt x="8103527" y="5062522"/>
                </a:cubicBezTo>
                <a:lnTo>
                  <a:pt x="8131451" y="5075303"/>
                </a:lnTo>
                <a:lnTo>
                  <a:pt x="8128257" y="5084293"/>
                </a:lnTo>
                <a:lnTo>
                  <a:pt x="8122447" y="5086629"/>
                </a:lnTo>
                <a:lnTo>
                  <a:pt x="7894853" y="4988917"/>
                </a:lnTo>
                <a:lnTo>
                  <a:pt x="7780389" y="4944834"/>
                </a:lnTo>
                <a:lnTo>
                  <a:pt x="7782797" y="4947209"/>
                </a:lnTo>
                <a:cubicBezTo>
                  <a:pt x="7784247" y="4952355"/>
                  <a:pt x="7779607" y="4955548"/>
                  <a:pt x="7781663" y="4958015"/>
                </a:cubicBezTo>
                <a:lnTo>
                  <a:pt x="7786429" y="4961528"/>
                </a:lnTo>
                <a:lnTo>
                  <a:pt x="7859536" y="4990512"/>
                </a:lnTo>
                <a:cubicBezTo>
                  <a:pt x="7901808" y="5008026"/>
                  <a:pt x="7941873" y="5025773"/>
                  <a:pt x="7975717" y="5043217"/>
                </a:cubicBezTo>
                <a:cubicBezTo>
                  <a:pt x="7961703" y="5038828"/>
                  <a:pt x="7945828" y="5032594"/>
                  <a:pt x="7929011" y="5025729"/>
                </a:cubicBezTo>
                <a:lnTo>
                  <a:pt x="7909179" y="5017673"/>
                </a:lnTo>
                <a:lnTo>
                  <a:pt x="7897440" y="5012164"/>
                </a:lnTo>
                <a:lnTo>
                  <a:pt x="7894803" y="5011833"/>
                </a:lnTo>
                <a:lnTo>
                  <a:pt x="7876641" y="5004456"/>
                </a:lnTo>
                <a:lnTo>
                  <a:pt x="7839478" y="4990282"/>
                </a:lnTo>
                <a:lnTo>
                  <a:pt x="7843018" y="4995337"/>
                </a:lnTo>
                <a:lnTo>
                  <a:pt x="7837875" y="4992779"/>
                </a:lnTo>
                <a:lnTo>
                  <a:pt x="7816296" y="4981878"/>
                </a:lnTo>
                <a:lnTo>
                  <a:pt x="7814639" y="4981393"/>
                </a:lnTo>
                <a:lnTo>
                  <a:pt x="7755026" y="4951856"/>
                </a:lnTo>
                <a:lnTo>
                  <a:pt x="7730994" y="4939550"/>
                </a:lnTo>
                <a:lnTo>
                  <a:pt x="7733251" y="4940445"/>
                </a:lnTo>
                <a:lnTo>
                  <a:pt x="7730627" y="4939131"/>
                </a:lnTo>
                <a:cubicBezTo>
                  <a:pt x="7729426" y="4938421"/>
                  <a:pt x="7726200" y="4936619"/>
                  <a:pt x="7722327" y="4934520"/>
                </a:cubicBezTo>
                <a:lnTo>
                  <a:pt x="7712558" y="4929392"/>
                </a:lnTo>
                <a:lnTo>
                  <a:pt x="7710402" y="4929006"/>
                </a:lnTo>
                <a:lnTo>
                  <a:pt x="7702425" y="4924921"/>
                </a:lnTo>
                <a:lnTo>
                  <a:pt x="7702682" y="4925614"/>
                </a:lnTo>
                <a:cubicBezTo>
                  <a:pt x="7703435" y="4926304"/>
                  <a:pt x="7704888" y="4927416"/>
                  <a:pt x="7707213" y="4929050"/>
                </a:cubicBezTo>
                <a:cubicBezTo>
                  <a:pt x="7709399" y="4930577"/>
                  <a:pt x="7710863" y="4931657"/>
                  <a:pt x="7711744" y="4932373"/>
                </a:cubicBezTo>
                <a:lnTo>
                  <a:pt x="7712459" y="4933166"/>
                </a:lnTo>
                <a:lnTo>
                  <a:pt x="7717694" y="4935955"/>
                </a:lnTo>
                <a:lnTo>
                  <a:pt x="7792061" y="4974778"/>
                </a:lnTo>
                <a:lnTo>
                  <a:pt x="7767339" y="4967536"/>
                </a:lnTo>
                <a:cubicBezTo>
                  <a:pt x="7765521" y="4966862"/>
                  <a:pt x="7760917" y="4964834"/>
                  <a:pt x="7754953" y="4962246"/>
                </a:cubicBezTo>
                <a:lnTo>
                  <a:pt x="7741903" y="4956755"/>
                </a:lnTo>
                <a:lnTo>
                  <a:pt x="7743098" y="4962033"/>
                </a:lnTo>
                <a:lnTo>
                  <a:pt x="7743598" y="4963723"/>
                </a:lnTo>
                <a:lnTo>
                  <a:pt x="7756126" y="4972889"/>
                </a:lnTo>
                <a:lnTo>
                  <a:pt x="7766385" y="4976784"/>
                </a:lnTo>
                <a:cubicBezTo>
                  <a:pt x="7790777" y="4985514"/>
                  <a:pt x="7826365" y="4995996"/>
                  <a:pt x="7839185" y="5007855"/>
                </a:cubicBezTo>
                <a:cubicBezTo>
                  <a:pt x="7848249" y="5013801"/>
                  <a:pt x="7846908" y="5031164"/>
                  <a:pt x="7846908" y="5031164"/>
                </a:cubicBezTo>
                <a:cubicBezTo>
                  <a:pt x="7846908" y="5031164"/>
                  <a:pt x="7848990" y="5032666"/>
                  <a:pt x="7852270" y="5034067"/>
                </a:cubicBezTo>
                <a:lnTo>
                  <a:pt x="7858393" y="5035189"/>
                </a:lnTo>
                <a:lnTo>
                  <a:pt x="7864915" y="5039321"/>
                </a:lnTo>
                <a:lnTo>
                  <a:pt x="7864982" y="5041382"/>
                </a:lnTo>
                <a:cubicBezTo>
                  <a:pt x="7865479" y="5042060"/>
                  <a:pt x="7866585" y="5041967"/>
                  <a:pt x="7868797" y="5041781"/>
                </a:cubicBezTo>
                <a:lnTo>
                  <a:pt x="7864915" y="5039321"/>
                </a:lnTo>
                <a:lnTo>
                  <a:pt x="7864820" y="5036366"/>
                </a:lnTo>
                <a:cubicBezTo>
                  <a:pt x="7872774" y="5047196"/>
                  <a:pt x="7885152" y="5057656"/>
                  <a:pt x="7885152" y="5057656"/>
                </a:cubicBezTo>
                <a:cubicBezTo>
                  <a:pt x="7880042" y="5074017"/>
                  <a:pt x="7841165" y="5033789"/>
                  <a:pt x="7804164" y="5021926"/>
                </a:cubicBezTo>
                <a:lnTo>
                  <a:pt x="7789229" y="5018966"/>
                </a:lnTo>
                <a:lnTo>
                  <a:pt x="7831399" y="5040597"/>
                </a:lnTo>
                <a:lnTo>
                  <a:pt x="7833920" y="5043885"/>
                </a:lnTo>
                <a:lnTo>
                  <a:pt x="7840275" y="5051227"/>
                </a:lnTo>
                <a:lnTo>
                  <a:pt x="7823230" y="5043887"/>
                </a:lnTo>
                <a:lnTo>
                  <a:pt x="7838462" y="5053330"/>
                </a:lnTo>
                <a:lnTo>
                  <a:pt x="7835475" y="5056482"/>
                </a:lnTo>
                <a:lnTo>
                  <a:pt x="7839886" y="5060867"/>
                </a:lnTo>
                <a:lnTo>
                  <a:pt x="7824073" y="5053513"/>
                </a:lnTo>
                <a:lnTo>
                  <a:pt x="7819561" y="5050485"/>
                </a:lnTo>
                <a:cubicBezTo>
                  <a:pt x="7818156" y="5049435"/>
                  <a:pt x="7817411" y="5048705"/>
                  <a:pt x="7817787" y="5048555"/>
                </a:cubicBezTo>
                <a:lnTo>
                  <a:pt x="7817259" y="5050345"/>
                </a:lnTo>
                <a:lnTo>
                  <a:pt x="7796102" y="5040505"/>
                </a:lnTo>
                <a:lnTo>
                  <a:pt x="7790908" y="5035834"/>
                </a:lnTo>
                <a:cubicBezTo>
                  <a:pt x="7787661" y="5032809"/>
                  <a:pt x="7784015" y="5029276"/>
                  <a:pt x="7779488" y="5024673"/>
                </a:cubicBezTo>
                <a:lnTo>
                  <a:pt x="7777230" y="5022547"/>
                </a:lnTo>
                <a:lnTo>
                  <a:pt x="7776874" y="5022681"/>
                </a:lnTo>
                <a:lnTo>
                  <a:pt x="7774163" y="5023701"/>
                </a:lnTo>
                <a:lnTo>
                  <a:pt x="7776266" y="5025691"/>
                </a:lnTo>
                <a:cubicBezTo>
                  <a:pt x="7781157" y="5030116"/>
                  <a:pt x="7785914" y="5034203"/>
                  <a:pt x="7787666" y="5036405"/>
                </a:cubicBezTo>
                <a:lnTo>
                  <a:pt x="7787902" y="5036691"/>
                </a:lnTo>
                <a:lnTo>
                  <a:pt x="7782134" y="5034009"/>
                </a:lnTo>
                <a:lnTo>
                  <a:pt x="7766260" y="5026258"/>
                </a:lnTo>
                <a:lnTo>
                  <a:pt x="7765223" y="5026536"/>
                </a:lnTo>
                <a:cubicBezTo>
                  <a:pt x="7751805" y="5024790"/>
                  <a:pt x="7737229" y="5021464"/>
                  <a:pt x="7721602" y="5017508"/>
                </a:cubicBezTo>
                <a:lnTo>
                  <a:pt x="7686811" y="5008581"/>
                </a:lnTo>
                <a:lnTo>
                  <a:pt x="7686391" y="5009673"/>
                </a:lnTo>
                <a:cubicBezTo>
                  <a:pt x="7684910" y="5010207"/>
                  <a:pt x="7683038" y="5009878"/>
                  <a:pt x="7680949" y="5009037"/>
                </a:cubicBezTo>
                <a:lnTo>
                  <a:pt x="7674255" y="5005359"/>
                </a:lnTo>
                <a:lnTo>
                  <a:pt x="7671680" y="5004698"/>
                </a:lnTo>
                <a:cubicBezTo>
                  <a:pt x="7666594" y="5002969"/>
                  <a:pt x="7647931" y="4995645"/>
                  <a:pt x="7626355" y="4987184"/>
                </a:cubicBezTo>
                <a:lnTo>
                  <a:pt x="7625768" y="4986955"/>
                </a:lnTo>
                <a:lnTo>
                  <a:pt x="7625394" y="4987950"/>
                </a:lnTo>
                <a:lnTo>
                  <a:pt x="7623856" y="4989466"/>
                </a:lnTo>
                <a:lnTo>
                  <a:pt x="7626393" y="4990863"/>
                </a:lnTo>
                <a:lnTo>
                  <a:pt x="7634566" y="4994087"/>
                </a:lnTo>
                <a:cubicBezTo>
                  <a:pt x="7645886" y="4997273"/>
                  <a:pt x="7657773" y="4997853"/>
                  <a:pt x="7666559" y="5003546"/>
                </a:cubicBezTo>
                <a:cubicBezTo>
                  <a:pt x="7671092" y="5006496"/>
                  <a:pt x="7670978" y="5008830"/>
                  <a:pt x="7673083" y="5013611"/>
                </a:cubicBezTo>
                <a:cubicBezTo>
                  <a:pt x="7682331" y="5023810"/>
                  <a:pt x="7698940" y="5026960"/>
                  <a:pt x="7713473" y="5032738"/>
                </a:cubicBezTo>
                <a:cubicBezTo>
                  <a:pt x="7743997" y="5046317"/>
                  <a:pt x="7772937" y="5052409"/>
                  <a:pt x="7801014" y="5068207"/>
                </a:cubicBezTo>
                <a:cubicBezTo>
                  <a:pt x="7765187" y="5059437"/>
                  <a:pt x="7741549" y="5048536"/>
                  <a:pt x="7705741" y="5039378"/>
                </a:cubicBezTo>
                <a:lnTo>
                  <a:pt x="7697556" y="5037813"/>
                </a:lnTo>
                <a:lnTo>
                  <a:pt x="7709074" y="5046129"/>
                </a:lnTo>
                <a:cubicBezTo>
                  <a:pt x="7703520" y="5043968"/>
                  <a:pt x="7698359" y="5041516"/>
                  <a:pt x="7693401" y="5038885"/>
                </a:cubicBezTo>
                <a:lnTo>
                  <a:pt x="7681544" y="5032050"/>
                </a:lnTo>
                <a:lnTo>
                  <a:pt x="7658218" y="5022631"/>
                </a:lnTo>
                <a:cubicBezTo>
                  <a:pt x="7646276" y="5019708"/>
                  <a:pt x="7587058" y="4994982"/>
                  <a:pt x="7619943" y="5016082"/>
                </a:cubicBezTo>
                <a:cubicBezTo>
                  <a:pt x="7627219" y="5018777"/>
                  <a:pt x="7657743" y="5032354"/>
                  <a:pt x="7662685" y="5034935"/>
                </a:cubicBezTo>
                <a:cubicBezTo>
                  <a:pt x="7664905" y="5037383"/>
                  <a:pt x="7664657" y="5042438"/>
                  <a:pt x="7664657" y="5042438"/>
                </a:cubicBezTo>
                <a:cubicBezTo>
                  <a:pt x="7676372" y="5050028"/>
                  <a:pt x="7690647" y="5053065"/>
                  <a:pt x="7702571" y="5056377"/>
                </a:cubicBezTo>
                <a:cubicBezTo>
                  <a:pt x="7712066" y="5061519"/>
                  <a:pt x="7736064" y="5065031"/>
                  <a:pt x="7738037" y="5072535"/>
                </a:cubicBezTo>
                <a:cubicBezTo>
                  <a:pt x="7740010" y="5080039"/>
                  <a:pt x="7721286" y="5064309"/>
                  <a:pt x="7728314" y="5072060"/>
                </a:cubicBezTo>
                <a:cubicBezTo>
                  <a:pt x="7734094" y="5078435"/>
                  <a:pt x="7748185" y="5086128"/>
                  <a:pt x="7748684" y="5087599"/>
                </a:cubicBezTo>
                <a:lnTo>
                  <a:pt x="7748266" y="5087620"/>
                </a:lnTo>
                <a:lnTo>
                  <a:pt x="7827244" y="5123546"/>
                </a:lnTo>
                <a:cubicBezTo>
                  <a:pt x="7860542" y="5138339"/>
                  <a:pt x="7893074" y="5152523"/>
                  <a:pt x="7925185" y="5166532"/>
                </a:cubicBezTo>
                <a:lnTo>
                  <a:pt x="7997177" y="5198848"/>
                </a:lnTo>
                <a:lnTo>
                  <a:pt x="7991305" y="5205159"/>
                </a:lnTo>
                <a:lnTo>
                  <a:pt x="7989500" y="5206888"/>
                </a:lnTo>
                <a:lnTo>
                  <a:pt x="7872834" y="5160275"/>
                </a:lnTo>
                <a:cubicBezTo>
                  <a:pt x="7846523" y="5150030"/>
                  <a:pt x="7785578" y="5113949"/>
                  <a:pt x="7762721" y="5115872"/>
                </a:cubicBezTo>
                <a:lnTo>
                  <a:pt x="7761690" y="5116479"/>
                </a:lnTo>
                <a:lnTo>
                  <a:pt x="7773097" y="5120935"/>
                </a:lnTo>
                <a:cubicBezTo>
                  <a:pt x="7796840" y="5129698"/>
                  <a:pt x="7820596" y="5138169"/>
                  <a:pt x="7843009" y="5150180"/>
                </a:cubicBezTo>
                <a:cubicBezTo>
                  <a:pt x="7873615" y="5166101"/>
                  <a:pt x="7904208" y="5180265"/>
                  <a:pt x="7934800" y="5194431"/>
                </a:cubicBezTo>
                <a:lnTo>
                  <a:pt x="7947638" y="5200620"/>
                </a:lnTo>
                <a:lnTo>
                  <a:pt x="7948285" y="5203116"/>
                </a:lnTo>
                <a:lnTo>
                  <a:pt x="7948185" y="5207318"/>
                </a:lnTo>
                <a:lnTo>
                  <a:pt x="7923179" y="5196404"/>
                </a:lnTo>
                <a:cubicBezTo>
                  <a:pt x="7911687" y="5191742"/>
                  <a:pt x="7899860" y="5187461"/>
                  <a:pt x="7887362" y="5183927"/>
                </a:cubicBezTo>
                <a:cubicBezTo>
                  <a:pt x="7900234" y="5191767"/>
                  <a:pt x="7913750" y="5198373"/>
                  <a:pt x="7927524" y="5204700"/>
                </a:cubicBezTo>
                <a:lnTo>
                  <a:pt x="7942574" y="5211590"/>
                </a:lnTo>
                <a:lnTo>
                  <a:pt x="7941074" y="5215064"/>
                </a:lnTo>
                <a:lnTo>
                  <a:pt x="7938048" y="5215668"/>
                </a:lnTo>
                <a:lnTo>
                  <a:pt x="7815525" y="5162140"/>
                </a:lnTo>
                <a:lnTo>
                  <a:pt x="7746886" y="5134403"/>
                </a:lnTo>
                <a:lnTo>
                  <a:pt x="7746751" y="5134600"/>
                </a:lnTo>
                <a:cubicBezTo>
                  <a:pt x="7744443" y="5137355"/>
                  <a:pt x="7741635" y="5139927"/>
                  <a:pt x="7738002" y="5141910"/>
                </a:cubicBezTo>
                <a:lnTo>
                  <a:pt x="7734940" y="5142459"/>
                </a:lnTo>
                <a:lnTo>
                  <a:pt x="7736835" y="5144990"/>
                </a:lnTo>
                <a:cubicBezTo>
                  <a:pt x="7746330" y="5150133"/>
                  <a:pt x="7777082" y="5159043"/>
                  <a:pt x="7786463" y="5166519"/>
                </a:cubicBezTo>
                <a:cubicBezTo>
                  <a:pt x="7791386" y="5169489"/>
                  <a:pt x="7791044" y="5176489"/>
                  <a:pt x="7791044" y="5176489"/>
                </a:cubicBezTo>
                <a:cubicBezTo>
                  <a:pt x="7791044" y="5176489"/>
                  <a:pt x="7792178" y="5177227"/>
                  <a:pt x="7793943" y="5177995"/>
                </a:cubicBezTo>
                <a:lnTo>
                  <a:pt x="7797207" y="5178821"/>
                </a:lnTo>
                <a:lnTo>
                  <a:pt x="7800747" y="5180898"/>
                </a:lnTo>
                <a:lnTo>
                  <a:pt x="7800825" y="5181743"/>
                </a:lnTo>
                <a:cubicBezTo>
                  <a:pt x="7801103" y="5182049"/>
                  <a:pt x="7801686" y="5182078"/>
                  <a:pt x="7802853" y="5182135"/>
                </a:cubicBezTo>
                <a:lnTo>
                  <a:pt x="7800747" y="5180898"/>
                </a:lnTo>
                <a:lnTo>
                  <a:pt x="7800634" y="5179687"/>
                </a:lnTo>
                <a:cubicBezTo>
                  <a:pt x="7805073" y="5184583"/>
                  <a:pt x="7811844" y="5189592"/>
                  <a:pt x="7811844" y="5189592"/>
                </a:cubicBezTo>
                <a:cubicBezTo>
                  <a:pt x="7809150" y="5196868"/>
                  <a:pt x="7781549" y="5171347"/>
                  <a:pt x="7759883" y="5167949"/>
                </a:cubicBezTo>
                <a:cubicBezTo>
                  <a:pt x="7757550" y="5167835"/>
                  <a:pt x="7750046" y="5169808"/>
                  <a:pt x="7747714" y="5169693"/>
                </a:cubicBezTo>
                <a:cubicBezTo>
                  <a:pt x="7733437" y="5166657"/>
                  <a:pt x="7716572" y="5160764"/>
                  <a:pt x="7697742" y="5155166"/>
                </a:cubicBezTo>
                <a:cubicBezTo>
                  <a:pt x="7690468" y="5152471"/>
                  <a:pt x="7631249" y="5127745"/>
                  <a:pt x="7628916" y="5127630"/>
                </a:cubicBezTo>
                <a:cubicBezTo>
                  <a:pt x="7628304" y="5128185"/>
                  <a:pt x="7628253" y="5129230"/>
                  <a:pt x="7628562" y="5130525"/>
                </a:cubicBezTo>
                <a:lnTo>
                  <a:pt x="7628761" y="5131010"/>
                </a:lnTo>
                <a:lnTo>
                  <a:pt x="7628768" y="5131014"/>
                </a:lnTo>
                <a:lnTo>
                  <a:pt x="7629433" y="5131911"/>
                </a:lnTo>
                <a:lnTo>
                  <a:pt x="7630411" y="5133966"/>
                </a:lnTo>
                <a:lnTo>
                  <a:pt x="7629889" y="5133759"/>
                </a:lnTo>
                <a:lnTo>
                  <a:pt x="7630363" y="5134914"/>
                </a:lnTo>
                <a:cubicBezTo>
                  <a:pt x="7632015" y="5138016"/>
                  <a:pt x="7634298" y="5141149"/>
                  <a:pt x="7635602" y="5142382"/>
                </a:cubicBezTo>
                <a:cubicBezTo>
                  <a:pt x="7640155" y="5144944"/>
                  <a:pt x="7683011" y="5161463"/>
                  <a:pt x="7654184" y="5153037"/>
                </a:cubicBezTo>
                <a:cubicBezTo>
                  <a:pt x="7623432" y="5144126"/>
                  <a:pt x="7677708" y="5166272"/>
                  <a:pt x="7684983" y="5168967"/>
                </a:cubicBezTo>
                <a:cubicBezTo>
                  <a:pt x="7704068" y="5177307"/>
                  <a:pt x="7720449" y="5185125"/>
                  <a:pt x="7727336" y="5187801"/>
                </a:cubicBezTo>
                <a:cubicBezTo>
                  <a:pt x="7765263" y="5205443"/>
                  <a:pt x="7800753" y="5221116"/>
                  <a:pt x="7835336" y="5236403"/>
                </a:cubicBezTo>
                <a:lnTo>
                  <a:pt x="7874121" y="5253908"/>
                </a:lnTo>
                <a:lnTo>
                  <a:pt x="7871147" y="5256129"/>
                </a:lnTo>
                <a:lnTo>
                  <a:pt x="7870229" y="5256725"/>
                </a:lnTo>
                <a:lnTo>
                  <a:pt x="7807496" y="5230704"/>
                </a:lnTo>
                <a:cubicBezTo>
                  <a:pt x="7793354" y="5224945"/>
                  <a:pt x="7760335" y="5206567"/>
                  <a:pt x="7748279" y="5205978"/>
                </a:cubicBezTo>
                <a:cubicBezTo>
                  <a:pt x="7743612" y="5205750"/>
                  <a:pt x="7743270" y="5212751"/>
                  <a:pt x="7735747" y="5215112"/>
                </a:cubicBezTo>
                <a:cubicBezTo>
                  <a:pt x="7725910" y="5216970"/>
                  <a:pt x="7721490" y="5211686"/>
                  <a:pt x="7707329" y="5206316"/>
                </a:cubicBezTo>
                <a:cubicBezTo>
                  <a:pt x="7695386" y="5203393"/>
                  <a:pt x="7685663" y="5202918"/>
                  <a:pt x="7678388" y="5200223"/>
                </a:cubicBezTo>
                <a:cubicBezTo>
                  <a:pt x="7647749" y="5188979"/>
                  <a:pt x="7621778" y="5177964"/>
                  <a:pt x="7588417" y="5166587"/>
                </a:cubicBezTo>
                <a:cubicBezTo>
                  <a:pt x="7588417" y="5166587"/>
                  <a:pt x="7562674" y="5150903"/>
                  <a:pt x="7560113" y="5155457"/>
                </a:cubicBezTo>
                <a:cubicBezTo>
                  <a:pt x="7558685" y="5156752"/>
                  <a:pt x="7566866" y="5160855"/>
                  <a:pt x="7573636" y="5163915"/>
                </a:cubicBezTo>
                <a:lnTo>
                  <a:pt x="7578843" y="5166158"/>
                </a:lnTo>
                <a:lnTo>
                  <a:pt x="7578694" y="5166112"/>
                </a:lnTo>
                <a:lnTo>
                  <a:pt x="7579739" y="5166544"/>
                </a:lnTo>
                <a:lnTo>
                  <a:pt x="7581356" y="5167240"/>
                </a:lnTo>
                <a:cubicBezTo>
                  <a:pt x="7582007" y="5167504"/>
                  <a:pt x="7582225" y="5167581"/>
                  <a:pt x="7581839" y="5167413"/>
                </a:cubicBezTo>
                <a:lnTo>
                  <a:pt x="7579739" y="5166544"/>
                </a:lnTo>
                <a:lnTo>
                  <a:pt x="7578843" y="5166158"/>
                </a:lnTo>
                <a:lnTo>
                  <a:pt x="7621221" y="5179398"/>
                </a:lnTo>
                <a:cubicBezTo>
                  <a:pt x="7635810" y="5184010"/>
                  <a:pt x="7648926" y="5188841"/>
                  <a:pt x="7654911" y="5194007"/>
                </a:cubicBezTo>
                <a:cubicBezTo>
                  <a:pt x="7659464" y="5196569"/>
                  <a:pt x="7659217" y="5201625"/>
                  <a:pt x="7661436" y="5204073"/>
                </a:cubicBezTo>
                <a:cubicBezTo>
                  <a:pt x="7666378" y="5206653"/>
                  <a:pt x="7677931" y="5209557"/>
                  <a:pt x="7687407" y="5215088"/>
                </a:cubicBezTo>
                <a:cubicBezTo>
                  <a:pt x="7694682" y="5217783"/>
                  <a:pt x="7727815" y="5233828"/>
                  <a:pt x="7703930" y="5227981"/>
                </a:cubicBezTo>
                <a:cubicBezTo>
                  <a:pt x="7689266" y="5224927"/>
                  <a:pt x="7673017" y="5214386"/>
                  <a:pt x="7666132" y="5211709"/>
                </a:cubicBezTo>
                <a:cubicBezTo>
                  <a:pt x="7658874" y="5208626"/>
                  <a:pt x="7651352" y="5210988"/>
                  <a:pt x="7649019" y="5210873"/>
                </a:cubicBezTo>
                <a:cubicBezTo>
                  <a:pt x="7644484" y="5207923"/>
                  <a:pt x="7641876" y="5205456"/>
                  <a:pt x="7634989" y="5202780"/>
                </a:cubicBezTo>
                <a:cubicBezTo>
                  <a:pt x="7633823" y="5202723"/>
                  <a:pt x="7630809" y="5202576"/>
                  <a:pt x="7627503" y="5202415"/>
                </a:cubicBezTo>
                <a:lnTo>
                  <a:pt x="7620342" y="5202064"/>
                </a:lnTo>
                <a:lnTo>
                  <a:pt x="7677038" y="5229456"/>
                </a:lnTo>
                <a:cubicBezTo>
                  <a:pt x="7688194" y="5234386"/>
                  <a:pt x="7723219" y="5249783"/>
                  <a:pt x="7716789" y="5250967"/>
                </a:cubicBezTo>
                <a:lnTo>
                  <a:pt x="7713139" y="5250677"/>
                </a:lnTo>
                <a:lnTo>
                  <a:pt x="7721677" y="5254726"/>
                </a:lnTo>
                <a:cubicBezTo>
                  <a:pt x="7726957" y="5257372"/>
                  <a:pt x="7729885" y="5259270"/>
                  <a:pt x="7723914" y="5257808"/>
                </a:cubicBezTo>
                <a:cubicBezTo>
                  <a:pt x="7693276" y="5246564"/>
                  <a:pt x="7665085" y="5233101"/>
                  <a:pt x="7636372" y="5222341"/>
                </a:cubicBezTo>
                <a:lnTo>
                  <a:pt x="7630199" y="5219453"/>
                </a:lnTo>
                <a:lnTo>
                  <a:pt x="7628506" y="5218805"/>
                </a:lnTo>
                <a:lnTo>
                  <a:pt x="7609813" y="5211514"/>
                </a:lnTo>
                <a:lnTo>
                  <a:pt x="7604947" y="5211375"/>
                </a:lnTo>
                <a:cubicBezTo>
                  <a:pt x="7604528" y="5212354"/>
                  <a:pt x="7605957" y="5214520"/>
                  <a:pt x="7610059" y="5218326"/>
                </a:cubicBezTo>
                <a:cubicBezTo>
                  <a:pt x="7623974" y="5228753"/>
                  <a:pt x="7643172" y="5234760"/>
                  <a:pt x="7657221" y="5242463"/>
                </a:cubicBezTo>
                <a:cubicBezTo>
                  <a:pt x="7706840" y="5264186"/>
                  <a:pt x="7758271" y="5286680"/>
                  <a:pt x="7809364" y="5309157"/>
                </a:cubicBezTo>
                <a:lnTo>
                  <a:pt x="7809856" y="5309376"/>
                </a:lnTo>
                <a:lnTo>
                  <a:pt x="7809809" y="5309378"/>
                </a:lnTo>
                <a:cubicBezTo>
                  <a:pt x="7793014" y="5312741"/>
                  <a:pt x="7776313" y="5303578"/>
                  <a:pt x="7754381" y="5294705"/>
                </a:cubicBezTo>
                <a:cubicBezTo>
                  <a:pt x="7710775" y="5277041"/>
                  <a:pt x="7664406" y="5256477"/>
                  <a:pt x="7621636" y="5235376"/>
                </a:cubicBezTo>
                <a:cubicBezTo>
                  <a:pt x="7595567" y="5223439"/>
                  <a:pt x="7566683" y="5214007"/>
                  <a:pt x="7548155" y="5200822"/>
                </a:cubicBezTo>
                <a:cubicBezTo>
                  <a:pt x="7540666" y="5196664"/>
                  <a:pt x="7535819" y="5189658"/>
                  <a:pt x="7528834" y="5183953"/>
                </a:cubicBezTo>
                <a:lnTo>
                  <a:pt x="7518446" y="5178547"/>
                </a:lnTo>
                <a:lnTo>
                  <a:pt x="7520379" y="5182555"/>
                </a:lnTo>
                <a:cubicBezTo>
                  <a:pt x="7524969" y="5189673"/>
                  <a:pt x="7526720" y="5188973"/>
                  <a:pt x="7529725" y="5192126"/>
                </a:cubicBezTo>
                <a:cubicBezTo>
                  <a:pt x="7537902" y="5199503"/>
                  <a:pt x="7542742" y="5206520"/>
                  <a:pt x="7532897" y="5200053"/>
                </a:cubicBezTo>
                <a:cubicBezTo>
                  <a:pt x="7524886" y="5193457"/>
                  <a:pt x="7518794" y="5188392"/>
                  <a:pt x="7513141" y="5183333"/>
                </a:cubicBezTo>
                <a:lnTo>
                  <a:pt x="7497003" y="5167613"/>
                </a:lnTo>
                <a:lnTo>
                  <a:pt x="7493466" y="5167223"/>
                </a:lnTo>
                <a:cubicBezTo>
                  <a:pt x="7492000" y="5167351"/>
                  <a:pt x="7490905" y="5167757"/>
                  <a:pt x="7490261" y="5168485"/>
                </a:cubicBezTo>
                <a:lnTo>
                  <a:pt x="7490143" y="5169236"/>
                </a:lnTo>
                <a:lnTo>
                  <a:pt x="7493835" y="5172998"/>
                </a:lnTo>
                <a:cubicBezTo>
                  <a:pt x="7497205" y="5176339"/>
                  <a:pt x="7500188" y="5179259"/>
                  <a:pt x="7501690" y="5180837"/>
                </a:cubicBezTo>
                <a:cubicBezTo>
                  <a:pt x="7502733" y="5183444"/>
                  <a:pt x="7502129" y="5184109"/>
                  <a:pt x="7501451" y="5184593"/>
                </a:cubicBezTo>
                <a:lnTo>
                  <a:pt x="7500958" y="5186528"/>
                </a:lnTo>
                <a:lnTo>
                  <a:pt x="7519510" y="5199359"/>
                </a:lnTo>
                <a:cubicBezTo>
                  <a:pt x="7541546" y="5211925"/>
                  <a:pt x="7566602" y="5220060"/>
                  <a:pt x="7586057" y="5231360"/>
                </a:cubicBezTo>
                <a:cubicBezTo>
                  <a:pt x="7678222" y="5271044"/>
                  <a:pt x="7773759" y="5312121"/>
                  <a:pt x="7868651" y="5353253"/>
                </a:cubicBezTo>
                <a:lnTo>
                  <a:pt x="7869565" y="5353653"/>
                </a:lnTo>
                <a:lnTo>
                  <a:pt x="7869474" y="5353674"/>
                </a:lnTo>
                <a:cubicBezTo>
                  <a:pt x="7837221" y="5366673"/>
                  <a:pt x="7806383" y="5348748"/>
                  <a:pt x="7765574" y="5333003"/>
                </a:cubicBezTo>
                <a:cubicBezTo>
                  <a:pt x="7684435" y="5301647"/>
                  <a:pt x="7598331" y="5263913"/>
                  <a:pt x="7519123" y="5223846"/>
                </a:cubicBezTo>
                <a:cubicBezTo>
                  <a:pt x="7470752" y="5201703"/>
                  <a:pt x="7416783" y="5186529"/>
                  <a:pt x="7382870" y="5159198"/>
                </a:cubicBezTo>
                <a:cubicBezTo>
                  <a:pt x="7369045" y="5151040"/>
                  <a:pt x="7360522" y="5135117"/>
                  <a:pt x="7347810" y="5123002"/>
                </a:cubicBezTo>
                <a:cubicBezTo>
                  <a:pt x="7312303" y="5099493"/>
                  <a:pt x="7265710" y="5082121"/>
                  <a:pt x="7224235" y="5057648"/>
                </a:cubicBezTo>
                <a:cubicBezTo>
                  <a:pt x="7185427" y="5035703"/>
                  <a:pt x="7144054" y="5014104"/>
                  <a:pt x="7103120" y="4992094"/>
                </a:cubicBezTo>
                <a:lnTo>
                  <a:pt x="7023705" y="4946505"/>
                </a:lnTo>
                <a:lnTo>
                  <a:pt x="6809988" y="4768574"/>
                </a:lnTo>
                <a:lnTo>
                  <a:pt x="6761396" y="4750042"/>
                </a:lnTo>
                <a:lnTo>
                  <a:pt x="6766687" y="4757595"/>
                </a:lnTo>
                <a:lnTo>
                  <a:pt x="6758999" y="4753773"/>
                </a:lnTo>
                <a:lnTo>
                  <a:pt x="6726748" y="4737481"/>
                </a:lnTo>
                <a:lnTo>
                  <a:pt x="6724271" y="4736755"/>
                </a:lnTo>
                <a:lnTo>
                  <a:pt x="6704337" y="4726879"/>
                </a:lnTo>
                <a:lnTo>
                  <a:pt x="6655475" y="4708570"/>
                </a:lnTo>
                <a:lnTo>
                  <a:pt x="6690525" y="4726868"/>
                </a:lnTo>
                <a:lnTo>
                  <a:pt x="6653576" y="4716044"/>
                </a:lnTo>
                <a:cubicBezTo>
                  <a:pt x="6650857" y="4715037"/>
                  <a:pt x="6643977" y="4712006"/>
                  <a:pt x="6635062" y="4708138"/>
                </a:cubicBezTo>
                <a:lnTo>
                  <a:pt x="6615558" y="4699931"/>
                </a:lnTo>
                <a:lnTo>
                  <a:pt x="6617345" y="4707819"/>
                </a:lnTo>
                <a:lnTo>
                  <a:pt x="6618091" y="4710344"/>
                </a:lnTo>
                <a:lnTo>
                  <a:pt x="6636817" y="4724044"/>
                </a:lnTo>
                <a:lnTo>
                  <a:pt x="6652149" y="4729867"/>
                </a:lnTo>
                <a:cubicBezTo>
                  <a:pt x="6688606" y="4742914"/>
                  <a:pt x="6741797" y="4758581"/>
                  <a:pt x="6760957" y="4776306"/>
                </a:cubicBezTo>
                <a:cubicBezTo>
                  <a:pt x="6774504" y="4785192"/>
                  <a:pt x="6772501" y="4811143"/>
                  <a:pt x="6772501" y="4811143"/>
                </a:cubicBezTo>
                <a:cubicBezTo>
                  <a:pt x="6772501" y="4811143"/>
                  <a:pt x="6775612" y="4813389"/>
                  <a:pt x="6780514" y="4815482"/>
                </a:cubicBezTo>
                <a:lnTo>
                  <a:pt x="6789666" y="4817159"/>
                </a:lnTo>
                <a:lnTo>
                  <a:pt x="6799414" y="4823335"/>
                </a:lnTo>
                <a:lnTo>
                  <a:pt x="6799513" y="4826416"/>
                </a:lnTo>
                <a:cubicBezTo>
                  <a:pt x="6800257" y="4827429"/>
                  <a:pt x="6801910" y="4827290"/>
                  <a:pt x="6805216" y="4827012"/>
                </a:cubicBezTo>
                <a:lnTo>
                  <a:pt x="6799414" y="4823335"/>
                </a:lnTo>
                <a:lnTo>
                  <a:pt x="6799272" y="4818918"/>
                </a:lnTo>
                <a:cubicBezTo>
                  <a:pt x="6811160" y="4835105"/>
                  <a:pt x="6829660" y="4850738"/>
                  <a:pt x="6829660" y="4850738"/>
                </a:cubicBezTo>
                <a:cubicBezTo>
                  <a:pt x="6822023" y="4875193"/>
                  <a:pt x="6763917" y="4815067"/>
                  <a:pt x="6708615" y="4797336"/>
                </a:cubicBezTo>
                <a:lnTo>
                  <a:pt x="6686292" y="4792911"/>
                </a:lnTo>
                <a:lnTo>
                  <a:pt x="6749321" y="4825242"/>
                </a:lnTo>
                <a:lnTo>
                  <a:pt x="6753087" y="4830157"/>
                </a:lnTo>
                <a:lnTo>
                  <a:pt x="6762587" y="4841129"/>
                </a:lnTo>
                <a:lnTo>
                  <a:pt x="6737110" y="4830160"/>
                </a:lnTo>
                <a:cubicBezTo>
                  <a:pt x="6730709" y="4822482"/>
                  <a:pt x="6723147" y="4818502"/>
                  <a:pt x="6716987" y="4819842"/>
                </a:cubicBezTo>
                <a:cubicBezTo>
                  <a:pt x="6721851" y="4825677"/>
                  <a:pt x="6728773" y="4829614"/>
                  <a:pt x="6737110" y="4830160"/>
                </a:cubicBezTo>
                <a:lnTo>
                  <a:pt x="6759876" y="4844273"/>
                </a:lnTo>
                <a:lnTo>
                  <a:pt x="6755413" y="4848984"/>
                </a:lnTo>
                <a:cubicBezTo>
                  <a:pt x="6754539" y="4846802"/>
                  <a:pt x="6753792" y="4844932"/>
                  <a:pt x="6753792" y="4844932"/>
                </a:cubicBezTo>
                <a:cubicBezTo>
                  <a:pt x="6750550" y="4850930"/>
                  <a:pt x="6752795" y="4850032"/>
                  <a:pt x="6755413" y="4848984"/>
                </a:cubicBezTo>
                <a:lnTo>
                  <a:pt x="6762005" y="4855539"/>
                </a:lnTo>
                <a:lnTo>
                  <a:pt x="6738371" y="4844547"/>
                </a:lnTo>
                <a:lnTo>
                  <a:pt x="6731628" y="4840021"/>
                </a:lnTo>
                <a:cubicBezTo>
                  <a:pt x="6729528" y="4838453"/>
                  <a:pt x="6728414" y="4837361"/>
                  <a:pt x="6728975" y="4837136"/>
                </a:cubicBezTo>
                <a:lnTo>
                  <a:pt x="6728187" y="4839811"/>
                </a:lnTo>
                <a:lnTo>
                  <a:pt x="6696565" y="4825104"/>
                </a:lnTo>
                <a:lnTo>
                  <a:pt x="6688803" y="4818124"/>
                </a:lnTo>
                <a:cubicBezTo>
                  <a:pt x="6683948" y="4813601"/>
                  <a:pt x="6678499" y="4808321"/>
                  <a:pt x="6671733" y="4801442"/>
                </a:cubicBezTo>
                <a:lnTo>
                  <a:pt x="6668359" y="4798265"/>
                </a:lnTo>
                <a:lnTo>
                  <a:pt x="6667826" y="4798464"/>
                </a:lnTo>
                <a:lnTo>
                  <a:pt x="6663774" y="4799989"/>
                </a:lnTo>
                <a:lnTo>
                  <a:pt x="6666917" y="4802963"/>
                </a:lnTo>
                <a:cubicBezTo>
                  <a:pt x="6674228" y="4809577"/>
                  <a:pt x="6681337" y="4815685"/>
                  <a:pt x="6683956" y="4818977"/>
                </a:cubicBezTo>
                <a:lnTo>
                  <a:pt x="6684309" y="4819405"/>
                </a:lnTo>
                <a:lnTo>
                  <a:pt x="6675689" y="4815396"/>
                </a:lnTo>
                <a:lnTo>
                  <a:pt x="6651962" y="4803811"/>
                </a:lnTo>
                <a:lnTo>
                  <a:pt x="6650413" y="4804226"/>
                </a:lnTo>
                <a:cubicBezTo>
                  <a:pt x="6630359" y="4801617"/>
                  <a:pt x="6608572" y="4796646"/>
                  <a:pt x="6585216" y="4790733"/>
                </a:cubicBezTo>
                <a:lnTo>
                  <a:pt x="6533217" y="4777391"/>
                </a:lnTo>
                <a:lnTo>
                  <a:pt x="6532590" y="4779022"/>
                </a:lnTo>
                <a:cubicBezTo>
                  <a:pt x="6530376" y="4779821"/>
                  <a:pt x="6527578" y="4779329"/>
                  <a:pt x="6524456" y="4778072"/>
                </a:cubicBezTo>
                <a:lnTo>
                  <a:pt x="6515084" y="4772923"/>
                </a:lnTo>
                <a:lnTo>
                  <a:pt x="6515306" y="4773391"/>
                </a:lnTo>
                <a:cubicBezTo>
                  <a:pt x="6512928" y="4774343"/>
                  <a:pt x="6511904" y="4773507"/>
                  <a:pt x="6511375" y="4772186"/>
                </a:cubicBezTo>
                <a:lnTo>
                  <a:pt x="6511276" y="4771760"/>
                </a:lnTo>
                <a:lnTo>
                  <a:pt x="6510602" y="4771587"/>
                </a:lnTo>
                <a:lnTo>
                  <a:pt x="6496767" y="4766355"/>
                </a:lnTo>
                <a:lnTo>
                  <a:pt x="6498521" y="4768197"/>
                </a:lnTo>
                <a:lnTo>
                  <a:pt x="6502947" y="4769865"/>
                </a:lnTo>
                <a:lnTo>
                  <a:pt x="6509003" y="4779207"/>
                </a:lnTo>
                <a:lnTo>
                  <a:pt x="6516888" y="4787489"/>
                </a:lnTo>
                <a:lnTo>
                  <a:pt x="6539921" y="4801680"/>
                </a:lnTo>
                <a:cubicBezTo>
                  <a:pt x="6550570" y="4805842"/>
                  <a:pt x="6562206" y="4809179"/>
                  <a:pt x="6573067" y="4813497"/>
                </a:cubicBezTo>
                <a:cubicBezTo>
                  <a:pt x="6618688" y="4833791"/>
                  <a:pt x="6661942" y="4842896"/>
                  <a:pt x="6703907" y="4866508"/>
                </a:cubicBezTo>
                <a:cubicBezTo>
                  <a:pt x="6650359" y="4853401"/>
                  <a:pt x="6615029" y="4837107"/>
                  <a:pt x="6561510" y="4823421"/>
                </a:cubicBezTo>
                <a:lnTo>
                  <a:pt x="6549277" y="4821081"/>
                </a:lnTo>
                <a:lnTo>
                  <a:pt x="6566491" y="4833510"/>
                </a:lnTo>
                <a:lnTo>
                  <a:pt x="6556153" y="4828731"/>
                </a:lnTo>
                <a:lnTo>
                  <a:pt x="6558785" y="4831497"/>
                </a:lnTo>
                <a:lnTo>
                  <a:pt x="6555360" y="4828365"/>
                </a:lnTo>
                <a:lnTo>
                  <a:pt x="6543067" y="4822683"/>
                </a:lnTo>
                <a:lnTo>
                  <a:pt x="6525799" y="4812729"/>
                </a:lnTo>
                <a:lnTo>
                  <a:pt x="6538895" y="4826637"/>
                </a:lnTo>
                <a:lnTo>
                  <a:pt x="6530862" y="4821998"/>
                </a:lnTo>
                <a:lnTo>
                  <a:pt x="6530489" y="4821831"/>
                </a:lnTo>
                <a:lnTo>
                  <a:pt x="6528394" y="4819894"/>
                </a:lnTo>
                <a:cubicBezTo>
                  <a:pt x="6527172" y="4818563"/>
                  <a:pt x="6524678" y="4815848"/>
                  <a:pt x="6521587" y="4812540"/>
                </a:cubicBezTo>
                <a:lnTo>
                  <a:pt x="6519131" y="4809958"/>
                </a:lnTo>
                <a:lnTo>
                  <a:pt x="6502858" y="4803387"/>
                </a:lnTo>
                <a:lnTo>
                  <a:pt x="6502908" y="4803455"/>
                </a:lnTo>
                <a:cubicBezTo>
                  <a:pt x="6508673" y="4809963"/>
                  <a:pt x="6515181" y="4815599"/>
                  <a:pt x="6514388" y="4813617"/>
                </a:cubicBezTo>
                <a:lnTo>
                  <a:pt x="6516759" y="4815847"/>
                </a:lnTo>
                <a:lnTo>
                  <a:pt x="6512152" y="4817198"/>
                </a:lnTo>
                <a:cubicBezTo>
                  <a:pt x="6513167" y="4818740"/>
                  <a:pt x="6516421" y="4821174"/>
                  <a:pt x="6520723" y="4823974"/>
                </a:cubicBezTo>
                <a:lnTo>
                  <a:pt x="6531982" y="4830774"/>
                </a:lnTo>
                <a:lnTo>
                  <a:pt x="6538175" y="4837443"/>
                </a:lnTo>
                <a:cubicBezTo>
                  <a:pt x="6538176" y="4844342"/>
                  <a:pt x="6514389" y="4820516"/>
                  <a:pt x="6514389" y="4820516"/>
                </a:cubicBezTo>
                <a:lnTo>
                  <a:pt x="6493578" y="4799640"/>
                </a:lnTo>
                <a:lnTo>
                  <a:pt x="6490482" y="4798390"/>
                </a:lnTo>
                <a:lnTo>
                  <a:pt x="6479928" y="4794866"/>
                </a:lnTo>
                <a:lnTo>
                  <a:pt x="6483733" y="4800205"/>
                </a:lnTo>
                <a:cubicBezTo>
                  <a:pt x="6480761" y="4803693"/>
                  <a:pt x="6474517" y="4799005"/>
                  <a:pt x="6469016" y="4793445"/>
                </a:cubicBezTo>
                <a:lnTo>
                  <a:pt x="6466185" y="4790264"/>
                </a:lnTo>
                <a:lnTo>
                  <a:pt x="6436753" y="4780031"/>
                </a:lnTo>
                <a:cubicBezTo>
                  <a:pt x="6418539" y="4774188"/>
                  <a:pt x="6408699" y="4772833"/>
                  <a:pt x="6433275" y="4788602"/>
                </a:cubicBezTo>
                <a:cubicBezTo>
                  <a:pt x="6444150" y="4792630"/>
                  <a:pt x="6489772" y="4812922"/>
                  <a:pt x="6497158" y="4816780"/>
                </a:cubicBezTo>
                <a:cubicBezTo>
                  <a:pt x="6500475" y="4820438"/>
                  <a:pt x="6500106" y="4827994"/>
                  <a:pt x="6500106" y="4827994"/>
                </a:cubicBezTo>
                <a:cubicBezTo>
                  <a:pt x="6517614" y="4839339"/>
                  <a:pt x="6538951" y="4843878"/>
                  <a:pt x="6556772" y="4848827"/>
                </a:cubicBezTo>
                <a:cubicBezTo>
                  <a:pt x="6570964" y="4856513"/>
                  <a:pt x="6606832" y="4861762"/>
                  <a:pt x="6609780" y="4872978"/>
                </a:cubicBezTo>
                <a:cubicBezTo>
                  <a:pt x="6612728" y="4884193"/>
                  <a:pt x="6584743" y="4860683"/>
                  <a:pt x="6595248" y="4872267"/>
                </a:cubicBezTo>
                <a:cubicBezTo>
                  <a:pt x="6603887" y="4881795"/>
                  <a:pt x="6624947" y="4893294"/>
                  <a:pt x="6625694" y="4895492"/>
                </a:cubicBezTo>
                <a:lnTo>
                  <a:pt x="6625068" y="4895523"/>
                </a:lnTo>
                <a:lnTo>
                  <a:pt x="6743109" y="4949219"/>
                </a:lnTo>
                <a:cubicBezTo>
                  <a:pt x="6792877" y="4971329"/>
                  <a:pt x="6841501" y="4992528"/>
                  <a:pt x="6889495" y="5013467"/>
                </a:cubicBezTo>
                <a:lnTo>
                  <a:pt x="6997095" y="5061766"/>
                </a:lnTo>
                <a:lnTo>
                  <a:pt x="6988318" y="5071199"/>
                </a:lnTo>
                <a:lnTo>
                  <a:pt x="6985620" y="5073783"/>
                </a:lnTo>
                <a:lnTo>
                  <a:pt x="6811251" y="5004114"/>
                </a:lnTo>
                <a:cubicBezTo>
                  <a:pt x="6771925" y="4988802"/>
                  <a:pt x="6680836" y="4934875"/>
                  <a:pt x="6646674" y="4937749"/>
                </a:cubicBezTo>
                <a:lnTo>
                  <a:pt x="6645132" y="4938656"/>
                </a:lnTo>
                <a:lnTo>
                  <a:pt x="6662182" y="4945316"/>
                </a:lnTo>
                <a:cubicBezTo>
                  <a:pt x="6697667" y="4958413"/>
                  <a:pt x="6733173" y="4971074"/>
                  <a:pt x="6766673" y="4989026"/>
                </a:cubicBezTo>
                <a:cubicBezTo>
                  <a:pt x="6812417" y="5012821"/>
                  <a:pt x="6858141" y="5033993"/>
                  <a:pt x="6903865" y="5055165"/>
                </a:cubicBezTo>
                <a:lnTo>
                  <a:pt x="6923052" y="5064414"/>
                </a:lnTo>
                <a:lnTo>
                  <a:pt x="6924020" y="5068145"/>
                </a:lnTo>
                <a:lnTo>
                  <a:pt x="6923870" y="5074425"/>
                </a:lnTo>
                <a:lnTo>
                  <a:pt x="6886496" y="5058113"/>
                </a:lnTo>
                <a:cubicBezTo>
                  <a:pt x="6869320" y="5051146"/>
                  <a:pt x="6851643" y="5044748"/>
                  <a:pt x="6832964" y="5039464"/>
                </a:cubicBezTo>
                <a:cubicBezTo>
                  <a:pt x="6825776" y="5031537"/>
                  <a:pt x="6815484" y="5027538"/>
                  <a:pt x="6804439" y="5026998"/>
                </a:cubicBezTo>
                <a:cubicBezTo>
                  <a:pt x="6804439" y="5026998"/>
                  <a:pt x="6801491" y="5015784"/>
                  <a:pt x="6804439" y="5026998"/>
                </a:cubicBezTo>
                <a:cubicBezTo>
                  <a:pt x="6807587" y="5034145"/>
                  <a:pt x="6818432" y="5038753"/>
                  <a:pt x="6832964" y="5039464"/>
                </a:cubicBezTo>
                <a:cubicBezTo>
                  <a:pt x="6852202" y="5051183"/>
                  <a:pt x="6872404" y="5061057"/>
                  <a:pt x="6892991" y="5070512"/>
                </a:cubicBezTo>
                <a:lnTo>
                  <a:pt x="6915485" y="5080811"/>
                </a:lnTo>
                <a:lnTo>
                  <a:pt x="6913242" y="5086004"/>
                </a:lnTo>
                <a:lnTo>
                  <a:pt x="6908720" y="5086906"/>
                </a:lnTo>
                <a:lnTo>
                  <a:pt x="6725595" y="5006902"/>
                </a:lnTo>
                <a:lnTo>
                  <a:pt x="6623005" y="4965446"/>
                </a:lnTo>
                <a:lnTo>
                  <a:pt x="6622804" y="4965741"/>
                </a:lnTo>
                <a:cubicBezTo>
                  <a:pt x="6619355" y="4969858"/>
                  <a:pt x="6615158" y="4973702"/>
                  <a:pt x="6609728" y="4976666"/>
                </a:cubicBezTo>
                <a:lnTo>
                  <a:pt x="6605152" y="4977487"/>
                </a:lnTo>
                <a:lnTo>
                  <a:pt x="6607984" y="4981270"/>
                </a:lnTo>
                <a:cubicBezTo>
                  <a:pt x="6622175" y="4988956"/>
                  <a:pt x="6668138" y="5002273"/>
                  <a:pt x="6682158" y="5013447"/>
                </a:cubicBezTo>
                <a:cubicBezTo>
                  <a:pt x="6689517" y="5017886"/>
                  <a:pt x="6689004" y="5028349"/>
                  <a:pt x="6689004" y="5028349"/>
                </a:cubicBezTo>
                <a:cubicBezTo>
                  <a:pt x="6689004" y="5028349"/>
                  <a:pt x="6690699" y="5029452"/>
                  <a:pt x="6693338" y="5030600"/>
                </a:cubicBezTo>
                <a:lnTo>
                  <a:pt x="6698216" y="5031834"/>
                </a:lnTo>
                <a:lnTo>
                  <a:pt x="6703507" y="5034938"/>
                </a:lnTo>
                <a:lnTo>
                  <a:pt x="6703624" y="5036201"/>
                </a:lnTo>
                <a:cubicBezTo>
                  <a:pt x="6704040" y="5036659"/>
                  <a:pt x="6704911" y="5036701"/>
                  <a:pt x="6706655" y="5036787"/>
                </a:cubicBezTo>
                <a:lnTo>
                  <a:pt x="6703507" y="5034938"/>
                </a:lnTo>
                <a:lnTo>
                  <a:pt x="6703338" y="5033128"/>
                </a:lnTo>
                <a:cubicBezTo>
                  <a:pt x="6709972" y="5040445"/>
                  <a:pt x="6720094" y="5047933"/>
                  <a:pt x="6720094" y="5047933"/>
                </a:cubicBezTo>
                <a:cubicBezTo>
                  <a:pt x="6716067" y="5058806"/>
                  <a:pt x="6674813" y="5020664"/>
                  <a:pt x="6642432" y="5015585"/>
                </a:cubicBezTo>
                <a:cubicBezTo>
                  <a:pt x="6638945" y="5015414"/>
                  <a:pt x="6627729" y="5018362"/>
                  <a:pt x="6624242" y="5018192"/>
                </a:cubicBezTo>
                <a:cubicBezTo>
                  <a:pt x="6602905" y="5013653"/>
                  <a:pt x="6577698" y="5004846"/>
                  <a:pt x="6549555" y="4996478"/>
                </a:cubicBezTo>
                <a:cubicBezTo>
                  <a:pt x="6538682" y="4992451"/>
                  <a:pt x="6450174" y="4955495"/>
                  <a:pt x="6446687" y="4955324"/>
                </a:cubicBezTo>
                <a:cubicBezTo>
                  <a:pt x="6445772" y="4956153"/>
                  <a:pt x="6445696" y="4957715"/>
                  <a:pt x="6446157" y="4959650"/>
                </a:cubicBezTo>
                <a:lnTo>
                  <a:pt x="6446454" y="4960374"/>
                </a:lnTo>
                <a:lnTo>
                  <a:pt x="6446465" y="4960381"/>
                </a:lnTo>
                <a:lnTo>
                  <a:pt x="6447458" y="4961722"/>
                </a:lnTo>
                <a:lnTo>
                  <a:pt x="6448921" y="4964792"/>
                </a:lnTo>
                <a:lnTo>
                  <a:pt x="6448141" y="4964484"/>
                </a:lnTo>
                <a:lnTo>
                  <a:pt x="6448850" y="4966209"/>
                </a:lnTo>
                <a:cubicBezTo>
                  <a:pt x="6451318" y="4970846"/>
                  <a:pt x="6454730" y="4975528"/>
                  <a:pt x="6456679" y="4977372"/>
                </a:cubicBezTo>
                <a:cubicBezTo>
                  <a:pt x="6463485" y="4981200"/>
                  <a:pt x="6527537" y="5005891"/>
                  <a:pt x="6484452" y="4993296"/>
                </a:cubicBezTo>
                <a:cubicBezTo>
                  <a:pt x="6438490" y="4979979"/>
                  <a:pt x="6519612" y="5013078"/>
                  <a:pt x="6530485" y="5017105"/>
                </a:cubicBezTo>
                <a:cubicBezTo>
                  <a:pt x="6559010" y="5029570"/>
                  <a:pt x="6583493" y="5041256"/>
                  <a:pt x="6593785" y="5045255"/>
                </a:cubicBezTo>
                <a:cubicBezTo>
                  <a:pt x="6650473" y="5071624"/>
                  <a:pt x="6703516" y="5095048"/>
                  <a:pt x="6755204" y="5117896"/>
                </a:cubicBezTo>
                <a:lnTo>
                  <a:pt x="6813174" y="5144059"/>
                </a:lnTo>
                <a:lnTo>
                  <a:pt x="6808729" y="5147380"/>
                </a:lnTo>
                <a:lnTo>
                  <a:pt x="6807356" y="5148271"/>
                </a:lnTo>
                <a:lnTo>
                  <a:pt x="6713595" y="5109379"/>
                </a:lnTo>
                <a:cubicBezTo>
                  <a:pt x="6692458" y="5100771"/>
                  <a:pt x="6643107" y="5073303"/>
                  <a:pt x="6625088" y="5072423"/>
                </a:cubicBezTo>
                <a:cubicBezTo>
                  <a:pt x="6618112" y="5072082"/>
                  <a:pt x="6617601" y="5082546"/>
                  <a:pt x="6606358" y="5086075"/>
                </a:cubicBezTo>
                <a:cubicBezTo>
                  <a:pt x="6591655" y="5088852"/>
                  <a:pt x="6585049" y="5080954"/>
                  <a:pt x="6563883" y="5072928"/>
                </a:cubicBezTo>
                <a:cubicBezTo>
                  <a:pt x="6546033" y="5068559"/>
                  <a:pt x="6531501" y="5067849"/>
                  <a:pt x="6520627" y="5063822"/>
                </a:cubicBezTo>
                <a:cubicBezTo>
                  <a:pt x="6474835" y="5047016"/>
                  <a:pt x="6436017" y="5030552"/>
                  <a:pt x="6386156" y="5013548"/>
                </a:cubicBezTo>
                <a:cubicBezTo>
                  <a:pt x="6386156" y="5013548"/>
                  <a:pt x="6347680" y="4990107"/>
                  <a:pt x="6343852" y="4996913"/>
                </a:cubicBezTo>
                <a:cubicBezTo>
                  <a:pt x="6341718" y="4998849"/>
                  <a:pt x="6353946" y="5004981"/>
                  <a:pt x="6364064" y="5009555"/>
                </a:cubicBezTo>
                <a:lnTo>
                  <a:pt x="6371845" y="5012907"/>
                </a:lnTo>
                <a:lnTo>
                  <a:pt x="6371624" y="5012838"/>
                </a:lnTo>
                <a:lnTo>
                  <a:pt x="6373186" y="5013484"/>
                </a:lnTo>
                <a:lnTo>
                  <a:pt x="6375602" y="5014525"/>
                </a:lnTo>
                <a:cubicBezTo>
                  <a:pt x="6376575" y="5014919"/>
                  <a:pt x="6376902" y="5015034"/>
                  <a:pt x="6376324" y="5014784"/>
                </a:cubicBezTo>
                <a:lnTo>
                  <a:pt x="6373186" y="5013484"/>
                </a:lnTo>
                <a:lnTo>
                  <a:pt x="6371845" y="5012907"/>
                </a:lnTo>
                <a:lnTo>
                  <a:pt x="6435185" y="5032697"/>
                </a:lnTo>
                <a:cubicBezTo>
                  <a:pt x="6456989" y="5039589"/>
                  <a:pt x="6476593" y="5046810"/>
                  <a:pt x="6485539" y="5054531"/>
                </a:cubicBezTo>
                <a:cubicBezTo>
                  <a:pt x="6492343" y="5058360"/>
                  <a:pt x="6491973" y="5065917"/>
                  <a:pt x="6495291" y="5069576"/>
                </a:cubicBezTo>
                <a:cubicBezTo>
                  <a:pt x="6502677" y="5073433"/>
                  <a:pt x="6519945" y="5077772"/>
                  <a:pt x="6534108" y="5086040"/>
                </a:cubicBezTo>
                <a:cubicBezTo>
                  <a:pt x="6544982" y="5090068"/>
                  <a:pt x="6594502" y="5114048"/>
                  <a:pt x="6558804" y="5105310"/>
                </a:cubicBezTo>
                <a:cubicBezTo>
                  <a:pt x="6536886" y="5100743"/>
                  <a:pt x="6512600" y="5084989"/>
                  <a:pt x="6502309" y="5080989"/>
                </a:cubicBezTo>
                <a:cubicBezTo>
                  <a:pt x="6491463" y="5076380"/>
                  <a:pt x="6480219" y="5079910"/>
                  <a:pt x="6476731" y="5079740"/>
                </a:cubicBezTo>
                <a:cubicBezTo>
                  <a:pt x="6469954" y="5075330"/>
                  <a:pt x="6466057" y="5071643"/>
                  <a:pt x="6455764" y="5067644"/>
                </a:cubicBezTo>
                <a:cubicBezTo>
                  <a:pt x="6454020" y="5067558"/>
                  <a:pt x="6449515" y="5067338"/>
                  <a:pt x="6444574" y="5067097"/>
                </a:cubicBezTo>
                <a:lnTo>
                  <a:pt x="6433872" y="5066573"/>
                </a:lnTo>
                <a:lnTo>
                  <a:pt x="6518610" y="5107513"/>
                </a:lnTo>
                <a:cubicBezTo>
                  <a:pt x="6535285" y="5114883"/>
                  <a:pt x="6587634" y="5137895"/>
                  <a:pt x="6578023" y="5139664"/>
                </a:cubicBezTo>
                <a:lnTo>
                  <a:pt x="6572568" y="5139231"/>
                </a:lnTo>
                <a:lnTo>
                  <a:pt x="6585328" y="5145283"/>
                </a:lnTo>
                <a:cubicBezTo>
                  <a:pt x="6593220" y="5149237"/>
                  <a:pt x="6597596" y="5152073"/>
                  <a:pt x="6588672" y="5149889"/>
                </a:cubicBezTo>
                <a:cubicBezTo>
                  <a:pt x="6542879" y="5133083"/>
                  <a:pt x="6500745" y="5112961"/>
                  <a:pt x="6457831" y="5096879"/>
                </a:cubicBezTo>
                <a:lnTo>
                  <a:pt x="6448603" y="5092563"/>
                </a:lnTo>
                <a:lnTo>
                  <a:pt x="6446073" y="5091593"/>
                </a:lnTo>
                <a:lnTo>
                  <a:pt x="6418135" y="5080697"/>
                </a:lnTo>
                <a:lnTo>
                  <a:pt x="6410862" y="5080490"/>
                </a:lnTo>
                <a:cubicBezTo>
                  <a:pt x="6410235" y="5081952"/>
                  <a:pt x="6412371" y="5085190"/>
                  <a:pt x="6418502" y="5090879"/>
                </a:cubicBezTo>
                <a:cubicBezTo>
                  <a:pt x="6439300" y="5106462"/>
                  <a:pt x="6467994" y="5115440"/>
                  <a:pt x="6488990" y="5126955"/>
                </a:cubicBezTo>
                <a:cubicBezTo>
                  <a:pt x="6563152" y="5159422"/>
                  <a:pt x="6640023" y="5193041"/>
                  <a:pt x="6716386" y="5226636"/>
                </a:cubicBezTo>
                <a:lnTo>
                  <a:pt x="6717122" y="5226962"/>
                </a:lnTo>
                <a:lnTo>
                  <a:pt x="6717051" y="5226967"/>
                </a:lnTo>
                <a:cubicBezTo>
                  <a:pt x="6691949" y="5231993"/>
                  <a:pt x="6666988" y="5218297"/>
                  <a:pt x="6634208" y="5205035"/>
                </a:cubicBezTo>
                <a:cubicBezTo>
                  <a:pt x="6569034" y="5178634"/>
                  <a:pt x="6499730" y="5147899"/>
                  <a:pt x="6435805" y="5116362"/>
                </a:cubicBezTo>
                <a:cubicBezTo>
                  <a:pt x="6396843" y="5098521"/>
                  <a:pt x="6353672" y="5084423"/>
                  <a:pt x="6325980" y="5064717"/>
                </a:cubicBezTo>
                <a:cubicBezTo>
                  <a:pt x="6314787" y="5058503"/>
                  <a:pt x="6307542" y="5048031"/>
                  <a:pt x="6297102" y="5039505"/>
                </a:cubicBezTo>
                <a:lnTo>
                  <a:pt x="6281576" y="5031424"/>
                </a:lnTo>
                <a:lnTo>
                  <a:pt x="6284464" y="5037414"/>
                </a:lnTo>
                <a:cubicBezTo>
                  <a:pt x="6291325" y="5048053"/>
                  <a:pt x="6293943" y="5047006"/>
                  <a:pt x="6298433" y="5051719"/>
                </a:cubicBezTo>
                <a:cubicBezTo>
                  <a:pt x="6310655" y="5062745"/>
                  <a:pt x="6317889" y="5073233"/>
                  <a:pt x="6303174" y="5063568"/>
                </a:cubicBezTo>
                <a:cubicBezTo>
                  <a:pt x="6291201" y="5053709"/>
                  <a:pt x="6282097" y="5046139"/>
                  <a:pt x="6273648" y="5038578"/>
                </a:cubicBezTo>
                <a:lnTo>
                  <a:pt x="6249526" y="5015082"/>
                </a:lnTo>
                <a:lnTo>
                  <a:pt x="6244242" y="5014498"/>
                </a:lnTo>
                <a:cubicBezTo>
                  <a:pt x="6242050" y="5014691"/>
                  <a:pt x="6240413" y="5015297"/>
                  <a:pt x="6239450" y="5016385"/>
                </a:cubicBezTo>
                <a:lnTo>
                  <a:pt x="6239274" y="5017508"/>
                </a:lnTo>
                <a:lnTo>
                  <a:pt x="6244793" y="5023130"/>
                </a:lnTo>
                <a:cubicBezTo>
                  <a:pt x="6249828" y="5028124"/>
                  <a:pt x="6254287" y="5032488"/>
                  <a:pt x="6256532" y="5034846"/>
                </a:cubicBezTo>
                <a:cubicBezTo>
                  <a:pt x="6258092" y="5038744"/>
                  <a:pt x="6257188" y="5039738"/>
                  <a:pt x="6256174" y="5040460"/>
                </a:cubicBezTo>
                <a:lnTo>
                  <a:pt x="6255438" y="5043352"/>
                </a:lnTo>
                <a:lnTo>
                  <a:pt x="6283166" y="5062531"/>
                </a:lnTo>
                <a:cubicBezTo>
                  <a:pt x="6316102" y="5081311"/>
                  <a:pt x="6353551" y="5093470"/>
                  <a:pt x="6382628" y="5110360"/>
                </a:cubicBezTo>
                <a:cubicBezTo>
                  <a:pt x="6520380" y="5169671"/>
                  <a:pt x="6663171" y="5231066"/>
                  <a:pt x="6804997" y="5292542"/>
                </a:cubicBezTo>
                <a:lnTo>
                  <a:pt x="6806363" y="5293140"/>
                </a:lnTo>
                <a:lnTo>
                  <a:pt x="6806229" y="5293171"/>
                </a:lnTo>
                <a:cubicBezTo>
                  <a:pt x="6758022" y="5312599"/>
                  <a:pt x="6711931" y="5285809"/>
                  <a:pt x="6650937" y="5262276"/>
                </a:cubicBezTo>
                <a:cubicBezTo>
                  <a:pt x="6529666" y="5215412"/>
                  <a:pt x="6400974" y="5159013"/>
                  <a:pt x="6282588" y="5099129"/>
                </a:cubicBezTo>
                <a:cubicBezTo>
                  <a:pt x="6228366" y="5074308"/>
                  <a:pt x="6169438" y="5055345"/>
                  <a:pt x="6121979" y="5030182"/>
                </a:cubicBezTo>
                <a:lnTo>
                  <a:pt x="6092450" y="5011192"/>
                </a:lnTo>
                <a:lnTo>
                  <a:pt x="6101404" y="5021397"/>
                </a:lnTo>
                <a:lnTo>
                  <a:pt x="6097671" y="5018521"/>
                </a:lnTo>
                <a:lnTo>
                  <a:pt x="6139087" y="5059486"/>
                </a:lnTo>
                <a:cubicBezTo>
                  <a:pt x="6157819" y="5077861"/>
                  <a:pt x="6175659" y="5095731"/>
                  <a:pt x="6191186" y="5113280"/>
                </a:cubicBezTo>
                <a:cubicBezTo>
                  <a:pt x="6169780" y="5095400"/>
                  <a:pt x="6147314" y="5073729"/>
                  <a:pt x="6127492" y="5052916"/>
                </a:cubicBezTo>
                <a:lnTo>
                  <a:pt x="6105423" y="5033384"/>
                </a:lnTo>
                <a:cubicBezTo>
                  <a:pt x="6104136" y="5033900"/>
                  <a:pt x="6104152" y="5035378"/>
                  <a:pt x="6104964" y="5037353"/>
                </a:cubicBezTo>
                <a:lnTo>
                  <a:pt x="6105615" y="5038402"/>
                </a:lnTo>
                <a:lnTo>
                  <a:pt x="6112320" y="5044808"/>
                </a:lnTo>
                <a:lnTo>
                  <a:pt x="6108869" y="5042876"/>
                </a:lnTo>
                <a:lnTo>
                  <a:pt x="6108122" y="5042443"/>
                </a:lnTo>
                <a:lnTo>
                  <a:pt x="6109274" y="5044300"/>
                </a:lnTo>
                <a:cubicBezTo>
                  <a:pt x="6113057" y="5049302"/>
                  <a:pt x="6117979" y="5054422"/>
                  <a:pt x="6119961" y="5055929"/>
                </a:cubicBezTo>
                <a:cubicBezTo>
                  <a:pt x="6153262" y="5090894"/>
                  <a:pt x="6194814" y="5126440"/>
                  <a:pt x="6228283" y="5161015"/>
                </a:cubicBezTo>
                <a:lnTo>
                  <a:pt x="6238843" y="5172986"/>
                </a:lnTo>
                <a:lnTo>
                  <a:pt x="6297025" y="5194719"/>
                </a:lnTo>
                <a:cubicBezTo>
                  <a:pt x="6322665" y="5205350"/>
                  <a:pt x="6347907" y="5217188"/>
                  <a:pt x="6372503" y="5231053"/>
                </a:cubicBezTo>
                <a:cubicBezTo>
                  <a:pt x="6462135" y="5279666"/>
                  <a:pt x="6552006" y="5321428"/>
                  <a:pt x="6641876" y="5363191"/>
                </a:cubicBezTo>
                <a:lnTo>
                  <a:pt x="6679549" y="5381672"/>
                </a:lnTo>
                <a:lnTo>
                  <a:pt x="6681108" y="5391131"/>
                </a:lnTo>
                <a:lnTo>
                  <a:pt x="6680150" y="5407591"/>
                </a:lnTo>
                <a:lnTo>
                  <a:pt x="6606588" y="5376051"/>
                </a:lnTo>
                <a:cubicBezTo>
                  <a:pt x="6572727" y="5362938"/>
                  <a:pt x="6537797" y="5351460"/>
                  <a:pt x="6500733" y="5343196"/>
                </a:cubicBezTo>
                <a:cubicBezTo>
                  <a:pt x="6487085" y="5324614"/>
                  <a:pt x="6466776" y="5317216"/>
                  <a:pt x="6444591" y="5319084"/>
                </a:cubicBezTo>
                <a:cubicBezTo>
                  <a:pt x="6444591" y="5319084"/>
                  <a:pt x="6444293" y="5317307"/>
                  <a:pt x="6443921" y="5315085"/>
                </a:cubicBezTo>
                <a:lnTo>
                  <a:pt x="6443083" y="5310087"/>
                </a:lnTo>
                <a:lnTo>
                  <a:pt x="6442580" y="5307088"/>
                </a:lnTo>
                <a:cubicBezTo>
                  <a:pt x="6442357" y="5305755"/>
                  <a:pt x="6442506" y="5306644"/>
                  <a:pt x="6442803" y="5308421"/>
                </a:cubicBezTo>
                <a:lnTo>
                  <a:pt x="6443083" y="5310087"/>
                </a:lnTo>
                <a:lnTo>
                  <a:pt x="6444591" y="5319084"/>
                </a:lnTo>
                <a:cubicBezTo>
                  <a:pt x="6450181" y="5336825"/>
                  <a:pt x="6471541" y="5345652"/>
                  <a:pt x="6500733" y="5343196"/>
                </a:cubicBezTo>
                <a:cubicBezTo>
                  <a:pt x="6538251" y="5368116"/>
                  <a:pt x="6577903" y="5387925"/>
                  <a:pt x="6618375" y="5406525"/>
                </a:cubicBezTo>
                <a:lnTo>
                  <a:pt x="6662596" y="5426765"/>
                </a:lnTo>
                <a:lnTo>
                  <a:pt x="6657538" y="5441002"/>
                </a:lnTo>
                <a:lnTo>
                  <a:pt x="6648337" y="5444701"/>
                </a:lnTo>
                <a:lnTo>
                  <a:pt x="6287911" y="5289960"/>
                </a:lnTo>
                <a:lnTo>
                  <a:pt x="6106641" y="5220149"/>
                </a:lnTo>
                <a:lnTo>
                  <a:pt x="6110454" y="5223910"/>
                </a:lnTo>
                <a:cubicBezTo>
                  <a:pt x="6112751" y="5232060"/>
                  <a:pt x="6105403" y="5237117"/>
                  <a:pt x="6108658" y="5241023"/>
                </a:cubicBezTo>
                <a:lnTo>
                  <a:pt x="6116207" y="5246586"/>
                </a:lnTo>
                <a:lnTo>
                  <a:pt x="6231981" y="5292486"/>
                </a:lnTo>
                <a:cubicBezTo>
                  <a:pt x="6298924" y="5320222"/>
                  <a:pt x="6362373" y="5348327"/>
                  <a:pt x="6415970" y="5375952"/>
                </a:cubicBezTo>
                <a:cubicBezTo>
                  <a:pt x="6393777" y="5369001"/>
                  <a:pt x="6368637" y="5359129"/>
                  <a:pt x="6342004" y="5348258"/>
                </a:cubicBezTo>
                <a:lnTo>
                  <a:pt x="6310597" y="5335500"/>
                </a:lnTo>
                <a:lnTo>
                  <a:pt x="6292007" y="5326776"/>
                </a:lnTo>
                <a:lnTo>
                  <a:pt x="6287832" y="5326252"/>
                </a:lnTo>
                <a:lnTo>
                  <a:pt x="6259070" y="5314569"/>
                </a:lnTo>
                <a:lnTo>
                  <a:pt x="6200217" y="5292123"/>
                </a:lnTo>
                <a:lnTo>
                  <a:pt x="6205823" y="5300127"/>
                </a:lnTo>
                <a:lnTo>
                  <a:pt x="6197678" y="5296077"/>
                </a:lnTo>
                <a:lnTo>
                  <a:pt x="6163505" y="5278814"/>
                </a:lnTo>
                <a:lnTo>
                  <a:pt x="6160881" y="5278046"/>
                </a:lnTo>
                <a:lnTo>
                  <a:pt x="6066476" y="5231269"/>
                </a:lnTo>
                <a:lnTo>
                  <a:pt x="6028418" y="5211781"/>
                </a:lnTo>
                <a:lnTo>
                  <a:pt x="6031992" y="5213198"/>
                </a:lnTo>
                <a:lnTo>
                  <a:pt x="6027836" y="5211118"/>
                </a:lnTo>
                <a:cubicBezTo>
                  <a:pt x="6025935" y="5209993"/>
                  <a:pt x="6020826" y="5207140"/>
                  <a:pt x="6014692" y="5203816"/>
                </a:cubicBezTo>
                <a:lnTo>
                  <a:pt x="5999222" y="5195695"/>
                </a:lnTo>
                <a:lnTo>
                  <a:pt x="5995807" y="5195084"/>
                </a:lnTo>
                <a:lnTo>
                  <a:pt x="5983175" y="5188615"/>
                </a:lnTo>
                <a:lnTo>
                  <a:pt x="5983581" y="5189712"/>
                </a:lnTo>
                <a:cubicBezTo>
                  <a:pt x="5984774" y="5190805"/>
                  <a:pt x="5987075" y="5192566"/>
                  <a:pt x="5990757" y="5195153"/>
                </a:cubicBezTo>
                <a:cubicBezTo>
                  <a:pt x="5994219" y="5197572"/>
                  <a:pt x="5996537" y="5199281"/>
                  <a:pt x="5997933" y="5200416"/>
                </a:cubicBezTo>
                <a:lnTo>
                  <a:pt x="5999064" y="5201671"/>
                </a:lnTo>
                <a:lnTo>
                  <a:pt x="6007355" y="5206088"/>
                </a:lnTo>
                <a:lnTo>
                  <a:pt x="6125125" y="5267570"/>
                </a:lnTo>
                <a:lnTo>
                  <a:pt x="6085975" y="5256101"/>
                </a:lnTo>
                <a:cubicBezTo>
                  <a:pt x="6083095" y="5255034"/>
                  <a:pt x="6075804" y="5251822"/>
                  <a:pt x="6066359" y="5247724"/>
                </a:cubicBezTo>
                <a:lnTo>
                  <a:pt x="6045693" y="5239028"/>
                </a:lnTo>
                <a:lnTo>
                  <a:pt x="6047586" y="5247386"/>
                </a:lnTo>
                <a:lnTo>
                  <a:pt x="6048377" y="5250062"/>
                </a:lnTo>
                <a:lnTo>
                  <a:pt x="6068218" y="5264578"/>
                </a:lnTo>
                <a:lnTo>
                  <a:pt x="6084464" y="5270747"/>
                </a:lnTo>
                <a:cubicBezTo>
                  <a:pt x="6123092" y="5284571"/>
                  <a:pt x="6179451" y="5301171"/>
                  <a:pt x="6199752" y="5319952"/>
                </a:cubicBezTo>
                <a:cubicBezTo>
                  <a:pt x="6214106" y="5329368"/>
                  <a:pt x="6211983" y="5356864"/>
                  <a:pt x="6211983" y="5356864"/>
                </a:cubicBezTo>
                <a:cubicBezTo>
                  <a:pt x="6211983" y="5356864"/>
                  <a:pt x="6215280" y="5359244"/>
                  <a:pt x="6220474" y="5361462"/>
                </a:cubicBezTo>
                <a:lnTo>
                  <a:pt x="6230171" y="5363238"/>
                </a:lnTo>
                <a:lnTo>
                  <a:pt x="6240500" y="5369782"/>
                </a:lnTo>
                <a:lnTo>
                  <a:pt x="6240605" y="5373047"/>
                </a:lnTo>
                <a:cubicBezTo>
                  <a:pt x="6241393" y="5374120"/>
                  <a:pt x="6243145" y="5373973"/>
                  <a:pt x="6246648" y="5373678"/>
                </a:cubicBezTo>
                <a:lnTo>
                  <a:pt x="6240500" y="5369782"/>
                </a:lnTo>
                <a:lnTo>
                  <a:pt x="6240349" y="5365102"/>
                </a:lnTo>
                <a:cubicBezTo>
                  <a:pt x="6252945" y="5382254"/>
                  <a:pt x="6272548" y="5398818"/>
                  <a:pt x="6272548" y="5398818"/>
                </a:cubicBezTo>
                <a:cubicBezTo>
                  <a:pt x="6264456" y="5424729"/>
                  <a:pt x="6202889" y="5361021"/>
                  <a:pt x="6144292" y="5342235"/>
                </a:cubicBezTo>
                <a:lnTo>
                  <a:pt x="6120640" y="5337547"/>
                </a:lnTo>
                <a:lnTo>
                  <a:pt x="6187423" y="5371803"/>
                </a:lnTo>
                <a:lnTo>
                  <a:pt x="6191414" y="5377010"/>
                </a:lnTo>
                <a:lnTo>
                  <a:pt x="6201479" y="5388637"/>
                </a:lnTo>
                <a:lnTo>
                  <a:pt x="6174485" y="5377014"/>
                </a:lnTo>
                <a:cubicBezTo>
                  <a:pt x="6167702" y="5368878"/>
                  <a:pt x="6159690" y="5364662"/>
                  <a:pt x="6153164" y="5366081"/>
                </a:cubicBezTo>
                <a:cubicBezTo>
                  <a:pt x="6158317" y="5372264"/>
                  <a:pt x="6165651" y="5376435"/>
                  <a:pt x="6174485" y="5377014"/>
                </a:cubicBezTo>
                <a:lnTo>
                  <a:pt x="6198607" y="5391968"/>
                </a:lnTo>
                <a:lnTo>
                  <a:pt x="6193878" y="5396959"/>
                </a:lnTo>
                <a:cubicBezTo>
                  <a:pt x="6192952" y="5394648"/>
                  <a:pt x="6192160" y="5392666"/>
                  <a:pt x="6192160" y="5392666"/>
                </a:cubicBezTo>
                <a:cubicBezTo>
                  <a:pt x="6188726" y="5399021"/>
                  <a:pt x="6191104" y="5398069"/>
                  <a:pt x="6193878" y="5396959"/>
                </a:cubicBezTo>
                <a:lnTo>
                  <a:pt x="6200863" y="5403904"/>
                </a:lnTo>
                <a:lnTo>
                  <a:pt x="6175821" y="5392258"/>
                </a:lnTo>
                <a:lnTo>
                  <a:pt x="6168676" y="5387462"/>
                </a:lnTo>
                <a:cubicBezTo>
                  <a:pt x="6166451" y="5385800"/>
                  <a:pt x="6165271" y="5384644"/>
                  <a:pt x="6165866" y="5384405"/>
                </a:cubicBezTo>
                <a:lnTo>
                  <a:pt x="6165030" y="5387240"/>
                </a:lnTo>
                <a:lnTo>
                  <a:pt x="6131525" y="5371657"/>
                </a:lnTo>
                <a:lnTo>
                  <a:pt x="6123300" y="5364261"/>
                </a:lnTo>
                <a:cubicBezTo>
                  <a:pt x="6118157" y="5359469"/>
                  <a:pt x="6112383" y="5353874"/>
                  <a:pt x="6105214" y="5346586"/>
                </a:cubicBezTo>
                <a:lnTo>
                  <a:pt x="6101639" y="5343219"/>
                </a:lnTo>
                <a:lnTo>
                  <a:pt x="6101075" y="5343430"/>
                </a:lnTo>
                <a:lnTo>
                  <a:pt x="6096781" y="5345046"/>
                </a:lnTo>
                <a:lnTo>
                  <a:pt x="6100111" y="5348197"/>
                </a:lnTo>
                <a:cubicBezTo>
                  <a:pt x="6107858" y="5355205"/>
                  <a:pt x="6115390" y="5361677"/>
                  <a:pt x="6118165" y="5365165"/>
                </a:cubicBezTo>
                <a:lnTo>
                  <a:pt x="6118539" y="5365618"/>
                </a:lnTo>
                <a:lnTo>
                  <a:pt x="6109405" y="5361370"/>
                </a:lnTo>
                <a:lnTo>
                  <a:pt x="6084266" y="5349095"/>
                </a:lnTo>
                <a:lnTo>
                  <a:pt x="6082624" y="5349536"/>
                </a:lnTo>
                <a:cubicBezTo>
                  <a:pt x="6061375" y="5346770"/>
                  <a:pt x="6038291" y="5341504"/>
                  <a:pt x="6013544" y="5335239"/>
                </a:cubicBezTo>
                <a:lnTo>
                  <a:pt x="5958448" y="5321102"/>
                </a:lnTo>
                <a:lnTo>
                  <a:pt x="5957783" y="5322830"/>
                </a:lnTo>
                <a:cubicBezTo>
                  <a:pt x="5955437" y="5323677"/>
                  <a:pt x="5952473" y="5323156"/>
                  <a:pt x="5949164" y="5321823"/>
                </a:cubicBezTo>
                <a:lnTo>
                  <a:pt x="5938564" y="5315999"/>
                </a:lnTo>
                <a:lnTo>
                  <a:pt x="5934486" y="5314952"/>
                </a:lnTo>
                <a:cubicBezTo>
                  <a:pt x="5926431" y="5312214"/>
                  <a:pt x="5896875" y="5300615"/>
                  <a:pt x="5862707" y="5287217"/>
                </a:cubicBezTo>
                <a:lnTo>
                  <a:pt x="5861777" y="5286853"/>
                </a:lnTo>
                <a:lnTo>
                  <a:pt x="5861185" y="5288429"/>
                </a:lnTo>
                <a:lnTo>
                  <a:pt x="5858750" y="5290830"/>
                </a:lnTo>
                <a:lnTo>
                  <a:pt x="5862767" y="5293042"/>
                </a:lnTo>
                <a:lnTo>
                  <a:pt x="5875711" y="5298148"/>
                </a:lnTo>
                <a:cubicBezTo>
                  <a:pt x="5893638" y="5303193"/>
                  <a:pt x="5912462" y="5304112"/>
                  <a:pt x="5926375" y="5313128"/>
                </a:cubicBezTo>
                <a:cubicBezTo>
                  <a:pt x="5933554" y="5317800"/>
                  <a:pt x="5933374" y="5321495"/>
                  <a:pt x="5936708" y="5329067"/>
                </a:cubicBezTo>
                <a:cubicBezTo>
                  <a:pt x="5951353" y="5345218"/>
                  <a:pt x="5977656" y="5350207"/>
                  <a:pt x="6000671" y="5359358"/>
                </a:cubicBezTo>
                <a:cubicBezTo>
                  <a:pt x="6049010" y="5380861"/>
                  <a:pt x="6094840" y="5390509"/>
                  <a:pt x="6139304" y="5415527"/>
                </a:cubicBezTo>
                <a:cubicBezTo>
                  <a:pt x="6082567" y="5401639"/>
                  <a:pt x="6045133" y="5384375"/>
                  <a:pt x="5988426" y="5369873"/>
                </a:cubicBezTo>
                <a:lnTo>
                  <a:pt x="5975464" y="5367394"/>
                </a:lnTo>
                <a:lnTo>
                  <a:pt x="5993704" y="5380563"/>
                </a:lnTo>
                <a:cubicBezTo>
                  <a:pt x="5984909" y="5377141"/>
                  <a:pt x="5976735" y="5373259"/>
                  <a:pt x="5968884" y="5369092"/>
                </a:cubicBezTo>
                <a:lnTo>
                  <a:pt x="5950107" y="5358268"/>
                </a:lnTo>
                <a:lnTo>
                  <a:pt x="5913167" y="5343351"/>
                </a:lnTo>
                <a:cubicBezTo>
                  <a:pt x="5894255" y="5338723"/>
                  <a:pt x="5800475" y="5299566"/>
                  <a:pt x="5852553" y="5332980"/>
                </a:cubicBezTo>
                <a:cubicBezTo>
                  <a:pt x="5864076" y="5337248"/>
                  <a:pt x="5912415" y="5358749"/>
                  <a:pt x="5920241" y="5362837"/>
                </a:cubicBezTo>
                <a:cubicBezTo>
                  <a:pt x="5923756" y="5366713"/>
                  <a:pt x="5923364" y="5374719"/>
                  <a:pt x="5923364" y="5374719"/>
                </a:cubicBezTo>
                <a:cubicBezTo>
                  <a:pt x="5941916" y="5386739"/>
                  <a:pt x="5964523" y="5391548"/>
                  <a:pt x="5983406" y="5396793"/>
                </a:cubicBezTo>
                <a:cubicBezTo>
                  <a:pt x="5998443" y="5404936"/>
                  <a:pt x="6036447" y="5410498"/>
                  <a:pt x="6039571" y="5422382"/>
                </a:cubicBezTo>
                <a:cubicBezTo>
                  <a:pt x="6042695" y="5434265"/>
                  <a:pt x="6013043" y="5409355"/>
                  <a:pt x="6024173" y="5421629"/>
                </a:cubicBezTo>
                <a:cubicBezTo>
                  <a:pt x="6033327" y="5431724"/>
                  <a:pt x="6055641" y="5443908"/>
                  <a:pt x="6056432" y="5446237"/>
                </a:cubicBezTo>
                <a:lnTo>
                  <a:pt x="6055770" y="5446270"/>
                </a:lnTo>
                <a:lnTo>
                  <a:pt x="6180842" y="5503164"/>
                </a:lnTo>
                <a:cubicBezTo>
                  <a:pt x="6233574" y="5526591"/>
                  <a:pt x="6285093" y="5549053"/>
                  <a:pt x="6335946" y="5571239"/>
                </a:cubicBezTo>
                <a:lnTo>
                  <a:pt x="6449955" y="5622415"/>
                </a:lnTo>
                <a:lnTo>
                  <a:pt x="6440656" y="5632410"/>
                </a:lnTo>
                <a:lnTo>
                  <a:pt x="6437797" y="5635147"/>
                </a:lnTo>
                <a:lnTo>
                  <a:pt x="6253041" y="5561329"/>
                </a:lnTo>
                <a:cubicBezTo>
                  <a:pt x="6211373" y="5545105"/>
                  <a:pt x="6114859" y="5487966"/>
                  <a:pt x="6078662" y="5491011"/>
                </a:cubicBezTo>
                <a:lnTo>
                  <a:pt x="6077028" y="5491972"/>
                </a:lnTo>
                <a:lnTo>
                  <a:pt x="6095094" y="5499029"/>
                </a:lnTo>
                <a:cubicBezTo>
                  <a:pt x="6132693" y="5512906"/>
                  <a:pt x="6170314" y="5526321"/>
                  <a:pt x="6205809" y="5545342"/>
                </a:cubicBezTo>
                <a:cubicBezTo>
                  <a:pt x="6254277" y="5570555"/>
                  <a:pt x="6302725" y="5592987"/>
                  <a:pt x="6351172" y="5615421"/>
                </a:cubicBezTo>
                <a:lnTo>
                  <a:pt x="6371502" y="5625221"/>
                </a:lnTo>
                <a:lnTo>
                  <a:pt x="6372528" y="5629174"/>
                </a:lnTo>
                <a:lnTo>
                  <a:pt x="6372369" y="5635828"/>
                </a:lnTo>
                <a:lnTo>
                  <a:pt x="6332769" y="5618544"/>
                </a:lnTo>
                <a:cubicBezTo>
                  <a:pt x="6314570" y="5611162"/>
                  <a:pt x="6295840" y="5604383"/>
                  <a:pt x="6276048" y="5598785"/>
                </a:cubicBezTo>
                <a:cubicBezTo>
                  <a:pt x="6268432" y="5590386"/>
                  <a:pt x="6257527" y="5586148"/>
                  <a:pt x="6245824" y="5585576"/>
                </a:cubicBezTo>
                <a:cubicBezTo>
                  <a:pt x="6242701" y="5573694"/>
                  <a:pt x="6245824" y="5585576"/>
                  <a:pt x="6245824" y="5585576"/>
                </a:cubicBezTo>
                <a:cubicBezTo>
                  <a:pt x="6249160" y="5593148"/>
                  <a:pt x="6260650" y="5598031"/>
                  <a:pt x="6276048" y="5598785"/>
                </a:cubicBezTo>
                <a:cubicBezTo>
                  <a:pt x="6296432" y="5611202"/>
                  <a:pt x="6317837" y="5621663"/>
                  <a:pt x="6339650" y="5631682"/>
                </a:cubicBezTo>
                <a:lnTo>
                  <a:pt x="6363484" y="5642594"/>
                </a:lnTo>
                <a:lnTo>
                  <a:pt x="6361107" y="5648096"/>
                </a:lnTo>
                <a:lnTo>
                  <a:pt x="6356316" y="5649052"/>
                </a:lnTo>
                <a:lnTo>
                  <a:pt x="6162284" y="5564283"/>
                </a:lnTo>
                <a:lnTo>
                  <a:pt x="6053584" y="5520358"/>
                </a:lnTo>
                <a:lnTo>
                  <a:pt x="6053371" y="5520670"/>
                </a:lnTo>
                <a:cubicBezTo>
                  <a:pt x="6049716" y="5525032"/>
                  <a:pt x="6045269" y="5529106"/>
                  <a:pt x="6039516" y="5532246"/>
                </a:cubicBezTo>
                <a:lnTo>
                  <a:pt x="6034667" y="5533116"/>
                </a:lnTo>
                <a:lnTo>
                  <a:pt x="6037668" y="5537124"/>
                </a:lnTo>
                <a:cubicBezTo>
                  <a:pt x="6052704" y="5545268"/>
                  <a:pt x="6101404" y="5559378"/>
                  <a:pt x="6116260" y="5571218"/>
                </a:cubicBezTo>
                <a:cubicBezTo>
                  <a:pt x="6124057" y="5575921"/>
                  <a:pt x="6123514" y="5587007"/>
                  <a:pt x="6123514" y="5587007"/>
                </a:cubicBezTo>
                <a:cubicBezTo>
                  <a:pt x="6123514" y="5587007"/>
                  <a:pt x="6125310" y="5588176"/>
                  <a:pt x="6128106" y="5589392"/>
                </a:cubicBezTo>
                <a:lnTo>
                  <a:pt x="6133275" y="5590700"/>
                </a:lnTo>
                <a:lnTo>
                  <a:pt x="6138880" y="5593989"/>
                </a:lnTo>
                <a:lnTo>
                  <a:pt x="6139005" y="5595327"/>
                </a:lnTo>
                <a:cubicBezTo>
                  <a:pt x="6139445" y="5595812"/>
                  <a:pt x="6140368" y="5595857"/>
                  <a:pt x="6142216" y="5595948"/>
                </a:cubicBezTo>
                <a:lnTo>
                  <a:pt x="6138880" y="5593989"/>
                </a:lnTo>
                <a:lnTo>
                  <a:pt x="6138702" y="5592071"/>
                </a:lnTo>
                <a:cubicBezTo>
                  <a:pt x="6145731" y="5599824"/>
                  <a:pt x="6156455" y="5607757"/>
                  <a:pt x="6156455" y="5607757"/>
                </a:cubicBezTo>
                <a:cubicBezTo>
                  <a:pt x="6152188" y="5619279"/>
                  <a:pt x="6108478" y="5578864"/>
                  <a:pt x="6074167" y="5573483"/>
                </a:cubicBezTo>
                <a:cubicBezTo>
                  <a:pt x="6070473" y="5573302"/>
                  <a:pt x="6058589" y="5576426"/>
                  <a:pt x="6054895" y="5576245"/>
                </a:cubicBezTo>
                <a:cubicBezTo>
                  <a:pt x="6032286" y="5571436"/>
                  <a:pt x="6005578" y="5562104"/>
                  <a:pt x="5975759" y="5553238"/>
                </a:cubicBezTo>
                <a:cubicBezTo>
                  <a:pt x="5964239" y="5548971"/>
                  <a:pt x="5870458" y="5509814"/>
                  <a:pt x="5866763" y="5509632"/>
                </a:cubicBezTo>
                <a:cubicBezTo>
                  <a:pt x="5865794" y="5510511"/>
                  <a:pt x="5865713" y="5512166"/>
                  <a:pt x="5866202" y="5514217"/>
                </a:cubicBezTo>
                <a:lnTo>
                  <a:pt x="5866517" y="5514984"/>
                </a:lnTo>
                <a:lnTo>
                  <a:pt x="5866528" y="5514991"/>
                </a:lnTo>
                <a:lnTo>
                  <a:pt x="5867581" y="5516412"/>
                </a:lnTo>
                <a:lnTo>
                  <a:pt x="5869130" y="5519665"/>
                </a:lnTo>
                <a:lnTo>
                  <a:pt x="5868304" y="5519338"/>
                </a:lnTo>
                <a:lnTo>
                  <a:pt x="5869055" y="5521167"/>
                </a:lnTo>
                <a:cubicBezTo>
                  <a:pt x="5871670" y="5526080"/>
                  <a:pt x="5875286" y="5531041"/>
                  <a:pt x="5877351" y="5532994"/>
                </a:cubicBezTo>
                <a:cubicBezTo>
                  <a:pt x="5884562" y="5537050"/>
                  <a:pt x="5952429" y="5563211"/>
                  <a:pt x="5906778" y="5549867"/>
                </a:cubicBezTo>
                <a:cubicBezTo>
                  <a:pt x="5858079" y="5535756"/>
                  <a:pt x="5944032" y="5570827"/>
                  <a:pt x="5955553" y="5575094"/>
                </a:cubicBezTo>
                <a:cubicBezTo>
                  <a:pt x="5985777" y="5588302"/>
                  <a:pt x="6011718" y="5600683"/>
                  <a:pt x="6022624" y="5604921"/>
                </a:cubicBezTo>
                <a:cubicBezTo>
                  <a:pt x="6082687" y="5632860"/>
                  <a:pt x="6138890" y="5657679"/>
                  <a:pt x="6193657" y="5681888"/>
                </a:cubicBezTo>
                <a:lnTo>
                  <a:pt x="6255079" y="5709610"/>
                </a:lnTo>
                <a:lnTo>
                  <a:pt x="6250369" y="5713128"/>
                </a:lnTo>
                <a:lnTo>
                  <a:pt x="6248915" y="5714072"/>
                </a:lnTo>
                <a:lnTo>
                  <a:pt x="6149569" y="5672864"/>
                </a:lnTo>
                <a:cubicBezTo>
                  <a:pt x="6127173" y="5663743"/>
                  <a:pt x="6074883" y="5634639"/>
                  <a:pt x="6055791" y="5633707"/>
                </a:cubicBezTo>
                <a:cubicBezTo>
                  <a:pt x="6048399" y="5633345"/>
                  <a:pt x="6047858" y="5644432"/>
                  <a:pt x="6035945" y="5648171"/>
                </a:cubicBezTo>
                <a:cubicBezTo>
                  <a:pt x="6020366" y="5651114"/>
                  <a:pt x="6013367" y="5642746"/>
                  <a:pt x="5990940" y="5634241"/>
                </a:cubicBezTo>
                <a:cubicBezTo>
                  <a:pt x="5972027" y="5629613"/>
                  <a:pt x="5956630" y="5628860"/>
                  <a:pt x="5945108" y="5624593"/>
                </a:cubicBezTo>
                <a:cubicBezTo>
                  <a:pt x="5896588" y="5606786"/>
                  <a:pt x="5855459" y="5589342"/>
                  <a:pt x="5802628" y="5571325"/>
                </a:cubicBezTo>
                <a:cubicBezTo>
                  <a:pt x="5802628" y="5571325"/>
                  <a:pt x="5761860" y="5546488"/>
                  <a:pt x="5757804" y="5553699"/>
                </a:cubicBezTo>
                <a:cubicBezTo>
                  <a:pt x="5755543" y="5555750"/>
                  <a:pt x="5768498" y="5562248"/>
                  <a:pt x="5779220" y="5567094"/>
                </a:cubicBezTo>
                <a:lnTo>
                  <a:pt x="5787465" y="5570646"/>
                </a:lnTo>
                <a:lnTo>
                  <a:pt x="5787230" y="5570573"/>
                </a:lnTo>
                <a:lnTo>
                  <a:pt x="5788885" y="5571257"/>
                </a:lnTo>
                <a:lnTo>
                  <a:pt x="5791445" y="5572360"/>
                </a:lnTo>
                <a:cubicBezTo>
                  <a:pt x="5792476" y="5572777"/>
                  <a:pt x="5792822" y="5572900"/>
                  <a:pt x="5792210" y="5572634"/>
                </a:cubicBezTo>
                <a:lnTo>
                  <a:pt x="5788885" y="5571257"/>
                </a:lnTo>
                <a:lnTo>
                  <a:pt x="5787465" y="5570646"/>
                </a:lnTo>
                <a:lnTo>
                  <a:pt x="5854577" y="5591614"/>
                </a:lnTo>
                <a:cubicBezTo>
                  <a:pt x="5877680" y="5598917"/>
                  <a:pt x="5898451" y="5606568"/>
                  <a:pt x="5907930" y="5614749"/>
                </a:cubicBezTo>
                <a:cubicBezTo>
                  <a:pt x="5915140" y="5618806"/>
                  <a:pt x="5914748" y="5626813"/>
                  <a:pt x="5918263" y="5630690"/>
                </a:cubicBezTo>
                <a:cubicBezTo>
                  <a:pt x="5926089" y="5634776"/>
                  <a:pt x="5944385" y="5639374"/>
                  <a:pt x="5959392" y="5648134"/>
                </a:cubicBezTo>
                <a:cubicBezTo>
                  <a:pt x="5970913" y="5652402"/>
                  <a:pt x="6023383" y="5677810"/>
                  <a:pt x="5985558" y="5668552"/>
                </a:cubicBezTo>
                <a:cubicBezTo>
                  <a:pt x="5962335" y="5663714"/>
                  <a:pt x="5936603" y="5647021"/>
                  <a:pt x="5925699" y="5642783"/>
                </a:cubicBezTo>
                <a:cubicBezTo>
                  <a:pt x="5914206" y="5637900"/>
                  <a:pt x="5902293" y="5641640"/>
                  <a:pt x="5898598" y="5641459"/>
                </a:cubicBezTo>
                <a:cubicBezTo>
                  <a:pt x="5891417" y="5636786"/>
                  <a:pt x="5887287" y="5632880"/>
                  <a:pt x="5876381" y="5628642"/>
                </a:cubicBezTo>
                <a:cubicBezTo>
                  <a:pt x="5874534" y="5628551"/>
                  <a:pt x="5869761" y="5628319"/>
                  <a:pt x="5864525" y="5628064"/>
                </a:cubicBezTo>
                <a:lnTo>
                  <a:pt x="5853185" y="5627508"/>
                </a:lnTo>
                <a:lnTo>
                  <a:pt x="5942970" y="5670887"/>
                </a:lnTo>
                <a:cubicBezTo>
                  <a:pt x="5960638" y="5678695"/>
                  <a:pt x="6016105" y="5703078"/>
                  <a:pt x="6005922" y="5704952"/>
                </a:cubicBezTo>
                <a:lnTo>
                  <a:pt x="6000142" y="5704494"/>
                </a:lnTo>
                <a:lnTo>
                  <a:pt x="6013663" y="5710906"/>
                </a:lnTo>
                <a:cubicBezTo>
                  <a:pt x="6022024" y="5715096"/>
                  <a:pt x="6026661" y="5718101"/>
                  <a:pt x="6017205" y="5715787"/>
                </a:cubicBezTo>
                <a:cubicBezTo>
                  <a:pt x="5968685" y="5697980"/>
                  <a:pt x="5924042" y="5676659"/>
                  <a:pt x="5878571" y="5659619"/>
                </a:cubicBezTo>
                <a:lnTo>
                  <a:pt x="5868794" y="5655046"/>
                </a:lnTo>
                <a:lnTo>
                  <a:pt x="5866114" y="5654019"/>
                </a:lnTo>
                <a:lnTo>
                  <a:pt x="5836511" y="5642473"/>
                </a:lnTo>
                <a:lnTo>
                  <a:pt x="5828805" y="5642254"/>
                </a:lnTo>
                <a:cubicBezTo>
                  <a:pt x="5828141" y="5643804"/>
                  <a:pt x="5830404" y="5647234"/>
                  <a:pt x="5836900" y="5653261"/>
                </a:cubicBezTo>
                <a:cubicBezTo>
                  <a:pt x="5858936" y="5669773"/>
                  <a:pt x="5889340" y="5679286"/>
                  <a:pt x="5911587" y="5691486"/>
                </a:cubicBezTo>
                <a:cubicBezTo>
                  <a:pt x="5990166" y="5725887"/>
                  <a:pt x="6071615" y="5761509"/>
                  <a:pt x="6152527" y="5797105"/>
                </a:cubicBezTo>
                <a:lnTo>
                  <a:pt x="6153306" y="5797451"/>
                </a:lnTo>
                <a:lnTo>
                  <a:pt x="6153231" y="5797455"/>
                </a:lnTo>
                <a:cubicBezTo>
                  <a:pt x="6126634" y="5802781"/>
                  <a:pt x="6100186" y="5788270"/>
                  <a:pt x="6065454" y="5774217"/>
                </a:cubicBezTo>
                <a:cubicBezTo>
                  <a:pt x="5996398" y="5746244"/>
                  <a:pt x="5922966" y="5713678"/>
                  <a:pt x="5855234" y="5680262"/>
                </a:cubicBezTo>
                <a:cubicBezTo>
                  <a:pt x="5813951" y="5661359"/>
                  <a:pt x="5768208" y="5646422"/>
                  <a:pt x="5738867" y="5625542"/>
                </a:cubicBezTo>
                <a:cubicBezTo>
                  <a:pt x="5727007" y="5618957"/>
                  <a:pt x="5719331" y="5607862"/>
                  <a:pt x="5708269" y="5598827"/>
                </a:cubicBezTo>
                <a:lnTo>
                  <a:pt x="5691818" y="5590266"/>
                </a:lnTo>
                <a:lnTo>
                  <a:pt x="5694879" y="5596613"/>
                </a:lnTo>
                <a:cubicBezTo>
                  <a:pt x="5702148" y="5607885"/>
                  <a:pt x="5704922" y="5606776"/>
                  <a:pt x="5709680" y="5611770"/>
                </a:cubicBezTo>
                <a:cubicBezTo>
                  <a:pt x="5722630" y="5623452"/>
                  <a:pt x="5730295" y="5634565"/>
                  <a:pt x="5714703" y="5624324"/>
                </a:cubicBezTo>
                <a:cubicBezTo>
                  <a:pt x="5702017" y="5613878"/>
                  <a:pt x="5692370" y="5605857"/>
                  <a:pt x="5683418" y="5597845"/>
                </a:cubicBezTo>
                <a:lnTo>
                  <a:pt x="5657860" y="5572950"/>
                </a:lnTo>
                <a:lnTo>
                  <a:pt x="5652260" y="5572332"/>
                </a:lnTo>
                <a:cubicBezTo>
                  <a:pt x="5649938" y="5572536"/>
                  <a:pt x="5648204" y="5573178"/>
                  <a:pt x="5647183" y="5574331"/>
                </a:cubicBezTo>
                <a:lnTo>
                  <a:pt x="5646997" y="5575520"/>
                </a:lnTo>
                <a:lnTo>
                  <a:pt x="5652844" y="5581478"/>
                </a:lnTo>
                <a:cubicBezTo>
                  <a:pt x="5658180" y="5586769"/>
                  <a:pt x="5662904" y="5591393"/>
                  <a:pt x="5665283" y="5593892"/>
                </a:cubicBezTo>
                <a:cubicBezTo>
                  <a:pt x="5666935" y="5598021"/>
                  <a:pt x="5665978" y="5599074"/>
                  <a:pt x="5664904" y="5599840"/>
                </a:cubicBezTo>
                <a:lnTo>
                  <a:pt x="5664124" y="5602904"/>
                </a:lnTo>
                <a:lnTo>
                  <a:pt x="5693503" y="5623225"/>
                </a:lnTo>
                <a:cubicBezTo>
                  <a:pt x="5728400" y="5643124"/>
                  <a:pt x="5768080" y="5656007"/>
                  <a:pt x="5798890" y="5673903"/>
                </a:cubicBezTo>
                <a:cubicBezTo>
                  <a:pt x="5944846" y="5736747"/>
                  <a:pt x="6096141" y="5801799"/>
                  <a:pt x="6246416" y="5866936"/>
                </a:cubicBezTo>
                <a:lnTo>
                  <a:pt x="6247863" y="5867570"/>
                </a:lnTo>
                <a:lnTo>
                  <a:pt x="6247720" y="5867603"/>
                </a:lnTo>
                <a:cubicBezTo>
                  <a:pt x="6196643" y="5888188"/>
                  <a:pt x="6147806" y="5859802"/>
                  <a:pt x="6083179" y="5834868"/>
                </a:cubicBezTo>
                <a:cubicBezTo>
                  <a:pt x="5954685" y="5785212"/>
                  <a:pt x="5818328" y="5725454"/>
                  <a:pt x="5692890" y="5662003"/>
                </a:cubicBezTo>
                <a:cubicBezTo>
                  <a:pt x="5616289" y="5626937"/>
                  <a:pt x="5530822" y="5602907"/>
                  <a:pt x="5477116" y="5559624"/>
                </a:cubicBezTo>
                <a:cubicBezTo>
                  <a:pt x="5455222" y="5546704"/>
                  <a:pt x="5441725" y="5521489"/>
                  <a:pt x="5421593" y="5502302"/>
                </a:cubicBezTo>
                <a:cubicBezTo>
                  <a:pt x="5365363" y="5465073"/>
                  <a:pt x="5291577" y="5437562"/>
                  <a:pt x="5225896" y="5398805"/>
                </a:cubicBezTo>
                <a:cubicBezTo>
                  <a:pt x="5164438" y="5364052"/>
                  <a:pt x="5098918" y="5329848"/>
                  <a:pt x="5034093" y="5294992"/>
                </a:cubicBezTo>
                <a:lnTo>
                  <a:pt x="4908329" y="5222795"/>
                </a:lnTo>
                <a:lnTo>
                  <a:pt x="4569879" y="4941018"/>
                </a:lnTo>
                <a:lnTo>
                  <a:pt x="4492926" y="4911669"/>
                </a:lnTo>
                <a:lnTo>
                  <a:pt x="4501305" y="4923631"/>
                </a:lnTo>
                <a:lnTo>
                  <a:pt x="4489131" y="4917578"/>
                </a:lnTo>
                <a:lnTo>
                  <a:pt x="4438056" y="4891777"/>
                </a:lnTo>
                <a:lnTo>
                  <a:pt x="4434134" y="4890628"/>
                </a:lnTo>
                <a:lnTo>
                  <a:pt x="4293035" y="4820715"/>
                </a:lnTo>
                <a:lnTo>
                  <a:pt x="4236153" y="4791588"/>
                </a:lnTo>
                <a:lnTo>
                  <a:pt x="4241495" y="4793706"/>
                </a:lnTo>
                <a:lnTo>
                  <a:pt x="4235283" y="4790597"/>
                </a:lnTo>
                <a:cubicBezTo>
                  <a:pt x="4232442" y="4788916"/>
                  <a:pt x="4224805" y="4784651"/>
                  <a:pt x="4215637" y="4779683"/>
                </a:cubicBezTo>
                <a:lnTo>
                  <a:pt x="4192516" y="4767545"/>
                </a:lnTo>
                <a:lnTo>
                  <a:pt x="4187411" y="4766632"/>
                </a:lnTo>
                <a:lnTo>
                  <a:pt x="4168532" y="4756964"/>
                </a:lnTo>
                <a:lnTo>
                  <a:pt x="4169138" y="4758604"/>
                </a:lnTo>
                <a:cubicBezTo>
                  <a:pt x="4170921" y="4760237"/>
                  <a:pt x="4174361" y="4762869"/>
                  <a:pt x="4179864" y="4766736"/>
                </a:cubicBezTo>
                <a:cubicBezTo>
                  <a:pt x="4185038" y="4770351"/>
                  <a:pt x="4188503" y="4772905"/>
                  <a:pt x="4190589" y="4774602"/>
                </a:cubicBezTo>
                <a:lnTo>
                  <a:pt x="4192279" y="4776477"/>
                </a:lnTo>
                <a:lnTo>
                  <a:pt x="4204672" y="4783079"/>
                </a:lnTo>
                <a:lnTo>
                  <a:pt x="4380692" y="4874971"/>
                </a:lnTo>
                <a:lnTo>
                  <a:pt x="4322178" y="4857829"/>
                </a:lnTo>
                <a:cubicBezTo>
                  <a:pt x="4317873" y="4856235"/>
                  <a:pt x="4306977" y="4851434"/>
                  <a:pt x="4292859" y="4845309"/>
                </a:cubicBezTo>
                <a:lnTo>
                  <a:pt x="4261972" y="4832312"/>
                </a:lnTo>
                <a:lnTo>
                  <a:pt x="4264802" y="4844804"/>
                </a:lnTo>
                <a:lnTo>
                  <a:pt x="4265983" y="4848803"/>
                </a:lnTo>
                <a:lnTo>
                  <a:pt x="4295638" y="4870499"/>
                </a:lnTo>
                <a:lnTo>
                  <a:pt x="4319919" y="4879719"/>
                </a:lnTo>
                <a:cubicBezTo>
                  <a:pt x="4377653" y="4900381"/>
                  <a:pt x="4461889" y="4925192"/>
                  <a:pt x="4492231" y="4953262"/>
                </a:cubicBezTo>
                <a:cubicBezTo>
                  <a:pt x="4513685" y="4967335"/>
                  <a:pt x="4510512" y="5008431"/>
                  <a:pt x="4510512" y="5008431"/>
                </a:cubicBezTo>
                <a:cubicBezTo>
                  <a:pt x="4510512" y="5008431"/>
                  <a:pt x="4515439" y="5011988"/>
                  <a:pt x="4523202" y="5015303"/>
                </a:cubicBezTo>
                <a:lnTo>
                  <a:pt x="4537696" y="5017958"/>
                </a:lnTo>
                <a:lnTo>
                  <a:pt x="4553133" y="5027739"/>
                </a:lnTo>
                <a:lnTo>
                  <a:pt x="4553290" y="5032619"/>
                </a:lnTo>
                <a:cubicBezTo>
                  <a:pt x="4554468" y="5034222"/>
                  <a:pt x="4557086" y="5034003"/>
                  <a:pt x="4562322" y="5033562"/>
                </a:cubicBezTo>
                <a:lnTo>
                  <a:pt x="4553133" y="5027739"/>
                </a:lnTo>
                <a:lnTo>
                  <a:pt x="4552908" y="5020744"/>
                </a:lnTo>
                <a:cubicBezTo>
                  <a:pt x="4571734" y="5046379"/>
                  <a:pt x="4601032" y="5071136"/>
                  <a:pt x="4601032" y="5071136"/>
                </a:cubicBezTo>
                <a:cubicBezTo>
                  <a:pt x="4588938" y="5109863"/>
                  <a:pt x="4496919" y="5014645"/>
                  <a:pt x="4409340" y="4986566"/>
                </a:cubicBezTo>
                <a:lnTo>
                  <a:pt x="4373989" y="4979559"/>
                </a:lnTo>
                <a:lnTo>
                  <a:pt x="4473804" y="5030759"/>
                </a:lnTo>
                <a:lnTo>
                  <a:pt x="4479768" y="5038542"/>
                </a:lnTo>
                <a:lnTo>
                  <a:pt x="4494812" y="5055919"/>
                </a:lnTo>
                <a:lnTo>
                  <a:pt x="4454466" y="5038548"/>
                </a:lnTo>
                <a:cubicBezTo>
                  <a:pt x="4444329" y="5026388"/>
                  <a:pt x="4432354" y="5020086"/>
                  <a:pt x="4422599" y="5022207"/>
                </a:cubicBezTo>
                <a:cubicBezTo>
                  <a:pt x="4408573" y="5027266"/>
                  <a:pt x="4422599" y="5022207"/>
                  <a:pt x="4422599" y="5022207"/>
                </a:cubicBezTo>
                <a:cubicBezTo>
                  <a:pt x="4430302" y="5031448"/>
                  <a:pt x="4441263" y="5037683"/>
                  <a:pt x="4454466" y="5038548"/>
                </a:cubicBezTo>
                <a:lnTo>
                  <a:pt x="4490519" y="5060898"/>
                </a:lnTo>
                <a:lnTo>
                  <a:pt x="4483451" y="5068358"/>
                </a:lnTo>
                <a:cubicBezTo>
                  <a:pt x="4482068" y="5064903"/>
                  <a:pt x="4480884" y="5061941"/>
                  <a:pt x="4480884" y="5061941"/>
                </a:cubicBezTo>
                <a:cubicBezTo>
                  <a:pt x="4475751" y="5071440"/>
                  <a:pt x="4479305" y="5070017"/>
                  <a:pt x="4483451" y="5068358"/>
                </a:cubicBezTo>
                <a:lnTo>
                  <a:pt x="4493891" y="5078738"/>
                </a:lnTo>
                <a:lnTo>
                  <a:pt x="4456463" y="5061331"/>
                </a:lnTo>
                <a:lnTo>
                  <a:pt x="4445784" y="5054163"/>
                </a:lnTo>
                <a:cubicBezTo>
                  <a:pt x="4442459" y="5051680"/>
                  <a:pt x="4440695" y="5049951"/>
                  <a:pt x="4441584" y="5049595"/>
                </a:cubicBezTo>
                <a:lnTo>
                  <a:pt x="4440335" y="5053831"/>
                </a:lnTo>
                <a:lnTo>
                  <a:pt x="4390258" y="5030541"/>
                </a:lnTo>
                <a:lnTo>
                  <a:pt x="4377965" y="5019487"/>
                </a:lnTo>
                <a:cubicBezTo>
                  <a:pt x="4370277" y="5012324"/>
                  <a:pt x="4361648" y="5003962"/>
                  <a:pt x="4350933" y="4993069"/>
                </a:cubicBezTo>
                <a:lnTo>
                  <a:pt x="4345589" y="4988037"/>
                </a:lnTo>
                <a:lnTo>
                  <a:pt x="4344746" y="4988353"/>
                </a:lnTo>
                <a:lnTo>
                  <a:pt x="4338329" y="4990768"/>
                </a:lnTo>
                <a:lnTo>
                  <a:pt x="4343306" y="4995477"/>
                </a:lnTo>
                <a:cubicBezTo>
                  <a:pt x="4354884" y="5005952"/>
                  <a:pt x="4366142" y="5015625"/>
                  <a:pt x="4370290" y="5020838"/>
                </a:cubicBezTo>
                <a:lnTo>
                  <a:pt x="4370849" y="5021515"/>
                </a:lnTo>
                <a:lnTo>
                  <a:pt x="4357197" y="5015166"/>
                </a:lnTo>
                <a:lnTo>
                  <a:pt x="4319623" y="4996820"/>
                </a:lnTo>
                <a:lnTo>
                  <a:pt x="4317169" y="4997478"/>
                </a:lnTo>
                <a:cubicBezTo>
                  <a:pt x="4285411" y="4993345"/>
                  <a:pt x="4250909" y="4985474"/>
                  <a:pt x="4213921" y="4976110"/>
                </a:cubicBezTo>
                <a:lnTo>
                  <a:pt x="4131574" y="4954980"/>
                </a:lnTo>
                <a:lnTo>
                  <a:pt x="4130581" y="4957564"/>
                </a:lnTo>
                <a:cubicBezTo>
                  <a:pt x="4127074" y="4958829"/>
                  <a:pt x="4122644" y="4958050"/>
                  <a:pt x="4117699" y="4956059"/>
                </a:cubicBezTo>
                <a:lnTo>
                  <a:pt x="4101855" y="4947353"/>
                </a:lnTo>
                <a:lnTo>
                  <a:pt x="4095760" y="4945789"/>
                </a:lnTo>
                <a:cubicBezTo>
                  <a:pt x="4083721" y="4941697"/>
                  <a:pt x="4039547" y="4924361"/>
                  <a:pt x="3988479" y="4904335"/>
                </a:cubicBezTo>
                <a:lnTo>
                  <a:pt x="3987089" y="4903791"/>
                </a:lnTo>
                <a:lnTo>
                  <a:pt x="3986204" y="4906147"/>
                </a:lnTo>
                <a:lnTo>
                  <a:pt x="3982565" y="4909736"/>
                </a:lnTo>
                <a:lnTo>
                  <a:pt x="3988568" y="4913042"/>
                </a:lnTo>
                <a:lnTo>
                  <a:pt x="4007914" y="4920674"/>
                </a:lnTo>
                <a:cubicBezTo>
                  <a:pt x="4034709" y="4928213"/>
                  <a:pt x="4062843" y="4929587"/>
                  <a:pt x="4083637" y="4943062"/>
                </a:cubicBezTo>
                <a:cubicBezTo>
                  <a:pt x="4094368" y="4950045"/>
                  <a:pt x="4094098" y="4955568"/>
                  <a:pt x="4099081" y="4966885"/>
                </a:cubicBezTo>
                <a:cubicBezTo>
                  <a:pt x="4120970" y="4991025"/>
                  <a:pt x="4160283" y="4998482"/>
                  <a:pt x="4194681" y="5012159"/>
                </a:cubicBezTo>
                <a:cubicBezTo>
                  <a:pt x="4266929" y="5044297"/>
                  <a:pt x="4335428" y="5058717"/>
                  <a:pt x="4401885" y="5096109"/>
                </a:cubicBezTo>
                <a:cubicBezTo>
                  <a:pt x="4317084" y="5075353"/>
                  <a:pt x="4261135" y="5049549"/>
                  <a:pt x="4176380" y="5027875"/>
                </a:cubicBezTo>
                <a:lnTo>
                  <a:pt x="4157007" y="5024170"/>
                </a:lnTo>
                <a:lnTo>
                  <a:pt x="4184268" y="5043852"/>
                </a:lnTo>
                <a:cubicBezTo>
                  <a:pt x="4171124" y="5038737"/>
                  <a:pt x="4158907" y="5032936"/>
                  <a:pt x="4147172" y="5026707"/>
                </a:cubicBezTo>
                <a:lnTo>
                  <a:pt x="4119108" y="5010529"/>
                </a:lnTo>
                <a:lnTo>
                  <a:pt x="4063897" y="4988235"/>
                </a:lnTo>
                <a:cubicBezTo>
                  <a:pt x="4035631" y="4981317"/>
                  <a:pt x="3895465" y="4922792"/>
                  <a:pt x="3973302" y="4972734"/>
                </a:cubicBezTo>
                <a:cubicBezTo>
                  <a:pt x="3990524" y="4979113"/>
                  <a:pt x="4062773" y="5011249"/>
                  <a:pt x="4074469" y="5017358"/>
                </a:cubicBezTo>
                <a:cubicBezTo>
                  <a:pt x="4079723" y="5023151"/>
                  <a:pt x="4079138" y="5035118"/>
                  <a:pt x="4079138" y="5035118"/>
                </a:cubicBezTo>
                <a:cubicBezTo>
                  <a:pt x="4106865" y="5053083"/>
                  <a:pt x="4140654" y="5060271"/>
                  <a:pt x="4168877" y="5068109"/>
                </a:cubicBezTo>
                <a:cubicBezTo>
                  <a:pt x="4191351" y="5080281"/>
                  <a:pt x="4248153" y="5088594"/>
                  <a:pt x="4252822" y="5106355"/>
                </a:cubicBezTo>
                <a:cubicBezTo>
                  <a:pt x="4257491" y="5124116"/>
                  <a:pt x="4213173" y="5086885"/>
                  <a:pt x="4229808" y="5105230"/>
                </a:cubicBezTo>
                <a:cubicBezTo>
                  <a:pt x="4243489" y="5120318"/>
                  <a:pt x="4276841" y="5138528"/>
                  <a:pt x="4278023" y="5142010"/>
                </a:cubicBezTo>
                <a:lnTo>
                  <a:pt x="4277033" y="5142059"/>
                </a:lnTo>
                <a:lnTo>
                  <a:pt x="4463967" y="5227093"/>
                </a:lnTo>
                <a:cubicBezTo>
                  <a:pt x="4542781" y="5262107"/>
                  <a:pt x="4619783" y="5295679"/>
                  <a:pt x="4695788" y="5328839"/>
                </a:cubicBezTo>
                <a:lnTo>
                  <a:pt x="4866188" y="5405327"/>
                </a:lnTo>
                <a:lnTo>
                  <a:pt x="4852289" y="5420266"/>
                </a:lnTo>
                <a:lnTo>
                  <a:pt x="4848016" y="5424357"/>
                </a:lnTo>
                <a:lnTo>
                  <a:pt x="4571878" y="5314027"/>
                </a:lnTo>
                <a:cubicBezTo>
                  <a:pt x="4509600" y="5289779"/>
                  <a:pt x="4365349" y="5204378"/>
                  <a:pt x="4311248" y="5208929"/>
                </a:cubicBezTo>
                <a:lnTo>
                  <a:pt x="4308806" y="5210365"/>
                </a:lnTo>
                <a:lnTo>
                  <a:pt x="4335807" y="5220913"/>
                </a:lnTo>
                <a:cubicBezTo>
                  <a:pt x="4392003" y="5241653"/>
                  <a:pt x="4448232" y="5261704"/>
                  <a:pt x="4501284" y="5290133"/>
                </a:cubicBezTo>
                <a:cubicBezTo>
                  <a:pt x="4573725" y="5327816"/>
                  <a:pt x="4646135" y="5361344"/>
                  <a:pt x="4718546" y="5394874"/>
                </a:cubicBezTo>
                <a:lnTo>
                  <a:pt x="4748931" y="5409521"/>
                </a:lnTo>
                <a:lnTo>
                  <a:pt x="4750464" y="5415429"/>
                </a:lnTo>
                <a:lnTo>
                  <a:pt x="4750226" y="5425375"/>
                </a:lnTo>
                <a:lnTo>
                  <a:pt x="4691040" y="5399542"/>
                </a:lnTo>
                <a:cubicBezTo>
                  <a:pt x="4663839" y="5388509"/>
                  <a:pt x="4635845" y="5378376"/>
                  <a:pt x="4606264" y="5370009"/>
                </a:cubicBezTo>
                <a:cubicBezTo>
                  <a:pt x="4594881" y="5357456"/>
                  <a:pt x="4578582" y="5351122"/>
                  <a:pt x="4561091" y="5350268"/>
                </a:cubicBezTo>
                <a:cubicBezTo>
                  <a:pt x="4561091" y="5350268"/>
                  <a:pt x="4556423" y="5332508"/>
                  <a:pt x="4561091" y="5350268"/>
                </a:cubicBezTo>
                <a:cubicBezTo>
                  <a:pt x="4566076" y="5361585"/>
                  <a:pt x="4583250" y="5368883"/>
                  <a:pt x="4606264" y="5370009"/>
                </a:cubicBezTo>
                <a:cubicBezTo>
                  <a:pt x="4636730" y="5388568"/>
                  <a:pt x="4668723" y="5404204"/>
                  <a:pt x="4701325" y="5419178"/>
                </a:cubicBezTo>
                <a:lnTo>
                  <a:pt x="4736947" y="5435487"/>
                </a:lnTo>
                <a:lnTo>
                  <a:pt x="4733395" y="5443711"/>
                </a:lnTo>
                <a:lnTo>
                  <a:pt x="4726234" y="5445139"/>
                </a:lnTo>
                <a:lnTo>
                  <a:pt x="4436231" y="5318443"/>
                </a:lnTo>
                <a:lnTo>
                  <a:pt x="4273766" y="5252792"/>
                </a:lnTo>
                <a:lnTo>
                  <a:pt x="4273447" y="5253258"/>
                </a:lnTo>
                <a:cubicBezTo>
                  <a:pt x="4267985" y="5259778"/>
                  <a:pt x="4261339" y="5265866"/>
                  <a:pt x="4252740" y="5270559"/>
                </a:cubicBezTo>
                <a:lnTo>
                  <a:pt x="4245493" y="5271860"/>
                </a:lnTo>
                <a:lnTo>
                  <a:pt x="4249977" y="5277850"/>
                </a:lnTo>
                <a:cubicBezTo>
                  <a:pt x="4272451" y="5290023"/>
                  <a:pt x="4345239" y="5311112"/>
                  <a:pt x="4367442" y="5328808"/>
                </a:cubicBezTo>
                <a:cubicBezTo>
                  <a:pt x="4379096" y="5335837"/>
                  <a:pt x="4378284" y="5352406"/>
                  <a:pt x="4378284" y="5352406"/>
                </a:cubicBezTo>
                <a:cubicBezTo>
                  <a:pt x="4378284" y="5352406"/>
                  <a:pt x="4380968" y="5354154"/>
                  <a:pt x="4385147" y="5355971"/>
                </a:cubicBezTo>
                <a:lnTo>
                  <a:pt x="4392873" y="5357925"/>
                </a:lnTo>
                <a:lnTo>
                  <a:pt x="4401251" y="5362842"/>
                </a:lnTo>
                <a:lnTo>
                  <a:pt x="4401437" y="5364842"/>
                </a:lnTo>
                <a:cubicBezTo>
                  <a:pt x="4402095" y="5365566"/>
                  <a:pt x="4403475" y="5365634"/>
                  <a:pt x="4406237" y="5365769"/>
                </a:cubicBezTo>
                <a:lnTo>
                  <a:pt x="4401251" y="5362842"/>
                </a:lnTo>
                <a:lnTo>
                  <a:pt x="4400984" y="5359975"/>
                </a:lnTo>
                <a:cubicBezTo>
                  <a:pt x="4411490" y="5371562"/>
                  <a:pt x="4427519" y="5383420"/>
                  <a:pt x="4427519" y="5383420"/>
                </a:cubicBezTo>
                <a:cubicBezTo>
                  <a:pt x="4421141" y="5400640"/>
                  <a:pt x="4355811" y="5340236"/>
                  <a:pt x="4304530" y="5332193"/>
                </a:cubicBezTo>
                <a:cubicBezTo>
                  <a:pt x="4299008" y="5331923"/>
                  <a:pt x="4281247" y="5336591"/>
                  <a:pt x="4275725" y="5336321"/>
                </a:cubicBezTo>
                <a:cubicBezTo>
                  <a:pt x="4241934" y="5329133"/>
                  <a:pt x="4202016" y="5315186"/>
                  <a:pt x="4157448" y="5301935"/>
                </a:cubicBezTo>
                <a:cubicBezTo>
                  <a:pt x="4140229" y="5295557"/>
                  <a:pt x="4000064" y="5237032"/>
                  <a:pt x="3994541" y="5236761"/>
                </a:cubicBezTo>
                <a:cubicBezTo>
                  <a:pt x="3993093" y="5238074"/>
                  <a:pt x="3992972" y="5240548"/>
                  <a:pt x="3993702" y="5243613"/>
                </a:cubicBezTo>
                <a:lnTo>
                  <a:pt x="3994173" y="5244759"/>
                </a:lnTo>
                <a:lnTo>
                  <a:pt x="3994190" y="5244770"/>
                </a:lnTo>
                <a:lnTo>
                  <a:pt x="3995763" y="5246894"/>
                </a:lnTo>
                <a:lnTo>
                  <a:pt x="3998079" y="5251756"/>
                </a:lnTo>
                <a:lnTo>
                  <a:pt x="3996844" y="5251267"/>
                </a:lnTo>
                <a:lnTo>
                  <a:pt x="3997967" y="5254000"/>
                </a:lnTo>
                <a:cubicBezTo>
                  <a:pt x="4001875" y="5261343"/>
                  <a:pt x="4007279" y="5268758"/>
                  <a:pt x="4010366" y="5271678"/>
                </a:cubicBezTo>
                <a:cubicBezTo>
                  <a:pt x="4021143" y="5277740"/>
                  <a:pt x="4122579" y="5316841"/>
                  <a:pt x="4054347" y="5296896"/>
                </a:cubicBezTo>
                <a:cubicBezTo>
                  <a:pt x="3981561" y="5275806"/>
                  <a:pt x="4110028" y="5328223"/>
                  <a:pt x="4127248" y="5334601"/>
                </a:cubicBezTo>
                <a:cubicBezTo>
                  <a:pt x="4172420" y="5354341"/>
                  <a:pt x="4211193" y="5372846"/>
                  <a:pt x="4227492" y="5379180"/>
                </a:cubicBezTo>
                <a:cubicBezTo>
                  <a:pt x="4317264" y="5420939"/>
                  <a:pt x="4401266" y="5458033"/>
                  <a:pt x="4483121" y="5494216"/>
                </a:cubicBezTo>
                <a:lnTo>
                  <a:pt x="4574924" y="5535650"/>
                </a:lnTo>
                <a:lnTo>
                  <a:pt x="4567884" y="5540908"/>
                </a:lnTo>
                <a:lnTo>
                  <a:pt x="4565710" y="5542320"/>
                </a:lnTo>
                <a:lnTo>
                  <a:pt x="4417227" y="5480729"/>
                </a:lnTo>
                <a:cubicBezTo>
                  <a:pt x="4383753" y="5467097"/>
                  <a:pt x="4305600" y="5423598"/>
                  <a:pt x="4277064" y="5422204"/>
                </a:cubicBezTo>
                <a:cubicBezTo>
                  <a:pt x="4266017" y="5421664"/>
                  <a:pt x="4265208" y="5438235"/>
                  <a:pt x="4247403" y="5443823"/>
                </a:cubicBezTo>
                <a:cubicBezTo>
                  <a:pt x="4224118" y="5448222"/>
                  <a:pt x="4213657" y="5435714"/>
                  <a:pt x="4180137" y="5423003"/>
                </a:cubicBezTo>
                <a:cubicBezTo>
                  <a:pt x="4151870" y="5416085"/>
                  <a:pt x="4128857" y="5414960"/>
                  <a:pt x="4111636" y="5408583"/>
                </a:cubicBezTo>
                <a:cubicBezTo>
                  <a:pt x="4039118" y="5381968"/>
                  <a:pt x="3977645" y="5355896"/>
                  <a:pt x="3898683" y="5328968"/>
                </a:cubicBezTo>
                <a:cubicBezTo>
                  <a:pt x="3898683" y="5328968"/>
                  <a:pt x="3837751" y="5291846"/>
                  <a:pt x="3831689" y="5302624"/>
                </a:cubicBezTo>
                <a:cubicBezTo>
                  <a:pt x="3828309" y="5305689"/>
                  <a:pt x="3847673" y="5315401"/>
                  <a:pt x="3863697" y="5322644"/>
                </a:cubicBezTo>
                <a:lnTo>
                  <a:pt x="3876020" y="5327952"/>
                </a:lnTo>
                <a:lnTo>
                  <a:pt x="3875670" y="5327843"/>
                </a:lnTo>
                <a:lnTo>
                  <a:pt x="3878143" y="5328866"/>
                </a:lnTo>
                <a:lnTo>
                  <a:pt x="3881969" y="5330514"/>
                </a:lnTo>
                <a:cubicBezTo>
                  <a:pt x="3883510" y="5331138"/>
                  <a:pt x="3884028" y="5331321"/>
                  <a:pt x="3883113" y="5330924"/>
                </a:cubicBezTo>
                <a:lnTo>
                  <a:pt x="3878143" y="5328866"/>
                </a:lnTo>
                <a:lnTo>
                  <a:pt x="3876020" y="5327952"/>
                </a:lnTo>
                <a:lnTo>
                  <a:pt x="3976327" y="5359292"/>
                </a:lnTo>
                <a:cubicBezTo>
                  <a:pt x="4010857" y="5370207"/>
                  <a:pt x="4041902" y="5381643"/>
                  <a:pt x="4056069" y="5393870"/>
                </a:cubicBezTo>
                <a:cubicBezTo>
                  <a:pt x="4066845" y="5399934"/>
                  <a:pt x="4066259" y="5411901"/>
                  <a:pt x="4071513" y="5417695"/>
                </a:cubicBezTo>
                <a:cubicBezTo>
                  <a:pt x="4083210" y="5423803"/>
                  <a:pt x="4110556" y="5430675"/>
                  <a:pt x="4132985" y="5443768"/>
                </a:cubicBezTo>
                <a:cubicBezTo>
                  <a:pt x="4150205" y="5450147"/>
                  <a:pt x="4228627" y="5488122"/>
                  <a:pt x="4172094" y="5474285"/>
                </a:cubicBezTo>
                <a:cubicBezTo>
                  <a:pt x="4137384" y="5467053"/>
                  <a:pt x="4098924" y="5442104"/>
                  <a:pt x="4082627" y="5435770"/>
                </a:cubicBezTo>
                <a:cubicBezTo>
                  <a:pt x="4065450" y="5428471"/>
                  <a:pt x="4047644" y="5434061"/>
                  <a:pt x="4042121" y="5433791"/>
                </a:cubicBezTo>
                <a:cubicBezTo>
                  <a:pt x="4031389" y="5426807"/>
                  <a:pt x="4025216" y="5420968"/>
                  <a:pt x="4008916" y="5414635"/>
                </a:cubicBezTo>
                <a:cubicBezTo>
                  <a:pt x="4006155" y="5414499"/>
                  <a:pt x="3999021" y="5414151"/>
                  <a:pt x="3991195" y="5413770"/>
                </a:cubicBezTo>
                <a:lnTo>
                  <a:pt x="3974247" y="5412940"/>
                </a:lnTo>
                <a:lnTo>
                  <a:pt x="4108441" y="5477774"/>
                </a:lnTo>
                <a:cubicBezTo>
                  <a:pt x="4134848" y="5489445"/>
                  <a:pt x="4217750" y="5525887"/>
                  <a:pt x="4202530" y="5528689"/>
                </a:cubicBezTo>
                <a:lnTo>
                  <a:pt x="4193891" y="5528004"/>
                </a:lnTo>
                <a:lnTo>
                  <a:pt x="4214099" y="5537587"/>
                </a:lnTo>
                <a:cubicBezTo>
                  <a:pt x="4226596" y="5543849"/>
                  <a:pt x="4233527" y="5548341"/>
                  <a:pt x="4219394" y="5544882"/>
                </a:cubicBezTo>
                <a:cubicBezTo>
                  <a:pt x="4146875" y="5518268"/>
                  <a:pt x="4080150" y="5486401"/>
                  <a:pt x="4012189" y="5460933"/>
                </a:cubicBezTo>
                <a:lnTo>
                  <a:pt x="3997576" y="5454098"/>
                </a:lnTo>
                <a:lnTo>
                  <a:pt x="3993570" y="5452563"/>
                </a:lnTo>
                <a:lnTo>
                  <a:pt x="3949326" y="5435307"/>
                </a:lnTo>
                <a:lnTo>
                  <a:pt x="3937808" y="5434979"/>
                </a:lnTo>
                <a:cubicBezTo>
                  <a:pt x="3936815" y="5437295"/>
                  <a:pt x="3940198" y="5442422"/>
                  <a:pt x="3949907" y="5451431"/>
                </a:cubicBezTo>
                <a:cubicBezTo>
                  <a:pt x="3982843" y="5476109"/>
                  <a:pt x="4028285" y="5490327"/>
                  <a:pt x="4061535" y="5508562"/>
                </a:cubicBezTo>
                <a:cubicBezTo>
                  <a:pt x="4178980" y="5559978"/>
                  <a:pt x="4300716" y="5613219"/>
                  <a:pt x="4421647" y="5666421"/>
                </a:cubicBezTo>
                <a:lnTo>
                  <a:pt x="4422812" y="5666938"/>
                </a:lnTo>
                <a:lnTo>
                  <a:pt x="4422700" y="5666945"/>
                </a:lnTo>
                <a:cubicBezTo>
                  <a:pt x="4382947" y="5674905"/>
                  <a:pt x="4343418" y="5653216"/>
                  <a:pt x="4291507" y="5632213"/>
                </a:cubicBezTo>
                <a:cubicBezTo>
                  <a:pt x="4188295" y="5590404"/>
                  <a:pt x="4078542" y="5541730"/>
                  <a:pt x="3977309" y="5491787"/>
                </a:cubicBezTo>
                <a:cubicBezTo>
                  <a:pt x="3915607" y="5463533"/>
                  <a:pt x="3847239" y="5441208"/>
                  <a:pt x="3803386" y="5410001"/>
                </a:cubicBezTo>
                <a:cubicBezTo>
                  <a:pt x="3785660" y="5400159"/>
                  <a:pt x="3774187" y="5383576"/>
                  <a:pt x="3757654" y="5370073"/>
                </a:cubicBezTo>
                <a:lnTo>
                  <a:pt x="3733066" y="5357277"/>
                </a:lnTo>
                <a:lnTo>
                  <a:pt x="3737640" y="5366763"/>
                </a:lnTo>
                <a:cubicBezTo>
                  <a:pt x="3748505" y="5383611"/>
                  <a:pt x="3752651" y="5381953"/>
                  <a:pt x="3759762" y="5389417"/>
                </a:cubicBezTo>
                <a:cubicBezTo>
                  <a:pt x="3779117" y="5406878"/>
                  <a:pt x="3790573" y="5423487"/>
                  <a:pt x="3767269" y="5408181"/>
                </a:cubicBezTo>
                <a:cubicBezTo>
                  <a:pt x="3748309" y="5392568"/>
                  <a:pt x="3733891" y="5380579"/>
                  <a:pt x="3720511" y="5368605"/>
                </a:cubicBezTo>
                <a:lnTo>
                  <a:pt x="3682311" y="5331397"/>
                </a:lnTo>
                <a:lnTo>
                  <a:pt x="3673942" y="5330472"/>
                </a:lnTo>
                <a:cubicBezTo>
                  <a:pt x="3670471" y="5330777"/>
                  <a:pt x="3667879" y="5331737"/>
                  <a:pt x="3666353" y="5333460"/>
                </a:cubicBezTo>
                <a:lnTo>
                  <a:pt x="3666075" y="5335238"/>
                </a:lnTo>
                <a:lnTo>
                  <a:pt x="3674815" y="5344142"/>
                </a:lnTo>
                <a:cubicBezTo>
                  <a:pt x="3682789" y="5352050"/>
                  <a:pt x="3689850" y="5358962"/>
                  <a:pt x="3693406" y="5362696"/>
                </a:cubicBezTo>
                <a:cubicBezTo>
                  <a:pt x="3695875" y="5368868"/>
                  <a:pt x="3694444" y="5370442"/>
                  <a:pt x="3692839" y="5371586"/>
                </a:cubicBezTo>
                <a:lnTo>
                  <a:pt x="3691673" y="5376166"/>
                </a:lnTo>
                <a:lnTo>
                  <a:pt x="3735584" y="5406538"/>
                </a:lnTo>
                <a:cubicBezTo>
                  <a:pt x="3787742" y="5436280"/>
                  <a:pt x="3847048" y="5455535"/>
                  <a:pt x="3893096" y="5482282"/>
                </a:cubicBezTo>
                <a:cubicBezTo>
                  <a:pt x="4111244" y="5576210"/>
                  <a:pt x="4337373" y="5673437"/>
                  <a:pt x="4561975" y="5770792"/>
                </a:cubicBezTo>
                <a:lnTo>
                  <a:pt x="4564138" y="5771740"/>
                </a:lnTo>
                <a:lnTo>
                  <a:pt x="4563925" y="5771789"/>
                </a:lnTo>
                <a:cubicBezTo>
                  <a:pt x="4487584" y="5802555"/>
                  <a:pt x="4414592" y="5760129"/>
                  <a:pt x="4317999" y="5722862"/>
                </a:cubicBezTo>
                <a:cubicBezTo>
                  <a:pt x="4125950" y="5648646"/>
                  <a:pt x="3922149" y="5559331"/>
                  <a:pt x="3734668" y="5464496"/>
                </a:cubicBezTo>
                <a:cubicBezTo>
                  <a:pt x="3620178" y="5412086"/>
                  <a:pt x="3492438" y="5376170"/>
                  <a:pt x="3412168" y="5311479"/>
                </a:cubicBezTo>
                <a:cubicBezTo>
                  <a:pt x="3379445" y="5292168"/>
                  <a:pt x="3359273" y="5254482"/>
                  <a:pt x="3329183" y="5225805"/>
                </a:cubicBezTo>
                <a:cubicBezTo>
                  <a:pt x="3245141" y="5170162"/>
                  <a:pt x="3134860" y="5129044"/>
                  <a:pt x="3036692" y="5071116"/>
                </a:cubicBezTo>
                <a:cubicBezTo>
                  <a:pt x="2944836" y="5019174"/>
                  <a:pt x="2846908" y="4968052"/>
                  <a:pt x="2750020" y="4915957"/>
                </a:cubicBezTo>
                <a:lnTo>
                  <a:pt x="2562052" y="4808050"/>
                </a:lnTo>
                <a:lnTo>
                  <a:pt x="1657262" y="4054767"/>
                </a:lnTo>
                <a:lnTo>
                  <a:pt x="1178057" y="3629218"/>
                </a:lnTo>
                <a:lnTo>
                  <a:pt x="963595" y="3444613"/>
                </a:lnTo>
                <a:lnTo>
                  <a:pt x="801234" y="3353508"/>
                </a:lnTo>
                <a:lnTo>
                  <a:pt x="906287" y="3408654"/>
                </a:lnTo>
                <a:lnTo>
                  <a:pt x="939967" y="3424276"/>
                </a:lnTo>
                <a:lnTo>
                  <a:pt x="860178" y="3355595"/>
                </a:lnTo>
                <a:lnTo>
                  <a:pt x="807833" y="3327873"/>
                </a:lnTo>
                <a:cubicBezTo>
                  <a:pt x="779376" y="3311927"/>
                  <a:pt x="752546" y="3296056"/>
                  <a:pt x="726625" y="3280156"/>
                </a:cubicBezTo>
                <a:lnTo>
                  <a:pt x="670363" y="3244589"/>
                </a:lnTo>
                <a:lnTo>
                  <a:pt x="676254" y="3246852"/>
                </a:lnTo>
                <a:cubicBezTo>
                  <a:pt x="689824" y="3253009"/>
                  <a:pt x="706403" y="3261756"/>
                  <a:pt x="721806" y="3268729"/>
                </a:cubicBezTo>
                <a:lnTo>
                  <a:pt x="726373" y="3270534"/>
                </a:lnTo>
                <a:lnTo>
                  <a:pt x="749130" y="3284902"/>
                </a:lnTo>
                <a:cubicBezTo>
                  <a:pt x="774564" y="3300313"/>
                  <a:pt x="799843" y="3314883"/>
                  <a:pt x="824621" y="3328094"/>
                </a:cubicBezTo>
                <a:lnTo>
                  <a:pt x="832919" y="3332131"/>
                </a:lnTo>
                <a:lnTo>
                  <a:pt x="762652" y="3271648"/>
                </a:lnTo>
                <a:lnTo>
                  <a:pt x="692404" y="3212369"/>
                </a:lnTo>
                <a:lnTo>
                  <a:pt x="720443" y="3225609"/>
                </a:lnTo>
                <a:lnTo>
                  <a:pt x="608417" y="3158514"/>
                </a:lnTo>
                <a:cubicBezTo>
                  <a:pt x="587084" y="3143322"/>
                  <a:pt x="568740" y="3126291"/>
                  <a:pt x="548133" y="3114869"/>
                </a:cubicBezTo>
                <a:lnTo>
                  <a:pt x="529803" y="3106981"/>
                </a:lnTo>
                <a:lnTo>
                  <a:pt x="529804" y="3105967"/>
                </a:lnTo>
                <a:cubicBezTo>
                  <a:pt x="529184" y="3104959"/>
                  <a:pt x="528026" y="3104700"/>
                  <a:pt x="526577" y="3105592"/>
                </a:cubicBezTo>
                <a:lnTo>
                  <a:pt x="529803" y="3106981"/>
                </a:lnTo>
                <a:lnTo>
                  <a:pt x="529798" y="3110828"/>
                </a:lnTo>
                <a:cubicBezTo>
                  <a:pt x="503843" y="3095704"/>
                  <a:pt x="473502" y="3079945"/>
                  <a:pt x="470603" y="3081728"/>
                </a:cubicBezTo>
                <a:cubicBezTo>
                  <a:pt x="473502" y="3079945"/>
                  <a:pt x="481182" y="3092431"/>
                  <a:pt x="481182" y="3092431"/>
                </a:cubicBezTo>
                <a:cubicBezTo>
                  <a:pt x="485642" y="3099681"/>
                  <a:pt x="475384" y="3095998"/>
                  <a:pt x="481578" y="3106067"/>
                </a:cubicBezTo>
                <a:cubicBezTo>
                  <a:pt x="488937" y="3111533"/>
                  <a:pt x="510505" y="3126025"/>
                  <a:pt x="525470" y="3137362"/>
                </a:cubicBezTo>
                <a:cubicBezTo>
                  <a:pt x="548696" y="3153194"/>
                  <a:pt x="572811" y="3169729"/>
                  <a:pt x="597468" y="3186448"/>
                </a:cubicBezTo>
                <a:lnTo>
                  <a:pt x="660325" y="3228389"/>
                </a:lnTo>
                <a:lnTo>
                  <a:pt x="643672" y="3219495"/>
                </a:lnTo>
                <a:cubicBezTo>
                  <a:pt x="615441" y="3202024"/>
                  <a:pt x="588474" y="3183358"/>
                  <a:pt x="562483" y="3164924"/>
                </a:cubicBezTo>
                <a:cubicBezTo>
                  <a:pt x="510983" y="3127761"/>
                  <a:pt x="448816" y="3093827"/>
                  <a:pt x="392200" y="3055925"/>
                </a:cubicBezTo>
                <a:cubicBezTo>
                  <a:pt x="362771" y="3034611"/>
                  <a:pt x="332806" y="3014319"/>
                  <a:pt x="304123" y="2994487"/>
                </a:cubicBezTo>
                <a:cubicBezTo>
                  <a:pt x="275440" y="2974657"/>
                  <a:pt x="248040" y="2955285"/>
                  <a:pt x="223740" y="2935811"/>
                </a:cubicBezTo>
                <a:cubicBezTo>
                  <a:pt x="255814" y="2954389"/>
                  <a:pt x="290131" y="2977695"/>
                  <a:pt x="320794" y="3000472"/>
                </a:cubicBezTo>
                <a:lnTo>
                  <a:pt x="354106" y="3021065"/>
                </a:lnTo>
                <a:cubicBezTo>
                  <a:pt x="360388" y="3017200"/>
                  <a:pt x="335846" y="2997876"/>
                  <a:pt x="329974" y="2994825"/>
                </a:cubicBezTo>
                <a:cubicBezTo>
                  <a:pt x="261292" y="2943803"/>
                  <a:pt x="173170" y="2894746"/>
                  <a:pt x="117138" y="2843714"/>
                </a:cubicBezTo>
                <a:cubicBezTo>
                  <a:pt x="183691" y="2878281"/>
                  <a:pt x="253685" y="2937933"/>
                  <a:pt x="319072" y="2977102"/>
                </a:cubicBezTo>
                <a:cubicBezTo>
                  <a:pt x="299239" y="2965430"/>
                  <a:pt x="334039" y="2988440"/>
                  <a:pt x="335935" y="2983942"/>
                </a:cubicBezTo>
                <a:cubicBezTo>
                  <a:pt x="338760" y="2975542"/>
                  <a:pt x="321972" y="2975320"/>
                  <a:pt x="321972" y="2975320"/>
                </a:cubicBezTo>
                <a:cubicBezTo>
                  <a:pt x="284695" y="2948284"/>
                  <a:pt x="248284" y="2922658"/>
                  <a:pt x="213003" y="2897240"/>
                </a:cubicBezTo>
                <a:lnTo>
                  <a:pt x="144284" y="2845584"/>
                </a:lnTo>
                <a:lnTo>
                  <a:pt x="155853" y="2849844"/>
                </a:lnTo>
                <a:lnTo>
                  <a:pt x="156379" y="2849979"/>
                </a:lnTo>
                <a:lnTo>
                  <a:pt x="159559" y="2852043"/>
                </a:lnTo>
                <a:cubicBezTo>
                  <a:pt x="167165" y="2857912"/>
                  <a:pt x="206424" y="2888169"/>
                  <a:pt x="209323" y="2886386"/>
                </a:cubicBezTo>
                <a:cubicBezTo>
                  <a:pt x="218505" y="2880738"/>
                  <a:pt x="176347" y="2852265"/>
                  <a:pt x="179320" y="2857098"/>
                </a:cubicBezTo>
                <a:lnTo>
                  <a:pt x="175712" y="2854715"/>
                </a:lnTo>
                <a:lnTo>
                  <a:pt x="181438" y="2851904"/>
                </a:lnTo>
                <a:cubicBezTo>
                  <a:pt x="179761" y="2850115"/>
                  <a:pt x="174949" y="2847662"/>
                  <a:pt x="168682" y="2844966"/>
                </a:cubicBezTo>
                <a:lnTo>
                  <a:pt x="152402" y="2838604"/>
                </a:lnTo>
                <a:lnTo>
                  <a:pt x="142786" y="2831271"/>
                </a:lnTo>
                <a:cubicBezTo>
                  <a:pt x="141225" y="2822236"/>
                  <a:pt x="177760" y="2848064"/>
                  <a:pt x="177760" y="2848064"/>
                </a:cubicBezTo>
                <a:cubicBezTo>
                  <a:pt x="245945" y="2898281"/>
                  <a:pt x="308434" y="2939233"/>
                  <a:pt x="365806" y="2979447"/>
                </a:cubicBezTo>
                <a:cubicBezTo>
                  <a:pt x="371678" y="2982497"/>
                  <a:pt x="435726" y="3032484"/>
                  <a:pt x="443421" y="3024419"/>
                </a:cubicBezTo>
                <a:cubicBezTo>
                  <a:pt x="447734" y="3018435"/>
                  <a:pt x="400942" y="2988923"/>
                  <a:pt x="433846" y="3016430"/>
                </a:cubicBezTo>
                <a:cubicBezTo>
                  <a:pt x="380859" y="2976850"/>
                  <a:pt x="332581" y="2944922"/>
                  <a:pt x="280598" y="2908056"/>
                </a:cubicBezTo>
                <a:cubicBezTo>
                  <a:pt x="279111" y="2905639"/>
                  <a:pt x="222817" y="2874756"/>
                  <a:pt x="222495" y="2867736"/>
                </a:cubicBezTo>
                <a:cubicBezTo>
                  <a:pt x="228704" y="2857254"/>
                  <a:pt x="259440" y="2886651"/>
                  <a:pt x="259440" y="2886651"/>
                </a:cubicBezTo>
                <a:cubicBezTo>
                  <a:pt x="329287" y="2933069"/>
                  <a:pt x="368719" y="2957114"/>
                  <a:pt x="434182" y="3002900"/>
                </a:cubicBezTo>
                <a:cubicBezTo>
                  <a:pt x="440054" y="3005949"/>
                  <a:pt x="500645" y="3051399"/>
                  <a:pt x="505441" y="3045119"/>
                </a:cubicBezTo>
                <a:cubicBezTo>
                  <a:pt x="505120" y="3038099"/>
                  <a:pt x="450559" y="3010035"/>
                  <a:pt x="456432" y="3013086"/>
                </a:cubicBezTo>
                <a:cubicBezTo>
                  <a:pt x="439979" y="2999333"/>
                  <a:pt x="427988" y="2992830"/>
                  <a:pt x="409318" y="2976555"/>
                </a:cubicBezTo>
                <a:cubicBezTo>
                  <a:pt x="442558" y="2990530"/>
                  <a:pt x="467421" y="3016874"/>
                  <a:pt x="497761" y="3032632"/>
                </a:cubicBezTo>
                <a:cubicBezTo>
                  <a:pt x="505120" y="3038099"/>
                  <a:pt x="517522" y="3037688"/>
                  <a:pt x="529514" y="3044190"/>
                </a:cubicBezTo>
                <a:lnTo>
                  <a:pt x="552498" y="3057043"/>
                </a:lnTo>
                <a:lnTo>
                  <a:pt x="550568" y="3049150"/>
                </a:lnTo>
                <a:lnTo>
                  <a:pt x="554394" y="3046976"/>
                </a:lnTo>
                <a:lnTo>
                  <a:pt x="515370" y="3022009"/>
                </a:lnTo>
                <a:lnTo>
                  <a:pt x="439914" y="2968611"/>
                </a:lnTo>
                <a:lnTo>
                  <a:pt x="396590" y="2953933"/>
                </a:lnTo>
                <a:lnTo>
                  <a:pt x="374451" y="2944068"/>
                </a:lnTo>
                <a:lnTo>
                  <a:pt x="362343" y="2933851"/>
                </a:lnTo>
                <a:lnTo>
                  <a:pt x="312500" y="2896204"/>
                </a:lnTo>
                <a:lnTo>
                  <a:pt x="342330" y="2904215"/>
                </a:lnTo>
                <a:lnTo>
                  <a:pt x="340758" y="2903560"/>
                </a:lnTo>
                <a:cubicBezTo>
                  <a:pt x="337944" y="2901650"/>
                  <a:pt x="335661" y="2899308"/>
                  <a:pt x="336191" y="2897733"/>
                </a:cubicBezTo>
                <a:cubicBezTo>
                  <a:pt x="336191" y="2897733"/>
                  <a:pt x="345693" y="2899105"/>
                  <a:pt x="348667" y="2903938"/>
                </a:cubicBezTo>
                <a:lnTo>
                  <a:pt x="348556" y="2905887"/>
                </a:lnTo>
                <a:lnTo>
                  <a:pt x="352570" y="2906965"/>
                </a:lnTo>
                <a:lnTo>
                  <a:pt x="394213" y="2935286"/>
                </a:lnTo>
                <a:lnTo>
                  <a:pt x="427437" y="2957880"/>
                </a:lnTo>
                <a:lnTo>
                  <a:pt x="462191" y="2977682"/>
                </a:lnTo>
                <a:cubicBezTo>
                  <a:pt x="491863" y="2996887"/>
                  <a:pt x="517457" y="3017178"/>
                  <a:pt x="546819" y="3035880"/>
                </a:cubicBezTo>
                <a:lnTo>
                  <a:pt x="562402" y="3044519"/>
                </a:lnTo>
                <a:lnTo>
                  <a:pt x="577428" y="3046181"/>
                </a:lnTo>
                <a:lnTo>
                  <a:pt x="606061" y="3056145"/>
                </a:lnTo>
                <a:lnTo>
                  <a:pt x="513561" y="2996058"/>
                </a:lnTo>
                <a:lnTo>
                  <a:pt x="505354" y="2990472"/>
                </a:lnTo>
                <a:lnTo>
                  <a:pt x="493796" y="2986868"/>
                </a:lnTo>
                <a:lnTo>
                  <a:pt x="473219" y="2979895"/>
                </a:lnTo>
                <a:lnTo>
                  <a:pt x="462249" y="2968552"/>
                </a:lnTo>
                <a:lnTo>
                  <a:pt x="420871" y="2932975"/>
                </a:lnTo>
                <a:lnTo>
                  <a:pt x="412173" y="2927055"/>
                </a:lnTo>
                <a:cubicBezTo>
                  <a:pt x="396476" y="2915613"/>
                  <a:pt x="361838" y="2885287"/>
                  <a:pt x="399786" y="2906916"/>
                </a:cubicBezTo>
                <a:lnTo>
                  <a:pt x="445236" y="2933598"/>
                </a:lnTo>
                <a:lnTo>
                  <a:pt x="478840" y="2943153"/>
                </a:lnTo>
                <a:lnTo>
                  <a:pt x="453555" y="2926790"/>
                </a:lnTo>
                <a:lnTo>
                  <a:pt x="405792" y="2895933"/>
                </a:lnTo>
                <a:lnTo>
                  <a:pt x="431238" y="2901225"/>
                </a:lnTo>
                <a:cubicBezTo>
                  <a:pt x="467538" y="2900255"/>
                  <a:pt x="426171" y="2886581"/>
                  <a:pt x="398781" y="2879635"/>
                </a:cubicBezTo>
                <a:lnTo>
                  <a:pt x="363410" y="2867560"/>
                </a:lnTo>
                <a:lnTo>
                  <a:pt x="342018" y="2853065"/>
                </a:lnTo>
                <a:lnTo>
                  <a:pt x="339432" y="2851327"/>
                </a:lnTo>
                <a:lnTo>
                  <a:pt x="353877" y="2855309"/>
                </a:lnTo>
                <a:cubicBezTo>
                  <a:pt x="373355" y="2860583"/>
                  <a:pt x="392536" y="2866141"/>
                  <a:pt x="410305" y="2873081"/>
                </a:cubicBezTo>
                <a:cubicBezTo>
                  <a:pt x="451243" y="2886389"/>
                  <a:pt x="497029" y="2909851"/>
                  <a:pt x="540794" y="2920398"/>
                </a:cubicBezTo>
                <a:cubicBezTo>
                  <a:pt x="546639" y="2922036"/>
                  <a:pt x="550816" y="2923087"/>
                  <a:pt x="553603" y="2923654"/>
                </a:cubicBezTo>
                <a:lnTo>
                  <a:pt x="555234" y="2923780"/>
                </a:lnTo>
                <a:lnTo>
                  <a:pt x="549956" y="2920851"/>
                </a:lnTo>
                <a:lnTo>
                  <a:pt x="549752" y="2919029"/>
                </a:lnTo>
                <a:lnTo>
                  <a:pt x="548673" y="2918384"/>
                </a:lnTo>
                <a:cubicBezTo>
                  <a:pt x="536493" y="2912648"/>
                  <a:pt x="515455" y="2904003"/>
                  <a:pt x="503409" y="2898918"/>
                </a:cubicBezTo>
                <a:cubicBezTo>
                  <a:pt x="479317" y="2888751"/>
                  <a:pt x="451751" y="2876489"/>
                  <a:pt x="443350" y="2874507"/>
                </a:cubicBezTo>
                <a:cubicBezTo>
                  <a:pt x="438204" y="2870127"/>
                  <a:pt x="427484" y="2861006"/>
                  <a:pt x="424911" y="2858817"/>
                </a:cubicBezTo>
                <a:cubicBezTo>
                  <a:pt x="414365" y="2855010"/>
                  <a:pt x="408537" y="2855217"/>
                  <a:pt x="400093" y="2854059"/>
                </a:cubicBezTo>
                <a:cubicBezTo>
                  <a:pt x="397521" y="2851870"/>
                  <a:pt x="392671" y="2841716"/>
                  <a:pt x="381227" y="2838004"/>
                </a:cubicBezTo>
                <a:cubicBezTo>
                  <a:pt x="370681" y="2834196"/>
                  <a:pt x="340463" y="2830011"/>
                  <a:pt x="321342" y="2818906"/>
                </a:cubicBezTo>
                <a:cubicBezTo>
                  <a:pt x="289102" y="2801806"/>
                  <a:pt x="343840" y="2816525"/>
                  <a:pt x="354815" y="2820696"/>
                </a:cubicBezTo>
                <a:cubicBezTo>
                  <a:pt x="371660" y="2823835"/>
                  <a:pt x="387351" y="2832021"/>
                  <a:pt x="395753" y="2834005"/>
                </a:cubicBezTo>
                <a:cubicBezTo>
                  <a:pt x="401151" y="2833433"/>
                  <a:pt x="407277" y="2827450"/>
                  <a:pt x="415249" y="2829068"/>
                </a:cubicBezTo>
                <a:cubicBezTo>
                  <a:pt x="428000" y="2829154"/>
                  <a:pt x="447752" y="2836705"/>
                  <a:pt x="468757" y="2845968"/>
                </a:cubicBezTo>
                <a:lnTo>
                  <a:pt x="529581" y="2873056"/>
                </a:lnTo>
                <a:lnTo>
                  <a:pt x="528192" y="2872613"/>
                </a:lnTo>
                <a:lnTo>
                  <a:pt x="524876" y="2871502"/>
                </a:lnTo>
                <a:cubicBezTo>
                  <a:pt x="524262" y="2871308"/>
                  <a:pt x="524587" y="2871438"/>
                  <a:pt x="525598" y="2871786"/>
                </a:cubicBezTo>
                <a:lnTo>
                  <a:pt x="528192" y="2872613"/>
                </a:lnTo>
                <a:lnTo>
                  <a:pt x="529794" y="2873149"/>
                </a:lnTo>
                <a:lnTo>
                  <a:pt x="529581" y="2873056"/>
                </a:lnTo>
                <a:lnTo>
                  <a:pt x="537830" y="2875684"/>
                </a:lnTo>
                <a:cubicBezTo>
                  <a:pt x="548740" y="2878939"/>
                  <a:pt x="562435" y="2882413"/>
                  <a:pt x="562584" y="2879525"/>
                </a:cubicBezTo>
                <a:cubicBezTo>
                  <a:pt x="565664" y="2871814"/>
                  <a:pt x="519073" y="2864027"/>
                  <a:pt x="519073" y="2864027"/>
                </a:cubicBezTo>
                <a:cubicBezTo>
                  <a:pt x="469988" y="2843787"/>
                  <a:pt x="429051" y="2830478"/>
                  <a:pt x="382967" y="2812793"/>
                </a:cubicBezTo>
                <a:cubicBezTo>
                  <a:pt x="371993" y="2808621"/>
                  <a:pt x="361272" y="2799499"/>
                  <a:pt x="345153" y="2790948"/>
                </a:cubicBezTo>
                <a:cubicBezTo>
                  <a:pt x="323634" y="2782969"/>
                  <a:pt x="312363" y="2784572"/>
                  <a:pt x="304469" y="2772690"/>
                </a:cubicBezTo>
                <a:cubicBezTo>
                  <a:pt x="299621" y="2762537"/>
                  <a:pt x="308102" y="2754253"/>
                  <a:pt x="302956" y="2749874"/>
                </a:cubicBezTo>
                <a:cubicBezTo>
                  <a:pt x="289663" y="2738563"/>
                  <a:pt x="232097" y="2726605"/>
                  <a:pt x="210106" y="2719086"/>
                </a:cubicBezTo>
                <a:lnTo>
                  <a:pt x="174412" y="2707154"/>
                </a:lnTo>
                <a:lnTo>
                  <a:pt x="171529" y="2703666"/>
                </a:lnTo>
                <a:lnTo>
                  <a:pt x="162354" y="2694425"/>
                </a:lnTo>
                <a:lnTo>
                  <a:pt x="173937" y="2697888"/>
                </a:lnTo>
                <a:cubicBezTo>
                  <a:pt x="229229" y="2714908"/>
                  <a:pt x="285951" y="2732392"/>
                  <a:pt x="347699" y="2750060"/>
                </a:cubicBezTo>
                <a:lnTo>
                  <a:pt x="362531" y="2754666"/>
                </a:lnTo>
                <a:lnTo>
                  <a:pt x="361922" y="2752420"/>
                </a:lnTo>
                <a:cubicBezTo>
                  <a:pt x="371359" y="2731210"/>
                  <a:pt x="436804" y="2767810"/>
                  <a:pt x="468936" y="2787437"/>
                </a:cubicBezTo>
                <a:lnTo>
                  <a:pt x="471291" y="2788910"/>
                </a:lnTo>
                <a:lnTo>
                  <a:pt x="473118" y="2789426"/>
                </a:lnTo>
                <a:cubicBezTo>
                  <a:pt x="482205" y="2791715"/>
                  <a:pt x="483943" y="2790972"/>
                  <a:pt x="467721" y="2783305"/>
                </a:cubicBezTo>
                <a:cubicBezTo>
                  <a:pt x="427081" y="2764222"/>
                  <a:pt x="492539" y="2788063"/>
                  <a:pt x="500512" y="2789681"/>
                </a:cubicBezTo>
                <a:cubicBezTo>
                  <a:pt x="506341" y="2789474"/>
                  <a:pt x="525838" y="2784539"/>
                  <a:pt x="526091" y="2779588"/>
                </a:cubicBezTo>
                <a:cubicBezTo>
                  <a:pt x="523519" y="2777398"/>
                  <a:pt x="430670" y="2746610"/>
                  <a:pt x="419695" y="2742438"/>
                </a:cubicBezTo>
                <a:cubicBezTo>
                  <a:pt x="393030" y="2730081"/>
                  <a:pt x="368038" y="2720008"/>
                  <a:pt x="349345" y="2709269"/>
                </a:cubicBezTo>
                <a:cubicBezTo>
                  <a:pt x="346773" y="2707080"/>
                  <a:pt x="341452" y="2697386"/>
                  <a:pt x="338879" y="2695197"/>
                </a:cubicBezTo>
                <a:cubicBezTo>
                  <a:pt x="312039" y="2677524"/>
                  <a:pt x="251096" y="2679053"/>
                  <a:pt x="257475" y="2668120"/>
                </a:cubicBezTo>
                <a:cubicBezTo>
                  <a:pt x="257475" y="2668120"/>
                  <a:pt x="270847" y="2669166"/>
                  <a:pt x="281647" y="2668023"/>
                </a:cubicBezTo>
                <a:lnTo>
                  <a:pt x="279945" y="2669327"/>
                </a:lnTo>
                <a:lnTo>
                  <a:pt x="276247" y="2668595"/>
                </a:lnTo>
                <a:cubicBezTo>
                  <a:pt x="277534" y="2669690"/>
                  <a:pt x="278177" y="2670237"/>
                  <a:pt x="278852" y="2670165"/>
                </a:cubicBezTo>
                <a:lnTo>
                  <a:pt x="279945" y="2669327"/>
                </a:lnTo>
                <a:lnTo>
                  <a:pt x="286745" y="2670673"/>
                </a:lnTo>
                <a:lnTo>
                  <a:pt x="290746" y="2672752"/>
                </a:lnTo>
                <a:cubicBezTo>
                  <a:pt x="293554" y="2673634"/>
                  <a:pt x="295666" y="2673924"/>
                  <a:pt x="295666" y="2673924"/>
                </a:cubicBezTo>
                <a:cubicBezTo>
                  <a:pt x="295666" y="2673924"/>
                  <a:pt x="297785" y="2671853"/>
                  <a:pt x="301015" y="2669973"/>
                </a:cubicBezTo>
                <a:lnTo>
                  <a:pt x="308209" y="2668288"/>
                </a:lnTo>
                <a:lnTo>
                  <a:pt x="249228" y="2640022"/>
                </a:lnTo>
                <a:cubicBezTo>
                  <a:pt x="265814" y="2645216"/>
                  <a:pt x="283500" y="2651501"/>
                  <a:pt x="302016" y="2658521"/>
                </a:cubicBezTo>
                <a:lnTo>
                  <a:pt x="346907" y="2676312"/>
                </a:lnTo>
                <a:lnTo>
                  <a:pt x="353493" y="2678572"/>
                </a:lnTo>
                <a:cubicBezTo>
                  <a:pt x="368755" y="2684238"/>
                  <a:pt x="383663" y="2690251"/>
                  <a:pt x="391849" y="2692050"/>
                </a:cubicBezTo>
                <a:cubicBezTo>
                  <a:pt x="394422" y="2694240"/>
                  <a:pt x="400547" y="2688258"/>
                  <a:pt x="405947" y="2687685"/>
                </a:cubicBezTo>
                <a:cubicBezTo>
                  <a:pt x="430547" y="2687953"/>
                  <a:pt x="471405" y="2711527"/>
                  <a:pt x="498796" y="2718474"/>
                </a:cubicBezTo>
                <a:cubicBezTo>
                  <a:pt x="523317" y="2729006"/>
                  <a:pt x="552985" y="2743919"/>
                  <a:pt x="590919" y="2754672"/>
                </a:cubicBezTo>
                <a:cubicBezTo>
                  <a:pt x="590919" y="2754672"/>
                  <a:pt x="599321" y="2756655"/>
                  <a:pt x="602619" y="2753434"/>
                </a:cubicBezTo>
                <a:cubicBezTo>
                  <a:pt x="601372" y="2747206"/>
                  <a:pt x="582961" y="2739719"/>
                  <a:pt x="563166" y="2732993"/>
                </a:cubicBezTo>
                <a:lnTo>
                  <a:pt x="550505" y="2728914"/>
                </a:lnTo>
                <a:lnTo>
                  <a:pt x="554165" y="2731357"/>
                </a:lnTo>
                <a:lnTo>
                  <a:pt x="548203" y="2728172"/>
                </a:lnTo>
                <a:lnTo>
                  <a:pt x="534413" y="2723729"/>
                </a:lnTo>
                <a:cubicBezTo>
                  <a:pt x="525798" y="2721001"/>
                  <a:pt x="518811" y="2718714"/>
                  <a:pt x="515424" y="2717124"/>
                </a:cubicBezTo>
                <a:cubicBezTo>
                  <a:pt x="440746" y="2685437"/>
                  <a:pt x="365042" y="2658476"/>
                  <a:pt x="288294" y="2633317"/>
                </a:cubicBezTo>
                <a:lnTo>
                  <a:pt x="170257" y="2596402"/>
                </a:lnTo>
                <a:lnTo>
                  <a:pt x="163853" y="2590484"/>
                </a:lnTo>
                <a:lnTo>
                  <a:pt x="148045" y="2577533"/>
                </a:lnTo>
                <a:lnTo>
                  <a:pt x="186023" y="2586655"/>
                </a:lnTo>
                <a:cubicBezTo>
                  <a:pt x="196743" y="2595776"/>
                  <a:pt x="208188" y="2599487"/>
                  <a:pt x="216416" y="2596155"/>
                </a:cubicBezTo>
                <a:cubicBezTo>
                  <a:pt x="208268" y="2589222"/>
                  <a:pt x="197722" y="2585416"/>
                  <a:pt x="186023" y="2586655"/>
                </a:cubicBezTo>
                <a:lnTo>
                  <a:pt x="151054" y="2572521"/>
                </a:lnTo>
                <a:lnTo>
                  <a:pt x="156119" y="2564916"/>
                </a:lnTo>
                <a:cubicBezTo>
                  <a:pt x="157853" y="2567735"/>
                  <a:pt x="159338" y="2570150"/>
                  <a:pt x="159338" y="2570150"/>
                </a:cubicBezTo>
                <a:cubicBezTo>
                  <a:pt x="162401" y="2561052"/>
                  <a:pt x="159501" y="2562835"/>
                  <a:pt x="156119" y="2564916"/>
                </a:cubicBezTo>
                <a:lnTo>
                  <a:pt x="145403" y="2557399"/>
                </a:lnTo>
                <a:lnTo>
                  <a:pt x="180829" y="2566993"/>
                </a:lnTo>
                <a:lnTo>
                  <a:pt x="191270" y="2571660"/>
                </a:lnTo>
                <a:cubicBezTo>
                  <a:pt x="194557" y="2573333"/>
                  <a:pt x="196364" y="2574580"/>
                  <a:pt x="195640" y="2575026"/>
                </a:cubicBezTo>
                <a:lnTo>
                  <a:pt x="196094" y="2571126"/>
                </a:lnTo>
                <a:lnTo>
                  <a:pt x="243493" y="2583964"/>
                </a:lnTo>
                <a:lnTo>
                  <a:pt x="255936" y="2591790"/>
                </a:lnTo>
                <a:cubicBezTo>
                  <a:pt x="263754" y="2596904"/>
                  <a:pt x="272579" y="2602927"/>
                  <a:pt x="283614" y="2610851"/>
                </a:cubicBezTo>
                <a:cubicBezTo>
                  <a:pt x="289486" y="2613900"/>
                  <a:pt x="335114" y="2648015"/>
                  <a:pt x="319827" y="2629660"/>
                </a:cubicBezTo>
                <a:cubicBezTo>
                  <a:pt x="307761" y="2616539"/>
                  <a:pt x="271300" y="2597328"/>
                  <a:pt x="262455" y="2589446"/>
                </a:cubicBezTo>
                <a:lnTo>
                  <a:pt x="261863" y="2588937"/>
                </a:lnTo>
                <a:lnTo>
                  <a:pt x="274785" y="2592437"/>
                </a:lnTo>
                <a:cubicBezTo>
                  <a:pt x="313277" y="2601081"/>
                  <a:pt x="348696" y="2615075"/>
                  <a:pt x="384470" y="2628725"/>
                </a:cubicBezTo>
                <a:lnTo>
                  <a:pt x="410599" y="2638101"/>
                </a:lnTo>
                <a:lnTo>
                  <a:pt x="373100" y="2613670"/>
                </a:lnTo>
                <a:cubicBezTo>
                  <a:pt x="344044" y="2595803"/>
                  <a:pt x="314348" y="2577844"/>
                  <a:pt x="286040" y="2558893"/>
                </a:cubicBezTo>
                <a:cubicBezTo>
                  <a:pt x="256611" y="2537578"/>
                  <a:pt x="226646" y="2517286"/>
                  <a:pt x="197964" y="2497454"/>
                </a:cubicBezTo>
                <a:cubicBezTo>
                  <a:pt x="169280" y="2477624"/>
                  <a:pt x="141879" y="2458253"/>
                  <a:pt x="117580" y="2438779"/>
                </a:cubicBezTo>
                <a:cubicBezTo>
                  <a:pt x="149654" y="2457357"/>
                  <a:pt x="183971" y="2480663"/>
                  <a:pt x="214633" y="2503440"/>
                </a:cubicBezTo>
                <a:lnTo>
                  <a:pt x="247946" y="2524032"/>
                </a:lnTo>
                <a:cubicBezTo>
                  <a:pt x="254228" y="2520168"/>
                  <a:pt x="229686" y="2500843"/>
                  <a:pt x="223814" y="2497793"/>
                </a:cubicBezTo>
                <a:cubicBezTo>
                  <a:pt x="155132" y="2446771"/>
                  <a:pt x="67011" y="2397714"/>
                  <a:pt x="10978" y="2346682"/>
                </a:cubicBezTo>
                <a:cubicBezTo>
                  <a:pt x="77531" y="2381248"/>
                  <a:pt x="147525" y="2440900"/>
                  <a:pt x="212913" y="2480071"/>
                </a:cubicBezTo>
                <a:cubicBezTo>
                  <a:pt x="193079" y="2468398"/>
                  <a:pt x="227879" y="2491407"/>
                  <a:pt x="229775" y="2486909"/>
                </a:cubicBezTo>
                <a:cubicBezTo>
                  <a:pt x="232600" y="2478509"/>
                  <a:pt x="215812" y="2478288"/>
                  <a:pt x="215812" y="2478288"/>
                </a:cubicBezTo>
                <a:cubicBezTo>
                  <a:pt x="178535" y="2451251"/>
                  <a:pt x="142125" y="2425626"/>
                  <a:pt x="106842" y="2400208"/>
                </a:cubicBezTo>
                <a:lnTo>
                  <a:pt x="38124" y="2348552"/>
                </a:lnTo>
                <a:lnTo>
                  <a:pt x="49693" y="2352811"/>
                </a:lnTo>
                <a:lnTo>
                  <a:pt x="50219" y="2352947"/>
                </a:lnTo>
                <a:lnTo>
                  <a:pt x="53399" y="2355010"/>
                </a:lnTo>
                <a:cubicBezTo>
                  <a:pt x="61005" y="2360879"/>
                  <a:pt x="100265" y="2391138"/>
                  <a:pt x="103163" y="2389354"/>
                </a:cubicBezTo>
                <a:cubicBezTo>
                  <a:pt x="112345" y="2383706"/>
                  <a:pt x="70187" y="2355232"/>
                  <a:pt x="73160" y="2360065"/>
                </a:cubicBezTo>
                <a:lnTo>
                  <a:pt x="69552" y="2357682"/>
                </a:lnTo>
                <a:lnTo>
                  <a:pt x="75278" y="2354872"/>
                </a:lnTo>
                <a:cubicBezTo>
                  <a:pt x="73601" y="2353082"/>
                  <a:pt x="68789" y="2350629"/>
                  <a:pt x="62522" y="2347933"/>
                </a:cubicBezTo>
                <a:lnTo>
                  <a:pt x="46242" y="2341572"/>
                </a:lnTo>
                <a:lnTo>
                  <a:pt x="36625" y="2334238"/>
                </a:lnTo>
                <a:cubicBezTo>
                  <a:pt x="35066" y="2325204"/>
                  <a:pt x="71600" y="2351031"/>
                  <a:pt x="71600" y="2351031"/>
                </a:cubicBezTo>
                <a:cubicBezTo>
                  <a:pt x="139785" y="2401248"/>
                  <a:pt x="202274" y="2442200"/>
                  <a:pt x="259646" y="2482415"/>
                </a:cubicBezTo>
                <a:cubicBezTo>
                  <a:pt x="265518" y="2485464"/>
                  <a:pt x="329567" y="2535452"/>
                  <a:pt x="337261" y="2527386"/>
                </a:cubicBezTo>
                <a:cubicBezTo>
                  <a:pt x="341574" y="2521403"/>
                  <a:pt x="294782" y="2491891"/>
                  <a:pt x="327685" y="2519398"/>
                </a:cubicBezTo>
                <a:cubicBezTo>
                  <a:pt x="274699" y="2479817"/>
                  <a:pt x="226421" y="2447889"/>
                  <a:pt x="174438" y="2411024"/>
                </a:cubicBezTo>
                <a:cubicBezTo>
                  <a:pt x="172951" y="2408606"/>
                  <a:pt x="116657" y="2377723"/>
                  <a:pt x="116335" y="2370703"/>
                </a:cubicBezTo>
                <a:cubicBezTo>
                  <a:pt x="122544" y="2360222"/>
                  <a:pt x="153280" y="2389618"/>
                  <a:pt x="153280" y="2389618"/>
                </a:cubicBezTo>
                <a:cubicBezTo>
                  <a:pt x="223127" y="2436037"/>
                  <a:pt x="262560" y="2460082"/>
                  <a:pt x="328022" y="2505867"/>
                </a:cubicBezTo>
                <a:cubicBezTo>
                  <a:pt x="333894" y="2508917"/>
                  <a:pt x="394485" y="2554367"/>
                  <a:pt x="399281" y="2548086"/>
                </a:cubicBezTo>
                <a:cubicBezTo>
                  <a:pt x="398960" y="2541066"/>
                  <a:pt x="344399" y="2513003"/>
                  <a:pt x="350272" y="2516053"/>
                </a:cubicBezTo>
                <a:cubicBezTo>
                  <a:pt x="333819" y="2502300"/>
                  <a:pt x="321828" y="2495798"/>
                  <a:pt x="303159" y="2479523"/>
                </a:cubicBezTo>
                <a:cubicBezTo>
                  <a:pt x="336398" y="2493498"/>
                  <a:pt x="361261" y="2519841"/>
                  <a:pt x="391601" y="2535600"/>
                </a:cubicBezTo>
                <a:cubicBezTo>
                  <a:pt x="398960" y="2541066"/>
                  <a:pt x="411362" y="2540655"/>
                  <a:pt x="423354" y="2547159"/>
                </a:cubicBezTo>
                <a:cubicBezTo>
                  <a:pt x="456346" y="2560730"/>
                  <a:pt x="496101" y="2591794"/>
                  <a:pt x="526441" y="2607552"/>
                </a:cubicBezTo>
                <a:cubicBezTo>
                  <a:pt x="515935" y="2603466"/>
                  <a:pt x="540403" y="2616175"/>
                  <a:pt x="543302" y="2614392"/>
                </a:cubicBezTo>
                <a:cubicBezTo>
                  <a:pt x="552484" y="2608744"/>
                  <a:pt x="520248" y="2597483"/>
                  <a:pt x="518762" y="2595066"/>
                </a:cubicBezTo>
                <a:lnTo>
                  <a:pt x="466793" y="2561816"/>
                </a:lnTo>
                <a:lnTo>
                  <a:pt x="421969" y="2541160"/>
                </a:lnTo>
                <a:lnTo>
                  <a:pt x="446760" y="2549000"/>
                </a:lnTo>
                <a:lnTo>
                  <a:pt x="409210" y="2524976"/>
                </a:lnTo>
                <a:cubicBezTo>
                  <a:pt x="373708" y="2501637"/>
                  <a:pt x="339509" y="2477982"/>
                  <a:pt x="307485" y="2452989"/>
                </a:cubicBezTo>
                <a:cubicBezTo>
                  <a:pt x="361051" y="2479167"/>
                  <a:pt x="396616" y="2510794"/>
                  <a:pt x="440659" y="2538848"/>
                </a:cubicBezTo>
                <a:lnTo>
                  <a:pt x="475188" y="2557990"/>
                </a:lnTo>
                <a:lnTo>
                  <a:pt x="490010" y="2562678"/>
                </a:lnTo>
                <a:lnTo>
                  <a:pt x="520280" y="2573933"/>
                </a:lnTo>
                <a:lnTo>
                  <a:pt x="520445" y="2573357"/>
                </a:lnTo>
                <a:cubicBezTo>
                  <a:pt x="519796" y="2572421"/>
                  <a:pt x="518250" y="2571092"/>
                  <a:pt x="515553" y="2569280"/>
                </a:cubicBezTo>
                <a:cubicBezTo>
                  <a:pt x="439587" y="2519408"/>
                  <a:pt x="372960" y="2478224"/>
                  <a:pt x="306013" y="2430022"/>
                </a:cubicBezTo>
                <a:cubicBezTo>
                  <a:pt x="290317" y="2418580"/>
                  <a:pt x="255678" y="2388254"/>
                  <a:pt x="293626" y="2409883"/>
                </a:cubicBezTo>
                <a:cubicBezTo>
                  <a:pt x="338930" y="2436977"/>
                  <a:pt x="389353" y="2464811"/>
                  <a:pt x="437631" y="2496738"/>
                </a:cubicBezTo>
                <a:cubicBezTo>
                  <a:pt x="451594" y="2505360"/>
                  <a:pt x="503020" y="2535907"/>
                  <a:pt x="465000" y="2507662"/>
                </a:cubicBezTo>
                <a:cubicBezTo>
                  <a:pt x="428465" y="2481835"/>
                  <a:pt x="387425" y="2455449"/>
                  <a:pt x="347395" y="2429759"/>
                </a:cubicBezTo>
                <a:lnTo>
                  <a:pt x="299632" y="2398900"/>
                </a:lnTo>
                <a:lnTo>
                  <a:pt x="325078" y="2404192"/>
                </a:lnTo>
                <a:cubicBezTo>
                  <a:pt x="361378" y="2403222"/>
                  <a:pt x="320011" y="2389549"/>
                  <a:pt x="292621" y="2382603"/>
                </a:cubicBezTo>
                <a:lnTo>
                  <a:pt x="257250" y="2370527"/>
                </a:lnTo>
                <a:lnTo>
                  <a:pt x="235859" y="2356033"/>
                </a:lnTo>
                <a:lnTo>
                  <a:pt x="233272" y="2354294"/>
                </a:lnTo>
                <a:lnTo>
                  <a:pt x="247717" y="2358277"/>
                </a:lnTo>
                <a:cubicBezTo>
                  <a:pt x="267195" y="2363550"/>
                  <a:pt x="286377" y="2369109"/>
                  <a:pt x="304145" y="2376048"/>
                </a:cubicBezTo>
                <a:cubicBezTo>
                  <a:pt x="345083" y="2389357"/>
                  <a:pt x="390870" y="2412819"/>
                  <a:pt x="434634" y="2423366"/>
                </a:cubicBezTo>
                <a:cubicBezTo>
                  <a:pt x="481401" y="2436467"/>
                  <a:pt x="421341" y="2412055"/>
                  <a:pt x="397249" y="2401887"/>
                </a:cubicBezTo>
                <a:cubicBezTo>
                  <a:pt x="373157" y="2391719"/>
                  <a:pt x="345592" y="2379456"/>
                  <a:pt x="337190" y="2377475"/>
                </a:cubicBezTo>
                <a:cubicBezTo>
                  <a:pt x="332044" y="2373094"/>
                  <a:pt x="321325" y="2363974"/>
                  <a:pt x="318751" y="2361784"/>
                </a:cubicBezTo>
                <a:cubicBezTo>
                  <a:pt x="308205" y="2357977"/>
                  <a:pt x="302378" y="2358185"/>
                  <a:pt x="293933" y="2357026"/>
                </a:cubicBezTo>
                <a:cubicBezTo>
                  <a:pt x="291361" y="2354838"/>
                  <a:pt x="286511" y="2344683"/>
                  <a:pt x="275067" y="2340971"/>
                </a:cubicBezTo>
                <a:cubicBezTo>
                  <a:pt x="264521" y="2337164"/>
                  <a:pt x="234303" y="2332978"/>
                  <a:pt x="215182" y="2321873"/>
                </a:cubicBezTo>
                <a:cubicBezTo>
                  <a:pt x="182942" y="2304773"/>
                  <a:pt x="237680" y="2319492"/>
                  <a:pt x="248655" y="2323664"/>
                </a:cubicBezTo>
                <a:cubicBezTo>
                  <a:pt x="265500" y="2326803"/>
                  <a:pt x="281192" y="2334989"/>
                  <a:pt x="289593" y="2336972"/>
                </a:cubicBezTo>
                <a:cubicBezTo>
                  <a:pt x="294992" y="2336400"/>
                  <a:pt x="301117" y="2330418"/>
                  <a:pt x="309089" y="2332035"/>
                </a:cubicBezTo>
                <a:cubicBezTo>
                  <a:pt x="321840" y="2332122"/>
                  <a:pt x="341592" y="2339673"/>
                  <a:pt x="362598" y="2348936"/>
                </a:cubicBezTo>
                <a:lnTo>
                  <a:pt x="423421" y="2376023"/>
                </a:lnTo>
                <a:lnTo>
                  <a:pt x="422032" y="2375581"/>
                </a:lnTo>
                <a:lnTo>
                  <a:pt x="418716" y="2374470"/>
                </a:lnTo>
                <a:cubicBezTo>
                  <a:pt x="418102" y="2374276"/>
                  <a:pt x="418428" y="2374406"/>
                  <a:pt x="419438" y="2374753"/>
                </a:cubicBezTo>
                <a:lnTo>
                  <a:pt x="422032" y="2375581"/>
                </a:lnTo>
                <a:lnTo>
                  <a:pt x="423634" y="2376117"/>
                </a:lnTo>
                <a:lnTo>
                  <a:pt x="423421" y="2376023"/>
                </a:lnTo>
                <a:lnTo>
                  <a:pt x="431670" y="2378652"/>
                </a:lnTo>
                <a:cubicBezTo>
                  <a:pt x="442581" y="2381907"/>
                  <a:pt x="456275" y="2385380"/>
                  <a:pt x="456424" y="2382493"/>
                </a:cubicBezTo>
                <a:cubicBezTo>
                  <a:pt x="459504" y="2374781"/>
                  <a:pt x="412914" y="2366995"/>
                  <a:pt x="412914" y="2366995"/>
                </a:cubicBezTo>
                <a:cubicBezTo>
                  <a:pt x="363828" y="2346754"/>
                  <a:pt x="322891" y="2333445"/>
                  <a:pt x="276808" y="2315760"/>
                </a:cubicBezTo>
                <a:cubicBezTo>
                  <a:pt x="265833" y="2311588"/>
                  <a:pt x="255113" y="2302466"/>
                  <a:pt x="238993" y="2293915"/>
                </a:cubicBezTo>
                <a:cubicBezTo>
                  <a:pt x="217473" y="2285937"/>
                  <a:pt x="206203" y="2287540"/>
                  <a:pt x="198310" y="2275657"/>
                </a:cubicBezTo>
                <a:cubicBezTo>
                  <a:pt x="193461" y="2265504"/>
                  <a:pt x="201942" y="2257220"/>
                  <a:pt x="196795" y="2252841"/>
                </a:cubicBezTo>
                <a:cubicBezTo>
                  <a:pt x="183502" y="2241529"/>
                  <a:pt x="125937" y="2229571"/>
                  <a:pt x="103947" y="2222053"/>
                </a:cubicBezTo>
                <a:lnTo>
                  <a:pt x="68252" y="2210121"/>
                </a:lnTo>
                <a:lnTo>
                  <a:pt x="65369" y="2206633"/>
                </a:lnTo>
                <a:lnTo>
                  <a:pt x="56194" y="2197392"/>
                </a:lnTo>
                <a:lnTo>
                  <a:pt x="67777" y="2200855"/>
                </a:lnTo>
                <a:cubicBezTo>
                  <a:pt x="123069" y="2217875"/>
                  <a:pt x="179791" y="2235358"/>
                  <a:pt x="241539" y="2253027"/>
                </a:cubicBezTo>
                <a:cubicBezTo>
                  <a:pt x="252085" y="2256836"/>
                  <a:pt x="279004" y="2264242"/>
                  <a:pt x="309396" y="2273744"/>
                </a:cubicBezTo>
                <a:cubicBezTo>
                  <a:pt x="316254" y="2276351"/>
                  <a:pt x="351814" y="2288581"/>
                  <a:pt x="366959" y="2292394"/>
                </a:cubicBezTo>
                <a:lnTo>
                  <a:pt x="367689" y="2292527"/>
                </a:lnTo>
                <a:lnTo>
                  <a:pt x="346076" y="2282107"/>
                </a:lnTo>
                <a:lnTo>
                  <a:pt x="315691" y="2267460"/>
                </a:lnTo>
                <a:lnTo>
                  <a:pt x="314159" y="2261552"/>
                </a:lnTo>
                <a:lnTo>
                  <a:pt x="314396" y="2251604"/>
                </a:lnTo>
                <a:lnTo>
                  <a:pt x="373583" y="2277438"/>
                </a:lnTo>
                <a:lnTo>
                  <a:pt x="408393" y="2289565"/>
                </a:lnTo>
                <a:lnTo>
                  <a:pt x="409232" y="2289381"/>
                </a:lnTo>
                <a:cubicBezTo>
                  <a:pt x="412049" y="2288441"/>
                  <a:pt x="414693" y="2287354"/>
                  <a:pt x="416647" y="2286192"/>
                </a:cubicBezTo>
                <a:lnTo>
                  <a:pt x="417136" y="2285650"/>
                </a:lnTo>
                <a:lnTo>
                  <a:pt x="390288" y="2271764"/>
                </a:lnTo>
                <a:lnTo>
                  <a:pt x="369884" y="2264723"/>
                </a:lnTo>
                <a:cubicBezTo>
                  <a:pt x="344978" y="2256232"/>
                  <a:pt x="319023" y="2247491"/>
                  <a:pt x="313535" y="2245404"/>
                </a:cubicBezTo>
                <a:cubicBezTo>
                  <a:pt x="286871" y="2233048"/>
                  <a:pt x="261878" y="2222976"/>
                  <a:pt x="243185" y="2212236"/>
                </a:cubicBezTo>
                <a:cubicBezTo>
                  <a:pt x="240613" y="2210046"/>
                  <a:pt x="235292" y="2200352"/>
                  <a:pt x="232719" y="2198164"/>
                </a:cubicBezTo>
                <a:cubicBezTo>
                  <a:pt x="205879" y="2180490"/>
                  <a:pt x="144936" y="2182019"/>
                  <a:pt x="151315" y="2171087"/>
                </a:cubicBezTo>
                <a:cubicBezTo>
                  <a:pt x="151315" y="2171087"/>
                  <a:pt x="164687" y="2172133"/>
                  <a:pt x="175487" y="2170991"/>
                </a:cubicBezTo>
                <a:lnTo>
                  <a:pt x="173785" y="2172293"/>
                </a:lnTo>
                <a:lnTo>
                  <a:pt x="170088" y="2171561"/>
                </a:lnTo>
                <a:cubicBezTo>
                  <a:pt x="171374" y="2172656"/>
                  <a:pt x="172016" y="2173204"/>
                  <a:pt x="172692" y="2173132"/>
                </a:cubicBezTo>
                <a:lnTo>
                  <a:pt x="173785" y="2172293"/>
                </a:lnTo>
                <a:lnTo>
                  <a:pt x="180585" y="2173639"/>
                </a:lnTo>
                <a:lnTo>
                  <a:pt x="184586" y="2175720"/>
                </a:lnTo>
                <a:cubicBezTo>
                  <a:pt x="187394" y="2176601"/>
                  <a:pt x="189506" y="2176891"/>
                  <a:pt x="189506" y="2176891"/>
                </a:cubicBezTo>
                <a:cubicBezTo>
                  <a:pt x="189506" y="2176891"/>
                  <a:pt x="197986" y="2168608"/>
                  <a:pt x="206858" y="2170131"/>
                </a:cubicBezTo>
                <a:cubicBezTo>
                  <a:pt x="226059" y="2170970"/>
                  <a:pt x="269315" y="2191418"/>
                  <a:pt x="285689" y="2195016"/>
                </a:cubicBezTo>
                <a:cubicBezTo>
                  <a:pt x="288262" y="2197207"/>
                  <a:pt x="294388" y="2191224"/>
                  <a:pt x="299788" y="2190652"/>
                </a:cubicBezTo>
                <a:cubicBezTo>
                  <a:pt x="324387" y="2190920"/>
                  <a:pt x="365245" y="2214494"/>
                  <a:pt x="392636" y="2221440"/>
                </a:cubicBezTo>
                <a:cubicBezTo>
                  <a:pt x="417157" y="2231973"/>
                  <a:pt x="446825" y="2246885"/>
                  <a:pt x="484759" y="2257640"/>
                </a:cubicBezTo>
                <a:cubicBezTo>
                  <a:pt x="484759" y="2257640"/>
                  <a:pt x="493162" y="2259623"/>
                  <a:pt x="496459" y="2256402"/>
                </a:cubicBezTo>
                <a:cubicBezTo>
                  <a:pt x="493966" y="2243945"/>
                  <a:pt x="422811" y="2226451"/>
                  <a:pt x="409264" y="2220091"/>
                </a:cubicBezTo>
                <a:cubicBezTo>
                  <a:pt x="334587" y="2188404"/>
                  <a:pt x="258882" y="2161443"/>
                  <a:pt x="182135" y="2136284"/>
                </a:cubicBezTo>
                <a:lnTo>
                  <a:pt x="64097" y="2099369"/>
                </a:lnTo>
                <a:lnTo>
                  <a:pt x="57693" y="2093450"/>
                </a:lnTo>
                <a:lnTo>
                  <a:pt x="41885" y="2080499"/>
                </a:lnTo>
                <a:lnTo>
                  <a:pt x="79863" y="2089622"/>
                </a:lnTo>
                <a:cubicBezTo>
                  <a:pt x="90583" y="2098743"/>
                  <a:pt x="102028" y="2102454"/>
                  <a:pt x="110256" y="2099122"/>
                </a:cubicBezTo>
                <a:cubicBezTo>
                  <a:pt x="102108" y="2092188"/>
                  <a:pt x="91562" y="2088382"/>
                  <a:pt x="79863" y="2089622"/>
                </a:cubicBezTo>
                <a:lnTo>
                  <a:pt x="44894" y="2075487"/>
                </a:lnTo>
                <a:lnTo>
                  <a:pt x="49959" y="2067883"/>
                </a:lnTo>
                <a:cubicBezTo>
                  <a:pt x="51693" y="2070702"/>
                  <a:pt x="53179" y="2073117"/>
                  <a:pt x="53179" y="2073117"/>
                </a:cubicBezTo>
                <a:cubicBezTo>
                  <a:pt x="56241" y="2064018"/>
                  <a:pt x="53341" y="2065801"/>
                  <a:pt x="49959" y="2067883"/>
                </a:cubicBezTo>
                <a:lnTo>
                  <a:pt x="39243" y="2060367"/>
                </a:lnTo>
                <a:lnTo>
                  <a:pt x="74669" y="2069960"/>
                </a:lnTo>
                <a:lnTo>
                  <a:pt x="85110" y="2074626"/>
                </a:lnTo>
                <a:cubicBezTo>
                  <a:pt x="88397" y="2076301"/>
                  <a:pt x="90205" y="2077547"/>
                  <a:pt x="89481" y="2077993"/>
                </a:cubicBezTo>
                <a:lnTo>
                  <a:pt x="89934" y="2074093"/>
                </a:lnTo>
                <a:lnTo>
                  <a:pt x="137333" y="2086930"/>
                </a:lnTo>
                <a:lnTo>
                  <a:pt x="149776" y="2094757"/>
                </a:lnTo>
                <a:cubicBezTo>
                  <a:pt x="157594" y="2099871"/>
                  <a:pt x="166419" y="2105893"/>
                  <a:pt x="177454" y="2113818"/>
                </a:cubicBezTo>
                <a:cubicBezTo>
                  <a:pt x="183326" y="2116867"/>
                  <a:pt x="228954" y="2150981"/>
                  <a:pt x="213667" y="2132626"/>
                </a:cubicBezTo>
                <a:cubicBezTo>
                  <a:pt x="201601" y="2119506"/>
                  <a:pt x="165140" y="2100295"/>
                  <a:pt x="156295" y="2092413"/>
                </a:cubicBezTo>
                <a:lnTo>
                  <a:pt x="155704" y="2091904"/>
                </a:lnTo>
                <a:lnTo>
                  <a:pt x="168625" y="2095403"/>
                </a:lnTo>
                <a:cubicBezTo>
                  <a:pt x="245609" y="2112691"/>
                  <a:pt x="310305" y="2151384"/>
                  <a:pt x="390115" y="2165909"/>
                </a:cubicBezTo>
                <a:cubicBezTo>
                  <a:pt x="377673" y="2159841"/>
                  <a:pt x="359419" y="2154159"/>
                  <a:pt x="365011" y="2152297"/>
                </a:cubicBezTo>
                <a:lnTo>
                  <a:pt x="378178" y="2151883"/>
                </a:lnTo>
                <a:lnTo>
                  <a:pt x="439075" y="2189396"/>
                </a:lnTo>
                <a:lnTo>
                  <a:pt x="396215" y="2156601"/>
                </a:lnTo>
                <a:lnTo>
                  <a:pt x="399544" y="2157558"/>
                </a:lnTo>
                <a:cubicBezTo>
                  <a:pt x="425543" y="2165595"/>
                  <a:pt x="465329" y="2178461"/>
                  <a:pt x="478153" y="2177102"/>
                </a:cubicBezTo>
                <a:cubicBezTo>
                  <a:pt x="435193" y="2150879"/>
                  <a:pt x="412947" y="2148312"/>
                  <a:pt x="372264" y="2130053"/>
                </a:cubicBezTo>
                <a:cubicBezTo>
                  <a:pt x="315207" y="2108195"/>
                  <a:pt x="364117" y="2123120"/>
                  <a:pt x="386616" y="2120738"/>
                </a:cubicBezTo>
                <a:cubicBezTo>
                  <a:pt x="403715" y="2118928"/>
                  <a:pt x="364371" y="2118172"/>
                  <a:pt x="375896" y="2111617"/>
                </a:cubicBezTo>
                <a:cubicBezTo>
                  <a:pt x="387421" y="2105062"/>
                  <a:pt x="416834" y="2124925"/>
                  <a:pt x="433207" y="2128524"/>
                </a:cubicBezTo>
                <a:cubicBezTo>
                  <a:pt x="449798" y="2136614"/>
                  <a:pt x="468491" y="2147355"/>
                  <a:pt x="490264" y="2150383"/>
                </a:cubicBezTo>
                <a:cubicBezTo>
                  <a:pt x="490264" y="2150383"/>
                  <a:pt x="491795" y="2148889"/>
                  <a:pt x="494002" y="2147321"/>
                </a:cubicBezTo>
                <a:lnTo>
                  <a:pt x="498501" y="2145304"/>
                </a:lnTo>
                <a:lnTo>
                  <a:pt x="489698" y="2141330"/>
                </a:lnTo>
                <a:lnTo>
                  <a:pt x="496737" y="2136073"/>
                </a:lnTo>
                <a:lnTo>
                  <a:pt x="498912" y="2134660"/>
                </a:lnTo>
                <a:lnTo>
                  <a:pt x="572365" y="2165129"/>
                </a:lnTo>
                <a:lnTo>
                  <a:pt x="586143" y="2166453"/>
                </a:lnTo>
                <a:cubicBezTo>
                  <a:pt x="608925" y="2166296"/>
                  <a:pt x="536074" y="2141790"/>
                  <a:pt x="521969" y="2134309"/>
                </a:cubicBezTo>
                <a:cubicBezTo>
                  <a:pt x="489004" y="2122617"/>
                  <a:pt x="462085" y="2115211"/>
                  <a:pt x="451365" y="2106088"/>
                </a:cubicBezTo>
                <a:cubicBezTo>
                  <a:pt x="402534" y="2080898"/>
                  <a:pt x="364170" y="2069778"/>
                  <a:pt x="315810" y="2044127"/>
                </a:cubicBezTo>
                <a:cubicBezTo>
                  <a:pt x="364974" y="2054104"/>
                  <a:pt x="402787" y="2075948"/>
                  <a:pt x="451698" y="2090874"/>
                </a:cubicBezTo>
                <a:cubicBezTo>
                  <a:pt x="474118" y="2098757"/>
                  <a:pt x="495383" y="2111686"/>
                  <a:pt x="517882" y="2109303"/>
                </a:cubicBezTo>
                <a:cubicBezTo>
                  <a:pt x="526108" y="2105971"/>
                  <a:pt x="528936" y="2103209"/>
                  <a:pt x="537379" y="2104367"/>
                </a:cubicBezTo>
                <a:cubicBezTo>
                  <a:pt x="548267" y="2105882"/>
                  <a:pt x="557720" y="2111343"/>
                  <a:pt x="567495" y="2117077"/>
                </a:cubicBezTo>
                <a:lnTo>
                  <a:pt x="583240" y="2124129"/>
                </a:lnTo>
                <a:lnTo>
                  <a:pt x="592781" y="2123846"/>
                </a:lnTo>
                <a:lnTo>
                  <a:pt x="591080" y="2125152"/>
                </a:lnTo>
                <a:lnTo>
                  <a:pt x="587382" y="2124420"/>
                </a:lnTo>
                <a:cubicBezTo>
                  <a:pt x="588668" y="2125513"/>
                  <a:pt x="589311" y="2126061"/>
                  <a:pt x="589985" y="2125988"/>
                </a:cubicBezTo>
                <a:lnTo>
                  <a:pt x="591080" y="2125152"/>
                </a:lnTo>
                <a:lnTo>
                  <a:pt x="597879" y="2126496"/>
                </a:lnTo>
                <a:lnTo>
                  <a:pt x="599923" y="2127558"/>
                </a:lnTo>
                <a:lnTo>
                  <a:pt x="600264" y="2126969"/>
                </a:lnTo>
                <a:lnTo>
                  <a:pt x="597879" y="2126496"/>
                </a:lnTo>
                <a:lnTo>
                  <a:pt x="592781" y="2123846"/>
                </a:lnTo>
                <a:cubicBezTo>
                  <a:pt x="595642" y="2124775"/>
                  <a:pt x="598313" y="2125595"/>
                  <a:pt x="600316" y="2126224"/>
                </a:cubicBezTo>
                <a:lnTo>
                  <a:pt x="600632" y="2126332"/>
                </a:lnTo>
                <a:lnTo>
                  <a:pt x="603466" y="2121424"/>
                </a:lnTo>
                <a:cubicBezTo>
                  <a:pt x="606421" y="2117264"/>
                  <a:pt x="610072" y="2113698"/>
                  <a:pt x="611573" y="2114975"/>
                </a:cubicBezTo>
                <a:cubicBezTo>
                  <a:pt x="615098" y="2113883"/>
                  <a:pt x="620903" y="2115757"/>
                  <a:pt x="627898" y="2118991"/>
                </a:cubicBezTo>
                <a:lnTo>
                  <a:pt x="643795" y="2127249"/>
                </a:lnTo>
                <a:lnTo>
                  <a:pt x="664627" y="2134395"/>
                </a:lnTo>
                <a:lnTo>
                  <a:pt x="684246" y="2141755"/>
                </a:lnTo>
                <a:lnTo>
                  <a:pt x="693447" y="2141591"/>
                </a:lnTo>
                <a:cubicBezTo>
                  <a:pt x="693447" y="2141591"/>
                  <a:pt x="693831" y="2141217"/>
                  <a:pt x="694310" y="2140750"/>
                </a:cubicBezTo>
                <a:lnTo>
                  <a:pt x="695386" y="2139700"/>
                </a:lnTo>
                <a:lnTo>
                  <a:pt x="696032" y="2139067"/>
                </a:lnTo>
                <a:cubicBezTo>
                  <a:pt x="696320" y="2138788"/>
                  <a:pt x="696128" y="2138974"/>
                  <a:pt x="695745" y="2139348"/>
                </a:cubicBezTo>
                <a:lnTo>
                  <a:pt x="695386" y="2139700"/>
                </a:lnTo>
                <a:lnTo>
                  <a:pt x="693447" y="2141591"/>
                </a:lnTo>
                <a:cubicBezTo>
                  <a:pt x="672437" y="2123711"/>
                  <a:pt x="649938" y="2126094"/>
                  <a:pt x="628243" y="2112801"/>
                </a:cubicBezTo>
                <a:cubicBezTo>
                  <a:pt x="613537" y="2102870"/>
                  <a:pt x="598649" y="2094292"/>
                  <a:pt x="582379" y="2086475"/>
                </a:cubicBezTo>
                <a:lnTo>
                  <a:pt x="552433" y="2074444"/>
                </a:lnTo>
                <a:lnTo>
                  <a:pt x="481390" y="2052227"/>
                </a:lnTo>
                <a:lnTo>
                  <a:pt x="474987" y="2046307"/>
                </a:lnTo>
                <a:lnTo>
                  <a:pt x="459179" y="2033357"/>
                </a:lnTo>
                <a:lnTo>
                  <a:pt x="497157" y="2042480"/>
                </a:lnTo>
                <a:cubicBezTo>
                  <a:pt x="507876" y="2051599"/>
                  <a:pt x="519322" y="2055312"/>
                  <a:pt x="527549" y="2051979"/>
                </a:cubicBezTo>
                <a:cubicBezTo>
                  <a:pt x="519402" y="2045046"/>
                  <a:pt x="508856" y="2041240"/>
                  <a:pt x="497157" y="2042480"/>
                </a:cubicBezTo>
                <a:lnTo>
                  <a:pt x="462188" y="2028346"/>
                </a:lnTo>
                <a:lnTo>
                  <a:pt x="467253" y="2020741"/>
                </a:lnTo>
                <a:cubicBezTo>
                  <a:pt x="468987" y="2023559"/>
                  <a:pt x="470473" y="2025976"/>
                  <a:pt x="470473" y="2025976"/>
                </a:cubicBezTo>
                <a:cubicBezTo>
                  <a:pt x="473535" y="2016876"/>
                  <a:pt x="470635" y="2018660"/>
                  <a:pt x="467253" y="2020741"/>
                </a:cubicBezTo>
                <a:lnTo>
                  <a:pt x="456536" y="2013223"/>
                </a:lnTo>
                <a:lnTo>
                  <a:pt x="491962" y="2022817"/>
                </a:lnTo>
                <a:lnTo>
                  <a:pt x="502404" y="2027485"/>
                </a:lnTo>
                <a:cubicBezTo>
                  <a:pt x="505692" y="2029157"/>
                  <a:pt x="507499" y="2030406"/>
                  <a:pt x="506774" y="2030851"/>
                </a:cubicBezTo>
                <a:lnTo>
                  <a:pt x="507228" y="2026952"/>
                </a:lnTo>
                <a:lnTo>
                  <a:pt x="554627" y="2039788"/>
                </a:lnTo>
                <a:lnTo>
                  <a:pt x="567069" y="2047614"/>
                </a:lnTo>
                <a:cubicBezTo>
                  <a:pt x="574888" y="2052728"/>
                  <a:pt x="583713" y="2058751"/>
                  <a:pt x="594749" y="2066675"/>
                </a:cubicBezTo>
                <a:lnTo>
                  <a:pt x="599021" y="2069502"/>
                </a:lnTo>
                <a:lnTo>
                  <a:pt x="581704" y="2051671"/>
                </a:lnTo>
                <a:lnTo>
                  <a:pt x="583028" y="2051932"/>
                </a:lnTo>
                <a:lnTo>
                  <a:pt x="573589" y="2045269"/>
                </a:lnTo>
                <a:lnTo>
                  <a:pt x="572997" y="2044762"/>
                </a:lnTo>
                <a:lnTo>
                  <a:pt x="585919" y="2048261"/>
                </a:lnTo>
                <a:lnTo>
                  <a:pt x="632168" y="2061728"/>
                </a:lnTo>
                <a:lnTo>
                  <a:pt x="625723" y="2057269"/>
                </a:lnTo>
                <a:cubicBezTo>
                  <a:pt x="626429" y="2056578"/>
                  <a:pt x="630908" y="2057053"/>
                  <a:pt x="636382" y="2057769"/>
                </a:cubicBezTo>
                <a:lnTo>
                  <a:pt x="640905" y="2058297"/>
                </a:lnTo>
                <a:lnTo>
                  <a:pt x="665462" y="2073336"/>
                </a:lnTo>
                <a:lnTo>
                  <a:pt x="687747" y="2081627"/>
                </a:lnTo>
                <a:lnTo>
                  <a:pt x="679953" y="2075409"/>
                </a:lnTo>
                <a:lnTo>
                  <a:pt x="655280" y="2058888"/>
                </a:lnTo>
                <a:lnTo>
                  <a:pt x="658937" y="2057561"/>
                </a:lnTo>
                <a:cubicBezTo>
                  <a:pt x="657279" y="2055543"/>
                  <a:pt x="651059" y="2051918"/>
                  <a:pt x="637502" y="2045765"/>
                </a:cubicBezTo>
                <a:lnTo>
                  <a:pt x="632215" y="2043418"/>
                </a:lnTo>
                <a:lnTo>
                  <a:pt x="603499" y="2024104"/>
                </a:lnTo>
                <a:cubicBezTo>
                  <a:pt x="590970" y="2015121"/>
                  <a:pt x="578729" y="2005508"/>
                  <a:pt x="567053" y="1994647"/>
                </a:cubicBezTo>
                <a:lnTo>
                  <a:pt x="572591" y="1997570"/>
                </a:lnTo>
                <a:lnTo>
                  <a:pt x="509098" y="1953280"/>
                </a:lnTo>
                <a:cubicBezTo>
                  <a:pt x="480414" y="1933449"/>
                  <a:pt x="453014" y="1914078"/>
                  <a:pt x="428714" y="1894604"/>
                </a:cubicBezTo>
                <a:cubicBezTo>
                  <a:pt x="460788" y="1913181"/>
                  <a:pt x="495105" y="1936487"/>
                  <a:pt x="525767" y="1959265"/>
                </a:cubicBezTo>
                <a:lnTo>
                  <a:pt x="559080" y="1979857"/>
                </a:lnTo>
                <a:cubicBezTo>
                  <a:pt x="560651" y="1978890"/>
                  <a:pt x="560294" y="1976958"/>
                  <a:pt x="558785" y="1974555"/>
                </a:cubicBezTo>
                <a:lnTo>
                  <a:pt x="557696" y="1973329"/>
                </a:lnTo>
                <a:lnTo>
                  <a:pt x="547467" y="1966455"/>
                </a:lnTo>
                <a:lnTo>
                  <a:pt x="552423" y="1968204"/>
                </a:lnTo>
                <a:lnTo>
                  <a:pt x="553500" y="1968604"/>
                </a:lnTo>
                <a:lnTo>
                  <a:pt x="551571" y="1966432"/>
                </a:lnTo>
                <a:cubicBezTo>
                  <a:pt x="545487" y="1960737"/>
                  <a:pt x="537884" y="1955143"/>
                  <a:pt x="534948" y="1953618"/>
                </a:cubicBezTo>
                <a:cubicBezTo>
                  <a:pt x="466267" y="1902596"/>
                  <a:pt x="378144" y="1853538"/>
                  <a:pt x="322111" y="1802507"/>
                </a:cubicBezTo>
                <a:cubicBezTo>
                  <a:pt x="388665" y="1837073"/>
                  <a:pt x="458660" y="1896726"/>
                  <a:pt x="524047" y="1935896"/>
                </a:cubicBezTo>
                <a:cubicBezTo>
                  <a:pt x="504213" y="1924223"/>
                  <a:pt x="539012" y="1947232"/>
                  <a:pt x="540909" y="1942734"/>
                </a:cubicBezTo>
                <a:cubicBezTo>
                  <a:pt x="543734" y="1934333"/>
                  <a:pt x="526946" y="1934112"/>
                  <a:pt x="526946" y="1934112"/>
                </a:cubicBezTo>
                <a:cubicBezTo>
                  <a:pt x="489669" y="1907076"/>
                  <a:pt x="453259" y="1881449"/>
                  <a:pt x="417976" y="1856032"/>
                </a:cubicBezTo>
                <a:lnTo>
                  <a:pt x="349258" y="1804376"/>
                </a:lnTo>
                <a:lnTo>
                  <a:pt x="360826" y="1808636"/>
                </a:lnTo>
                <a:lnTo>
                  <a:pt x="361352" y="1808771"/>
                </a:lnTo>
                <a:lnTo>
                  <a:pt x="364533" y="1810835"/>
                </a:lnTo>
                <a:cubicBezTo>
                  <a:pt x="372139" y="1816705"/>
                  <a:pt x="411399" y="1846962"/>
                  <a:pt x="414298" y="1845179"/>
                </a:cubicBezTo>
                <a:cubicBezTo>
                  <a:pt x="423479" y="1839531"/>
                  <a:pt x="381320" y="1811057"/>
                  <a:pt x="384294" y="1815889"/>
                </a:cubicBezTo>
                <a:lnTo>
                  <a:pt x="380685" y="1813507"/>
                </a:lnTo>
                <a:lnTo>
                  <a:pt x="386412" y="1810697"/>
                </a:lnTo>
                <a:cubicBezTo>
                  <a:pt x="384735" y="1808907"/>
                  <a:pt x="379923" y="1806454"/>
                  <a:pt x="373656" y="1803759"/>
                </a:cubicBezTo>
                <a:lnTo>
                  <a:pt x="357376" y="1797397"/>
                </a:lnTo>
                <a:lnTo>
                  <a:pt x="347759" y="1790062"/>
                </a:lnTo>
                <a:cubicBezTo>
                  <a:pt x="346200" y="1781029"/>
                  <a:pt x="382734" y="1806856"/>
                  <a:pt x="382734" y="1806856"/>
                </a:cubicBezTo>
                <a:cubicBezTo>
                  <a:pt x="450919" y="1857074"/>
                  <a:pt x="513408" y="1898025"/>
                  <a:pt x="570780" y="1938239"/>
                </a:cubicBezTo>
                <a:cubicBezTo>
                  <a:pt x="572982" y="1939383"/>
                  <a:pt x="583365" y="1947127"/>
                  <a:pt x="595889" y="1955935"/>
                </a:cubicBezTo>
                <a:lnTo>
                  <a:pt x="605887" y="1962817"/>
                </a:lnTo>
                <a:lnTo>
                  <a:pt x="605610" y="1961906"/>
                </a:lnTo>
                <a:cubicBezTo>
                  <a:pt x="604680" y="1958799"/>
                  <a:pt x="603771" y="1955523"/>
                  <a:pt x="603301" y="1952823"/>
                </a:cubicBezTo>
                <a:lnTo>
                  <a:pt x="603471" y="1949879"/>
                </a:lnTo>
                <a:lnTo>
                  <a:pt x="561819" y="1920018"/>
                </a:lnTo>
                <a:cubicBezTo>
                  <a:pt x="536629" y="1902479"/>
                  <a:pt x="511564" y="1885282"/>
                  <a:pt x="485572" y="1866848"/>
                </a:cubicBezTo>
                <a:cubicBezTo>
                  <a:pt x="484085" y="1864431"/>
                  <a:pt x="427791" y="1833547"/>
                  <a:pt x="427469" y="1826528"/>
                </a:cubicBezTo>
                <a:cubicBezTo>
                  <a:pt x="430573" y="1821288"/>
                  <a:pt x="439809" y="1826017"/>
                  <a:pt x="448269" y="1832055"/>
                </a:cubicBezTo>
                <a:lnTo>
                  <a:pt x="451530" y="1834653"/>
                </a:lnTo>
                <a:lnTo>
                  <a:pt x="458542" y="1836119"/>
                </a:lnTo>
                <a:cubicBezTo>
                  <a:pt x="473203" y="1840139"/>
                  <a:pt x="495878" y="1848080"/>
                  <a:pt x="500362" y="1848990"/>
                </a:cubicBezTo>
                <a:cubicBezTo>
                  <a:pt x="516083" y="1854404"/>
                  <a:pt x="528549" y="1858392"/>
                  <a:pt x="539520" y="1861685"/>
                </a:cubicBezTo>
                <a:lnTo>
                  <a:pt x="545290" y="1863316"/>
                </a:lnTo>
                <a:lnTo>
                  <a:pt x="583311" y="1888186"/>
                </a:lnTo>
                <a:lnTo>
                  <a:pt x="532601" y="1866091"/>
                </a:lnTo>
                <a:cubicBezTo>
                  <a:pt x="522763" y="1861594"/>
                  <a:pt x="492407" y="1854653"/>
                  <a:pt x="469958" y="1846933"/>
                </a:cubicBezTo>
                <a:lnTo>
                  <a:pt x="462721" y="1843878"/>
                </a:lnTo>
                <a:lnTo>
                  <a:pt x="463081" y="1844200"/>
                </a:lnTo>
                <a:cubicBezTo>
                  <a:pt x="463933" y="1844983"/>
                  <a:pt x="464414" y="1845443"/>
                  <a:pt x="464414" y="1845443"/>
                </a:cubicBezTo>
                <a:cubicBezTo>
                  <a:pt x="516798" y="1880256"/>
                  <a:pt x="552076" y="1902485"/>
                  <a:pt x="594058" y="1930740"/>
                </a:cubicBezTo>
                <a:lnTo>
                  <a:pt x="619086" y="1947917"/>
                </a:lnTo>
                <a:lnTo>
                  <a:pt x="630897" y="1950601"/>
                </a:lnTo>
                <a:lnTo>
                  <a:pt x="634799" y="1951657"/>
                </a:lnTo>
                <a:lnTo>
                  <a:pt x="627217" y="1945987"/>
                </a:lnTo>
                <a:cubicBezTo>
                  <a:pt x="623210" y="1942874"/>
                  <a:pt x="618960" y="1939416"/>
                  <a:pt x="614293" y="1935347"/>
                </a:cubicBezTo>
                <a:cubicBezTo>
                  <a:pt x="622603" y="1938841"/>
                  <a:pt x="630389" y="1943108"/>
                  <a:pt x="637868" y="1947788"/>
                </a:cubicBezTo>
                <a:lnTo>
                  <a:pt x="649499" y="1955778"/>
                </a:lnTo>
                <a:lnTo>
                  <a:pt x="673606" y="1963150"/>
                </a:lnTo>
                <a:cubicBezTo>
                  <a:pt x="681882" y="1965832"/>
                  <a:pt x="688368" y="1968069"/>
                  <a:pt x="691112" y="1969112"/>
                </a:cubicBezTo>
                <a:cubicBezTo>
                  <a:pt x="696673" y="1969754"/>
                  <a:pt x="699658" y="1969643"/>
                  <a:pt x="700635" y="1968946"/>
                </a:cubicBezTo>
                <a:lnTo>
                  <a:pt x="698707" y="1966129"/>
                </a:lnTo>
                <a:lnTo>
                  <a:pt x="694292" y="1963135"/>
                </a:lnTo>
                <a:lnTo>
                  <a:pt x="686963" y="1959057"/>
                </a:lnTo>
                <a:cubicBezTo>
                  <a:pt x="663084" y="1947174"/>
                  <a:pt x="617484" y="1928955"/>
                  <a:pt x="621311" y="1925216"/>
                </a:cubicBezTo>
                <a:cubicBezTo>
                  <a:pt x="622081" y="1923288"/>
                  <a:pt x="627278" y="1923405"/>
                  <a:pt x="634045" y="1924412"/>
                </a:cubicBezTo>
                <a:lnTo>
                  <a:pt x="640967" y="1925834"/>
                </a:lnTo>
                <a:lnTo>
                  <a:pt x="646855" y="1929675"/>
                </a:lnTo>
                <a:lnTo>
                  <a:pt x="618618" y="1908814"/>
                </a:lnTo>
                <a:cubicBezTo>
                  <a:pt x="672185" y="1934990"/>
                  <a:pt x="707749" y="1966618"/>
                  <a:pt x="751792" y="1994672"/>
                </a:cubicBezTo>
                <a:lnTo>
                  <a:pt x="764532" y="2001735"/>
                </a:lnTo>
                <a:lnTo>
                  <a:pt x="759295" y="1997496"/>
                </a:lnTo>
                <a:cubicBezTo>
                  <a:pt x="751846" y="1992153"/>
                  <a:pt x="743456" y="1986905"/>
                  <a:pt x="742589" y="1985495"/>
                </a:cubicBezTo>
                <a:cubicBezTo>
                  <a:pt x="712336" y="1966630"/>
                  <a:pt x="684706" y="1948510"/>
                  <a:pt x="658202" y="1930464"/>
                </a:cubicBezTo>
                <a:lnTo>
                  <a:pt x="656012" y="1928922"/>
                </a:lnTo>
                <a:lnTo>
                  <a:pt x="656195" y="1928960"/>
                </a:lnTo>
                <a:cubicBezTo>
                  <a:pt x="670291" y="1932237"/>
                  <a:pt x="679239" y="1934469"/>
                  <a:pt x="660185" y="1926434"/>
                </a:cubicBezTo>
                <a:lnTo>
                  <a:pt x="631294" y="1911535"/>
                </a:lnTo>
                <a:lnTo>
                  <a:pt x="580571" y="1875854"/>
                </a:lnTo>
                <a:lnTo>
                  <a:pt x="573346" y="1871218"/>
                </a:lnTo>
                <a:lnTo>
                  <a:pt x="601470" y="1878962"/>
                </a:lnTo>
                <a:lnTo>
                  <a:pt x="612596" y="1882239"/>
                </a:lnTo>
                <a:lnTo>
                  <a:pt x="603253" y="1874832"/>
                </a:lnTo>
                <a:cubicBezTo>
                  <a:pt x="588668" y="1862490"/>
                  <a:pt x="576299" y="1849487"/>
                  <a:pt x="604760" y="1865708"/>
                </a:cubicBezTo>
                <a:lnTo>
                  <a:pt x="656108" y="1895851"/>
                </a:lnTo>
                <a:lnTo>
                  <a:pt x="661727" y="1897707"/>
                </a:lnTo>
                <a:lnTo>
                  <a:pt x="641360" y="1882442"/>
                </a:lnTo>
                <a:lnTo>
                  <a:pt x="633231" y="1875149"/>
                </a:lnTo>
                <a:lnTo>
                  <a:pt x="621764" y="1871634"/>
                </a:lnTo>
                <a:cubicBezTo>
                  <a:pt x="616693" y="1869272"/>
                  <a:pt x="614257" y="1866472"/>
                  <a:pt x="616473" y="1862545"/>
                </a:cubicBezTo>
                <a:cubicBezTo>
                  <a:pt x="615766" y="1863235"/>
                  <a:pt x="618324" y="1864067"/>
                  <a:pt x="622776" y="1864936"/>
                </a:cubicBezTo>
                <a:lnTo>
                  <a:pt x="624045" y="1865124"/>
                </a:lnTo>
                <a:lnTo>
                  <a:pt x="621690" y="1861861"/>
                </a:lnTo>
                <a:lnTo>
                  <a:pt x="621702" y="1861791"/>
                </a:lnTo>
                <a:lnTo>
                  <a:pt x="610766" y="1854725"/>
                </a:lnTo>
                <a:lnTo>
                  <a:pt x="622449" y="1857155"/>
                </a:lnTo>
                <a:lnTo>
                  <a:pt x="622464" y="1857056"/>
                </a:lnTo>
                <a:cubicBezTo>
                  <a:pt x="625040" y="1854926"/>
                  <a:pt x="631535" y="1854840"/>
                  <a:pt x="640756" y="1856209"/>
                </a:cubicBezTo>
                <a:lnTo>
                  <a:pt x="648649" y="1858003"/>
                </a:lnTo>
                <a:lnTo>
                  <a:pt x="650306" y="1857211"/>
                </a:lnTo>
                <a:cubicBezTo>
                  <a:pt x="652702" y="1852630"/>
                  <a:pt x="624298" y="1843637"/>
                  <a:pt x="603755" y="1838427"/>
                </a:cubicBezTo>
                <a:lnTo>
                  <a:pt x="568384" y="1826352"/>
                </a:lnTo>
                <a:lnTo>
                  <a:pt x="546993" y="1811858"/>
                </a:lnTo>
                <a:lnTo>
                  <a:pt x="544406" y="1810120"/>
                </a:lnTo>
                <a:lnTo>
                  <a:pt x="558851" y="1814103"/>
                </a:lnTo>
                <a:cubicBezTo>
                  <a:pt x="578328" y="1819375"/>
                  <a:pt x="597511" y="1824933"/>
                  <a:pt x="615280" y="1831874"/>
                </a:cubicBezTo>
                <a:cubicBezTo>
                  <a:pt x="625514" y="1835200"/>
                  <a:pt x="636051" y="1839162"/>
                  <a:pt x="646785" y="1843398"/>
                </a:cubicBezTo>
                <a:lnTo>
                  <a:pt x="669948" y="1852732"/>
                </a:lnTo>
                <a:lnTo>
                  <a:pt x="670476" y="1851238"/>
                </a:lnTo>
                <a:cubicBezTo>
                  <a:pt x="671578" y="1848300"/>
                  <a:pt x="672349" y="1846373"/>
                  <a:pt x="672349" y="1846373"/>
                </a:cubicBezTo>
                <a:cubicBezTo>
                  <a:pt x="667203" y="1841993"/>
                  <a:pt x="631882" y="1832605"/>
                  <a:pt x="621162" y="1823482"/>
                </a:cubicBezTo>
                <a:cubicBezTo>
                  <a:pt x="621162" y="1823482"/>
                  <a:pt x="609014" y="1813147"/>
                  <a:pt x="625736" y="1816992"/>
                </a:cubicBezTo>
                <a:lnTo>
                  <a:pt x="630891" y="1818465"/>
                </a:lnTo>
                <a:lnTo>
                  <a:pt x="629885" y="1817609"/>
                </a:lnTo>
                <a:cubicBezTo>
                  <a:pt x="619340" y="1813801"/>
                  <a:pt x="613511" y="1814009"/>
                  <a:pt x="605067" y="1812851"/>
                </a:cubicBezTo>
                <a:cubicBezTo>
                  <a:pt x="602495" y="1810662"/>
                  <a:pt x="597645" y="1800507"/>
                  <a:pt x="586200" y="1796796"/>
                </a:cubicBezTo>
                <a:cubicBezTo>
                  <a:pt x="575655" y="1792989"/>
                  <a:pt x="545438" y="1788803"/>
                  <a:pt x="526315" y="1777697"/>
                </a:cubicBezTo>
                <a:cubicBezTo>
                  <a:pt x="494076" y="1760597"/>
                  <a:pt x="548815" y="1775316"/>
                  <a:pt x="559789" y="1779488"/>
                </a:cubicBezTo>
                <a:cubicBezTo>
                  <a:pt x="576635" y="1782628"/>
                  <a:pt x="592325" y="1790814"/>
                  <a:pt x="600727" y="1792796"/>
                </a:cubicBezTo>
                <a:cubicBezTo>
                  <a:pt x="603427" y="1792511"/>
                  <a:pt x="606307" y="1790872"/>
                  <a:pt x="609510" y="1789508"/>
                </a:cubicBezTo>
                <a:lnTo>
                  <a:pt x="615135" y="1788643"/>
                </a:lnTo>
                <a:lnTo>
                  <a:pt x="606071" y="1783975"/>
                </a:lnTo>
                <a:cubicBezTo>
                  <a:pt x="601373" y="1781243"/>
                  <a:pt x="598387" y="1778916"/>
                  <a:pt x="598461" y="1777473"/>
                </a:cubicBezTo>
                <a:cubicBezTo>
                  <a:pt x="598494" y="1776854"/>
                  <a:pt x="599120" y="1776486"/>
                  <a:pt x="600215" y="1776325"/>
                </a:cubicBezTo>
                <a:lnTo>
                  <a:pt x="600839" y="1776337"/>
                </a:lnTo>
                <a:lnTo>
                  <a:pt x="587942" y="1771584"/>
                </a:lnTo>
                <a:cubicBezTo>
                  <a:pt x="576967" y="1767413"/>
                  <a:pt x="566247" y="1758292"/>
                  <a:pt x="550128" y="1749740"/>
                </a:cubicBezTo>
                <a:cubicBezTo>
                  <a:pt x="528607" y="1741761"/>
                  <a:pt x="517337" y="1743365"/>
                  <a:pt x="509444" y="1731483"/>
                </a:cubicBezTo>
                <a:cubicBezTo>
                  <a:pt x="504594" y="1721328"/>
                  <a:pt x="513076" y="1713046"/>
                  <a:pt x="507930" y="1708667"/>
                </a:cubicBezTo>
                <a:cubicBezTo>
                  <a:pt x="494637" y="1697355"/>
                  <a:pt x="437071" y="1685396"/>
                  <a:pt x="415080" y="1677879"/>
                </a:cubicBezTo>
                <a:lnTo>
                  <a:pt x="379386" y="1665946"/>
                </a:lnTo>
                <a:lnTo>
                  <a:pt x="376504" y="1662458"/>
                </a:lnTo>
                <a:lnTo>
                  <a:pt x="367328" y="1653217"/>
                </a:lnTo>
                <a:lnTo>
                  <a:pt x="378911" y="1656681"/>
                </a:lnTo>
                <a:cubicBezTo>
                  <a:pt x="434203" y="1673700"/>
                  <a:pt x="490926" y="1691184"/>
                  <a:pt x="552673" y="1708853"/>
                </a:cubicBezTo>
                <a:cubicBezTo>
                  <a:pt x="563219" y="1712660"/>
                  <a:pt x="590139" y="1720067"/>
                  <a:pt x="620530" y="1729568"/>
                </a:cubicBezTo>
                <a:cubicBezTo>
                  <a:pt x="631504" y="1733740"/>
                  <a:pt x="715952" y="1762545"/>
                  <a:pt x="672696" y="1742098"/>
                </a:cubicBezTo>
                <a:cubicBezTo>
                  <a:pt x="652375" y="1732556"/>
                  <a:pt x="658580" y="1733746"/>
                  <a:pt x="670861" y="1737523"/>
                </a:cubicBezTo>
                <a:lnTo>
                  <a:pt x="686377" y="1742529"/>
                </a:lnTo>
                <a:lnTo>
                  <a:pt x="694240" y="1731851"/>
                </a:lnTo>
                <a:lnTo>
                  <a:pt x="691484" y="1729838"/>
                </a:lnTo>
                <a:lnTo>
                  <a:pt x="681097" y="1720575"/>
                </a:lnTo>
                <a:lnTo>
                  <a:pt x="681018" y="1720549"/>
                </a:lnTo>
                <a:cubicBezTo>
                  <a:pt x="656112" y="1712056"/>
                  <a:pt x="630157" y="1703316"/>
                  <a:pt x="624669" y="1701230"/>
                </a:cubicBezTo>
                <a:cubicBezTo>
                  <a:pt x="598004" y="1688873"/>
                  <a:pt x="573012" y="1678801"/>
                  <a:pt x="554319" y="1668061"/>
                </a:cubicBezTo>
                <a:cubicBezTo>
                  <a:pt x="551746" y="1665872"/>
                  <a:pt x="546427" y="1656178"/>
                  <a:pt x="543853" y="1653989"/>
                </a:cubicBezTo>
                <a:cubicBezTo>
                  <a:pt x="517014" y="1636316"/>
                  <a:pt x="456071" y="1637845"/>
                  <a:pt x="462449" y="1626913"/>
                </a:cubicBezTo>
                <a:cubicBezTo>
                  <a:pt x="462449" y="1626913"/>
                  <a:pt x="475821" y="1627959"/>
                  <a:pt x="486621" y="1626815"/>
                </a:cubicBezTo>
                <a:lnTo>
                  <a:pt x="484919" y="1628119"/>
                </a:lnTo>
                <a:lnTo>
                  <a:pt x="481221" y="1627387"/>
                </a:lnTo>
                <a:cubicBezTo>
                  <a:pt x="482508" y="1628481"/>
                  <a:pt x="483151" y="1629029"/>
                  <a:pt x="483825" y="1628957"/>
                </a:cubicBezTo>
                <a:lnTo>
                  <a:pt x="484919" y="1628119"/>
                </a:lnTo>
                <a:lnTo>
                  <a:pt x="491719" y="1629465"/>
                </a:lnTo>
                <a:lnTo>
                  <a:pt x="495720" y="1631544"/>
                </a:lnTo>
                <a:cubicBezTo>
                  <a:pt x="498528" y="1632427"/>
                  <a:pt x="500640" y="1632716"/>
                  <a:pt x="500640" y="1632716"/>
                </a:cubicBezTo>
                <a:cubicBezTo>
                  <a:pt x="500640" y="1632716"/>
                  <a:pt x="509120" y="1624433"/>
                  <a:pt x="517992" y="1625955"/>
                </a:cubicBezTo>
                <a:lnTo>
                  <a:pt x="525810" y="1627568"/>
                </a:lnTo>
                <a:lnTo>
                  <a:pt x="521819" y="1625849"/>
                </a:lnTo>
                <a:cubicBezTo>
                  <a:pt x="475591" y="1605005"/>
                  <a:pt x="431855" y="1584181"/>
                  <a:pt x="391802" y="1563537"/>
                </a:cubicBezTo>
                <a:lnTo>
                  <a:pt x="483149" y="1597739"/>
                </a:lnTo>
                <a:lnTo>
                  <a:pt x="478301" y="1587429"/>
                </a:lnTo>
                <a:lnTo>
                  <a:pt x="375230" y="1555194"/>
                </a:lnTo>
                <a:lnTo>
                  <a:pt x="368827" y="1549275"/>
                </a:lnTo>
                <a:lnTo>
                  <a:pt x="353019" y="1536324"/>
                </a:lnTo>
                <a:lnTo>
                  <a:pt x="390997" y="1545447"/>
                </a:lnTo>
                <a:cubicBezTo>
                  <a:pt x="401717" y="1554569"/>
                  <a:pt x="413162" y="1558280"/>
                  <a:pt x="421389" y="1554948"/>
                </a:cubicBezTo>
                <a:cubicBezTo>
                  <a:pt x="413241" y="1548015"/>
                  <a:pt x="402696" y="1544208"/>
                  <a:pt x="390997" y="1545447"/>
                </a:cubicBezTo>
                <a:lnTo>
                  <a:pt x="356028" y="1531313"/>
                </a:lnTo>
                <a:lnTo>
                  <a:pt x="361093" y="1523708"/>
                </a:lnTo>
                <a:cubicBezTo>
                  <a:pt x="362827" y="1526527"/>
                  <a:pt x="364313" y="1528943"/>
                  <a:pt x="364313" y="1528943"/>
                </a:cubicBezTo>
                <a:cubicBezTo>
                  <a:pt x="367375" y="1519843"/>
                  <a:pt x="364475" y="1521627"/>
                  <a:pt x="361093" y="1523708"/>
                </a:cubicBezTo>
                <a:lnTo>
                  <a:pt x="350376" y="1516191"/>
                </a:lnTo>
                <a:lnTo>
                  <a:pt x="385803" y="1525786"/>
                </a:lnTo>
                <a:lnTo>
                  <a:pt x="396244" y="1530452"/>
                </a:lnTo>
                <a:cubicBezTo>
                  <a:pt x="399532" y="1532125"/>
                  <a:pt x="401339" y="1533374"/>
                  <a:pt x="400614" y="1533819"/>
                </a:cubicBezTo>
                <a:lnTo>
                  <a:pt x="401067" y="1529919"/>
                </a:lnTo>
                <a:lnTo>
                  <a:pt x="448467" y="1542755"/>
                </a:lnTo>
                <a:lnTo>
                  <a:pt x="460910" y="1550582"/>
                </a:lnTo>
                <a:cubicBezTo>
                  <a:pt x="468728" y="1555697"/>
                  <a:pt x="477553" y="1561719"/>
                  <a:pt x="488588" y="1569643"/>
                </a:cubicBezTo>
                <a:cubicBezTo>
                  <a:pt x="490056" y="1570405"/>
                  <a:pt x="494009" y="1573108"/>
                  <a:pt x="498873" y="1576449"/>
                </a:cubicBezTo>
                <a:lnTo>
                  <a:pt x="503217" y="1579378"/>
                </a:lnTo>
                <a:lnTo>
                  <a:pt x="515016" y="1580272"/>
                </a:lnTo>
                <a:lnTo>
                  <a:pt x="511990" y="1577741"/>
                </a:lnTo>
                <a:cubicBezTo>
                  <a:pt x="496230" y="1566434"/>
                  <a:pt x="474063" y="1554150"/>
                  <a:pt x="467429" y="1548238"/>
                </a:cubicBezTo>
                <a:lnTo>
                  <a:pt x="466837" y="1547730"/>
                </a:lnTo>
                <a:lnTo>
                  <a:pt x="479759" y="1551229"/>
                </a:lnTo>
                <a:cubicBezTo>
                  <a:pt x="556743" y="1568517"/>
                  <a:pt x="621439" y="1607209"/>
                  <a:pt x="701249" y="1621734"/>
                </a:cubicBezTo>
                <a:cubicBezTo>
                  <a:pt x="688806" y="1615668"/>
                  <a:pt x="670553" y="1609984"/>
                  <a:pt x="676145" y="1608123"/>
                </a:cubicBezTo>
                <a:lnTo>
                  <a:pt x="689312" y="1607708"/>
                </a:lnTo>
                <a:lnTo>
                  <a:pt x="734876" y="1635776"/>
                </a:lnTo>
                <a:lnTo>
                  <a:pt x="738240" y="1636063"/>
                </a:lnTo>
                <a:lnTo>
                  <a:pt x="707349" y="1612426"/>
                </a:lnTo>
                <a:lnTo>
                  <a:pt x="710678" y="1613383"/>
                </a:lnTo>
                <a:cubicBezTo>
                  <a:pt x="736677" y="1621420"/>
                  <a:pt x="776462" y="1634286"/>
                  <a:pt x="789287" y="1632930"/>
                </a:cubicBezTo>
                <a:cubicBezTo>
                  <a:pt x="746327" y="1606705"/>
                  <a:pt x="724081" y="1604137"/>
                  <a:pt x="683398" y="1585879"/>
                </a:cubicBezTo>
                <a:cubicBezTo>
                  <a:pt x="626341" y="1564021"/>
                  <a:pt x="675250" y="1578946"/>
                  <a:pt x="697751" y="1576565"/>
                </a:cubicBezTo>
                <a:cubicBezTo>
                  <a:pt x="714849" y="1574753"/>
                  <a:pt x="675505" y="1573996"/>
                  <a:pt x="687030" y="1567442"/>
                </a:cubicBezTo>
                <a:cubicBezTo>
                  <a:pt x="698554" y="1560889"/>
                  <a:pt x="727967" y="1580750"/>
                  <a:pt x="744341" y="1584350"/>
                </a:cubicBezTo>
                <a:cubicBezTo>
                  <a:pt x="760932" y="1592440"/>
                  <a:pt x="779625" y="1603181"/>
                  <a:pt x="801398" y="1606209"/>
                </a:cubicBezTo>
                <a:cubicBezTo>
                  <a:pt x="801398" y="1606209"/>
                  <a:pt x="807524" y="1600227"/>
                  <a:pt x="812923" y="1599655"/>
                </a:cubicBezTo>
                <a:cubicBezTo>
                  <a:pt x="815023" y="1600151"/>
                  <a:pt x="819656" y="1601455"/>
                  <a:pt x="825594" y="1603198"/>
                </a:cubicBezTo>
                <a:lnTo>
                  <a:pt x="836648" y="1606527"/>
                </a:lnTo>
                <a:lnTo>
                  <a:pt x="802146" y="1589522"/>
                </a:lnTo>
                <a:cubicBezTo>
                  <a:pt x="791554" y="1583851"/>
                  <a:pt x="785338" y="1579802"/>
                  <a:pt x="785471" y="1578091"/>
                </a:cubicBezTo>
                <a:lnTo>
                  <a:pt x="793723" y="1576533"/>
                </a:lnTo>
                <a:lnTo>
                  <a:pt x="789459" y="1575061"/>
                </a:lnTo>
                <a:cubicBezTo>
                  <a:pt x="777269" y="1570608"/>
                  <a:pt x="767859" y="1566475"/>
                  <a:pt x="762499" y="1561914"/>
                </a:cubicBezTo>
                <a:cubicBezTo>
                  <a:pt x="713668" y="1536723"/>
                  <a:pt x="675303" y="1525604"/>
                  <a:pt x="626944" y="1499952"/>
                </a:cubicBezTo>
                <a:cubicBezTo>
                  <a:pt x="676108" y="1509929"/>
                  <a:pt x="713922" y="1531773"/>
                  <a:pt x="762832" y="1546698"/>
                </a:cubicBezTo>
                <a:cubicBezTo>
                  <a:pt x="785251" y="1554582"/>
                  <a:pt x="806517" y="1567510"/>
                  <a:pt x="829016" y="1565129"/>
                </a:cubicBezTo>
                <a:cubicBezTo>
                  <a:pt x="837243" y="1561796"/>
                  <a:pt x="840069" y="1559035"/>
                  <a:pt x="848513" y="1560192"/>
                </a:cubicBezTo>
                <a:lnTo>
                  <a:pt x="858345" y="1564341"/>
                </a:lnTo>
                <a:lnTo>
                  <a:pt x="913715" y="1553895"/>
                </a:lnTo>
                <a:lnTo>
                  <a:pt x="895660" y="1543533"/>
                </a:lnTo>
                <a:lnTo>
                  <a:pt x="883921" y="1538446"/>
                </a:lnTo>
                <a:lnTo>
                  <a:pt x="839360" y="1520544"/>
                </a:lnTo>
                <a:lnTo>
                  <a:pt x="838383" y="1520073"/>
                </a:lnTo>
                <a:lnTo>
                  <a:pt x="837649" y="1519828"/>
                </a:lnTo>
                <a:cubicBezTo>
                  <a:pt x="798308" y="1507259"/>
                  <a:pt x="758833" y="1496403"/>
                  <a:pt x="758833" y="1496403"/>
                </a:cubicBezTo>
                <a:cubicBezTo>
                  <a:pt x="686964" y="1461620"/>
                  <a:pt x="652749" y="1478109"/>
                  <a:pt x="601997" y="1439283"/>
                </a:cubicBezTo>
                <a:cubicBezTo>
                  <a:pt x="645629" y="1435612"/>
                  <a:pt x="812936" y="1491853"/>
                  <a:pt x="813993" y="1478154"/>
                </a:cubicBezTo>
                <a:cubicBezTo>
                  <a:pt x="814918" y="1466168"/>
                  <a:pt x="688693" y="1398884"/>
                  <a:pt x="769914" y="1410752"/>
                </a:cubicBezTo>
                <a:lnTo>
                  <a:pt x="771790" y="1411097"/>
                </a:lnTo>
                <a:lnTo>
                  <a:pt x="713025" y="1383551"/>
                </a:lnTo>
                <a:lnTo>
                  <a:pt x="674377" y="1369310"/>
                </a:lnTo>
                <a:lnTo>
                  <a:pt x="675301" y="1368935"/>
                </a:lnTo>
                <a:cubicBezTo>
                  <a:pt x="673294" y="1366821"/>
                  <a:pt x="668061" y="1362511"/>
                  <a:pt x="658185" y="1354846"/>
                </a:cubicBezTo>
                <a:lnTo>
                  <a:pt x="651693" y="1349697"/>
                </a:lnTo>
                <a:lnTo>
                  <a:pt x="664101" y="1353653"/>
                </a:lnTo>
                <a:lnTo>
                  <a:pt x="744195" y="1381913"/>
                </a:lnTo>
                <a:lnTo>
                  <a:pt x="769876" y="1401412"/>
                </a:lnTo>
                <a:lnTo>
                  <a:pt x="790279" y="1414494"/>
                </a:lnTo>
                <a:lnTo>
                  <a:pt x="790616" y="1414556"/>
                </a:lnTo>
                <a:cubicBezTo>
                  <a:pt x="798657" y="1416261"/>
                  <a:pt x="807877" y="1418418"/>
                  <a:pt x="818400" y="1421077"/>
                </a:cubicBezTo>
                <a:lnTo>
                  <a:pt x="878828" y="1435873"/>
                </a:lnTo>
                <a:lnTo>
                  <a:pt x="858601" y="1422279"/>
                </a:lnTo>
                <a:lnTo>
                  <a:pt x="863557" y="1424028"/>
                </a:lnTo>
                <a:cubicBezTo>
                  <a:pt x="885077" y="1432006"/>
                  <a:pt x="943033" y="1453771"/>
                  <a:pt x="901921" y="1435147"/>
                </a:cubicBezTo>
                <a:cubicBezTo>
                  <a:pt x="866638" y="1416317"/>
                  <a:pt x="913150" y="1434368"/>
                  <a:pt x="926993" y="1434954"/>
                </a:cubicBezTo>
                <a:cubicBezTo>
                  <a:pt x="924421" y="1432766"/>
                  <a:pt x="921847" y="1430576"/>
                  <a:pt x="919275" y="1428387"/>
                </a:cubicBezTo>
                <a:cubicBezTo>
                  <a:pt x="921847" y="1430576"/>
                  <a:pt x="911460" y="1406237"/>
                  <a:pt x="914758" y="1403017"/>
                </a:cubicBezTo>
                <a:cubicBezTo>
                  <a:pt x="916171" y="1401637"/>
                  <a:pt x="921661" y="1402055"/>
                  <a:pt x="929271" y="1403525"/>
                </a:cubicBezTo>
                <a:lnTo>
                  <a:pt x="938739" y="1405895"/>
                </a:lnTo>
                <a:lnTo>
                  <a:pt x="871389" y="1379585"/>
                </a:lnTo>
                <a:cubicBezTo>
                  <a:pt x="815193" y="1358844"/>
                  <a:pt x="758963" y="1338794"/>
                  <a:pt x="705911" y="1310364"/>
                </a:cubicBezTo>
                <a:cubicBezTo>
                  <a:pt x="633472" y="1272681"/>
                  <a:pt x="561061" y="1239153"/>
                  <a:pt x="488650" y="1205624"/>
                </a:cubicBezTo>
                <a:lnTo>
                  <a:pt x="458265" y="1190976"/>
                </a:lnTo>
                <a:lnTo>
                  <a:pt x="456732" y="1185069"/>
                </a:lnTo>
                <a:lnTo>
                  <a:pt x="456970" y="1175122"/>
                </a:lnTo>
                <a:lnTo>
                  <a:pt x="516157" y="1200955"/>
                </a:lnTo>
                <a:cubicBezTo>
                  <a:pt x="543357" y="1211988"/>
                  <a:pt x="571352" y="1222121"/>
                  <a:pt x="600931" y="1230489"/>
                </a:cubicBezTo>
                <a:cubicBezTo>
                  <a:pt x="612314" y="1243041"/>
                  <a:pt x="628614" y="1249374"/>
                  <a:pt x="646104" y="1250230"/>
                </a:cubicBezTo>
                <a:cubicBezTo>
                  <a:pt x="646104" y="1250230"/>
                  <a:pt x="650773" y="1267990"/>
                  <a:pt x="646104" y="1250230"/>
                </a:cubicBezTo>
                <a:cubicBezTo>
                  <a:pt x="641121" y="1238912"/>
                  <a:pt x="623945" y="1231614"/>
                  <a:pt x="600931" y="1230489"/>
                </a:cubicBezTo>
                <a:cubicBezTo>
                  <a:pt x="570466" y="1211927"/>
                  <a:pt x="538472" y="1196293"/>
                  <a:pt x="505870" y="1181320"/>
                </a:cubicBezTo>
                <a:lnTo>
                  <a:pt x="470249" y="1165011"/>
                </a:lnTo>
                <a:lnTo>
                  <a:pt x="473801" y="1156787"/>
                </a:lnTo>
                <a:lnTo>
                  <a:pt x="480962" y="1155358"/>
                </a:lnTo>
                <a:lnTo>
                  <a:pt x="770964" y="1282054"/>
                </a:lnTo>
                <a:lnTo>
                  <a:pt x="888190" y="1329424"/>
                </a:lnTo>
                <a:lnTo>
                  <a:pt x="884480" y="1327043"/>
                </a:lnTo>
                <a:lnTo>
                  <a:pt x="912603" y="1334787"/>
                </a:lnTo>
                <a:cubicBezTo>
                  <a:pt x="924630" y="1338225"/>
                  <a:pt x="938678" y="1342430"/>
                  <a:pt x="956512" y="1348132"/>
                </a:cubicBezTo>
                <a:cubicBezTo>
                  <a:pt x="975456" y="1353921"/>
                  <a:pt x="989475" y="1359823"/>
                  <a:pt x="1005849" y="1363422"/>
                </a:cubicBezTo>
                <a:lnTo>
                  <a:pt x="1014123" y="1364141"/>
                </a:lnTo>
                <a:lnTo>
                  <a:pt x="995447" y="1356998"/>
                </a:lnTo>
                <a:cubicBezTo>
                  <a:pt x="984047" y="1351928"/>
                  <a:pt x="974275" y="1346549"/>
                  <a:pt x="967410" y="1340676"/>
                </a:cubicBezTo>
                <a:lnTo>
                  <a:pt x="965943" y="1337420"/>
                </a:lnTo>
                <a:lnTo>
                  <a:pt x="938772" y="1329702"/>
                </a:lnTo>
                <a:cubicBezTo>
                  <a:pt x="929967" y="1326838"/>
                  <a:pt x="924652" y="1323606"/>
                  <a:pt x="927607" y="1318371"/>
                </a:cubicBezTo>
                <a:cubicBezTo>
                  <a:pt x="926193" y="1319750"/>
                  <a:pt x="937841" y="1321697"/>
                  <a:pt x="951572" y="1323371"/>
                </a:cubicBezTo>
                <a:lnTo>
                  <a:pt x="958295" y="1324084"/>
                </a:lnTo>
                <a:lnTo>
                  <a:pt x="957218" y="1322647"/>
                </a:lnTo>
                <a:cubicBezTo>
                  <a:pt x="934746" y="1310474"/>
                  <a:pt x="861957" y="1289385"/>
                  <a:pt x="839753" y="1271689"/>
                </a:cubicBezTo>
                <a:cubicBezTo>
                  <a:pt x="828101" y="1264661"/>
                  <a:pt x="828911" y="1248091"/>
                  <a:pt x="828911" y="1248091"/>
                </a:cubicBezTo>
                <a:cubicBezTo>
                  <a:pt x="828911" y="1248091"/>
                  <a:pt x="826228" y="1246344"/>
                  <a:pt x="822049" y="1244525"/>
                </a:cubicBezTo>
                <a:lnTo>
                  <a:pt x="814322" y="1242573"/>
                </a:lnTo>
                <a:lnTo>
                  <a:pt x="805945" y="1237655"/>
                </a:lnTo>
                <a:lnTo>
                  <a:pt x="805758" y="1235654"/>
                </a:lnTo>
                <a:cubicBezTo>
                  <a:pt x="805102" y="1234932"/>
                  <a:pt x="803721" y="1234864"/>
                  <a:pt x="800959" y="1234728"/>
                </a:cubicBezTo>
                <a:lnTo>
                  <a:pt x="805945" y="1237655"/>
                </a:lnTo>
                <a:lnTo>
                  <a:pt x="806212" y="1240522"/>
                </a:lnTo>
                <a:cubicBezTo>
                  <a:pt x="795705" y="1228935"/>
                  <a:pt x="779676" y="1217078"/>
                  <a:pt x="779676" y="1217078"/>
                </a:cubicBezTo>
                <a:cubicBezTo>
                  <a:pt x="786054" y="1199857"/>
                  <a:pt x="851385" y="1260261"/>
                  <a:pt x="902665" y="1268305"/>
                </a:cubicBezTo>
                <a:cubicBezTo>
                  <a:pt x="908188" y="1268574"/>
                  <a:pt x="925948" y="1263906"/>
                  <a:pt x="931471" y="1264177"/>
                </a:cubicBezTo>
                <a:lnTo>
                  <a:pt x="946223" y="1268172"/>
                </a:lnTo>
                <a:lnTo>
                  <a:pt x="639238" y="1096421"/>
                </a:lnTo>
                <a:cubicBezTo>
                  <a:pt x="557297" y="1051898"/>
                  <a:pt x="475703" y="1007789"/>
                  <a:pt x="396077" y="964342"/>
                </a:cubicBezTo>
                <a:lnTo>
                  <a:pt x="179290" y="844281"/>
                </a:lnTo>
                <a:lnTo>
                  <a:pt x="192655" y="833219"/>
                </a:lnTo>
                <a:lnTo>
                  <a:pt x="286717" y="880072"/>
                </a:lnTo>
                <a:cubicBezTo>
                  <a:pt x="431465" y="956389"/>
                  <a:pt x="589411" y="1050397"/>
                  <a:pt x="676985" y="1106610"/>
                </a:cubicBezTo>
                <a:cubicBezTo>
                  <a:pt x="735852" y="1141275"/>
                  <a:pt x="791839" y="1172497"/>
                  <a:pt x="845591" y="1201484"/>
                </a:cubicBezTo>
                <a:lnTo>
                  <a:pt x="912141" y="1236420"/>
                </a:lnTo>
                <a:lnTo>
                  <a:pt x="911611" y="1236065"/>
                </a:lnTo>
                <a:cubicBezTo>
                  <a:pt x="910286" y="1234962"/>
                  <a:pt x="909557" y="1234019"/>
                  <a:pt x="909595" y="1233298"/>
                </a:cubicBezTo>
                <a:cubicBezTo>
                  <a:pt x="909658" y="1232060"/>
                  <a:pt x="912105" y="1231827"/>
                  <a:pt x="915908" y="1232238"/>
                </a:cubicBezTo>
                <a:lnTo>
                  <a:pt x="927883" y="1234563"/>
                </a:lnTo>
                <a:lnTo>
                  <a:pt x="970370" y="1263030"/>
                </a:lnTo>
                <a:lnTo>
                  <a:pt x="969401" y="1262661"/>
                </a:lnTo>
                <a:cubicBezTo>
                  <a:pt x="965109" y="1261269"/>
                  <a:pt x="955583" y="1257604"/>
                  <a:pt x="945369" y="1253262"/>
                </a:cubicBezTo>
                <a:lnTo>
                  <a:pt x="932571" y="1247145"/>
                </a:lnTo>
                <a:lnTo>
                  <a:pt x="985243" y="1274795"/>
                </a:lnTo>
                <a:lnTo>
                  <a:pt x="991811" y="1277395"/>
                </a:lnTo>
                <a:lnTo>
                  <a:pt x="992455" y="1277827"/>
                </a:lnTo>
                <a:lnTo>
                  <a:pt x="997921" y="1281451"/>
                </a:lnTo>
                <a:lnTo>
                  <a:pt x="1000776" y="1282949"/>
                </a:lnTo>
                <a:lnTo>
                  <a:pt x="1003125" y="1284197"/>
                </a:lnTo>
                <a:lnTo>
                  <a:pt x="1047458" y="1297857"/>
                </a:lnTo>
                <a:lnTo>
                  <a:pt x="984013" y="1254358"/>
                </a:lnTo>
                <a:lnTo>
                  <a:pt x="981459" y="1252394"/>
                </a:lnTo>
                <a:lnTo>
                  <a:pt x="997419" y="1256553"/>
                </a:lnTo>
                <a:lnTo>
                  <a:pt x="999841" y="1256499"/>
                </a:lnTo>
                <a:lnTo>
                  <a:pt x="1003775" y="1259414"/>
                </a:lnTo>
                <a:lnTo>
                  <a:pt x="1031349" y="1276134"/>
                </a:lnTo>
                <a:lnTo>
                  <a:pt x="1055142" y="1274134"/>
                </a:lnTo>
                <a:cubicBezTo>
                  <a:pt x="1053832" y="1274244"/>
                  <a:pt x="1053937" y="1273596"/>
                  <a:pt x="1055124" y="1272350"/>
                </a:cubicBezTo>
                <a:lnTo>
                  <a:pt x="1059192" y="1268967"/>
                </a:lnTo>
                <a:lnTo>
                  <a:pt x="1016253" y="1237343"/>
                </a:lnTo>
                <a:lnTo>
                  <a:pt x="995891" y="1228179"/>
                </a:lnTo>
                <a:cubicBezTo>
                  <a:pt x="989256" y="1225245"/>
                  <a:pt x="983777" y="1222901"/>
                  <a:pt x="979703" y="1221318"/>
                </a:cubicBezTo>
                <a:cubicBezTo>
                  <a:pt x="889932" y="1179558"/>
                  <a:pt x="805929" y="1142464"/>
                  <a:pt x="724075" y="1106282"/>
                </a:cubicBezTo>
                <a:lnTo>
                  <a:pt x="632272" y="1064847"/>
                </a:lnTo>
                <a:lnTo>
                  <a:pt x="639311" y="1059589"/>
                </a:lnTo>
                <a:lnTo>
                  <a:pt x="641486" y="1058178"/>
                </a:lnTo>
                <a:lnTo>
                  <a:pt x="789967" y="1119768"/>
                </a:lnTo>
                <a:cubicBezTo>
                  <a:pt x="823442" y="1133400"/>
                  <a:pt x="901594" y="1176899"/>
                  <a:pt x="930131" y="1178294"/>
                </a:cubicBezTo>
                <a:cubicBezTo>
                  <a:pt x="941178" y="1178833"/>
                  <a:pt x="941988" y="1162263"/>
                  <a:pt x="959793" y="1156674"/>
                </a:cubicBezTo>
                <a:lnTo>
                  <a:pt x="976158" y="1158867"/>
                </a:lnTo>
                <a:lnTo>
                  <a:pt x="969466" y="1149496"/>
                </a:lnTo>
                <a:cubicBezTo>
                  <a:pt x="957399" y="1136376"/>
                  <a:pt x="954017" y="1138457"/>
                  <a:pt x="946659" y="1132991"/>
                </a:cubicBezTo>
                <a:cubicBezTo>
                  <a:pt x="927059" y="1120618"/>
                  <a:pt x="914511" y="1107797"/>
                  <a:pt x="937244" y="1117685"/>
                </a:cubicBezTo>
                <a:cubicBezTo>
                  <a:pt x="975190" y="1139314"/>
                  <a:pt x="995026" y="1150985"/>
                  <a:pt x="1025686" y="1173763"/>
                </a:cubicBezTo>
                <a:lnTo>
                  <a:pt x="1033371" y="1178712"/>
                </a:lnTo>
                <a:lnTo>
                  <a:pt x="1062669" y="1184370"/>
                </a:lnTo>
                <a:lnTo>
                  <a:pt x="1052732" y="1177670"/>
                </a:lnTo>
                <a:cubicBezTo>
                  <a:pt x="1037769" y="1166332"/>
                  <a:pt x="1016200" y="1151840"/>
                  <a:pt x="1008840" y="1146374"/>
                </a:cubicBezTo>
                <a:cubicBezTo>
                  <a:pt x="1005744" y="1141339"/>
                  <a:pt x="1006759" y="1139743"/>
                  <a:pt x="1007993" y="1138498"/>
                </a:cubicBezTo>
                <a:lnTo>
                  <a:pt x="1008014" y="1138216"/>
                </a:lnTo>
                <a:lnTo>
                  <a:pt x="1004416" y="1136465"/>
                </a:lnTo>
                <a:cubicBezTo>
                  <a:pt x="957438" y="1115251"/>
                  <a:pt x="911573" y="1097091"/>
                  <a:pt x="897529" y="1092318"/>
                </a:cubicBezTo>
                <a:cubicBezTo>
                  <a:pt x="821401" y="1034076"/>
                  <a:pt x="996768" y="1091199"/>
                  <a:pt x="1090176" y="1110877"/>
                </a:cubicBezTo>
                <a:lnTo>
                  <a:pt x="1097095" y="1111964"/>
                </a:lnTo>
                <a:lnTo>
                  <a:pt x="1031782" y="1080834"/>
                </a:lnTo>
                <a:cubicBezTo>
                  <a:pt x="1015528" y="1073580"/>
                  <a:pt x="959535" y="1048697"/>
                  <a:pt x="987801" y="1055615"/>
                </a:cubicBezTo>
                <a:cubicBezTo>
                  <a:pt x="1024061" y="1068922"/>
                  <a:pt x="1058871" y="1083541"/>
                  <a:pt x="1093113" y="1098018"/>
                </a:cubicBezTo>
                <a:lnTo>
                  <a:pt x="1138018" y="1116328"/>
                </a:lnTo>
                <a:lnTo>
                  <a:pt x="1139655" y="1116230"/>
                </a:lnTo>
                <a:cubicBezTo>
                  <a:pt x="1142286" y="1115515"/>
                  <a:pt x="1143772" y="1114274"/>
                  <a:pt x="1143916" y="1112418"/>
                </a:cubicBezTo>
                <a:cubicBezTo>
                  <a:pt x="1147060" y="1105349"/>
                  <a:pt x="1136380" y="1094906"/>
                  <a:pt x="1120391" y="1083740"/>
                </a:cubicBezTo>
                <a:lnTo>
                  <a:pt x="1105393" y="1074284"/>
                </a:lnTo>
                <a:lnTo>
                  <a:pt x="785548" y="934075"/>
                </a:lnTo>
                <a:lnTo>
                  <a:pt x="784384" y="933559"/>
                </a:lnTo>
                <a:lnTo>
                  <a:pt x="784495" y="933552"/>
                </a:lnTo>
                <a:cubicBezTo>
                  <a:pt x="824248" y="925591"/>
                  <a:pt x="863777" y="947281"/>
                  <a:pt x="915688" y="968285"/>
                </a:cubicBezTo>
                <a:cubicBezTo>
                  <a:pt x="967294" y="989189"/>
                  <a:pt x="1020536" y="1011809"/>
                  <a:pt x="1073530" y="1035448"/>
                </a:cubicBezTo>
                <a:lnTo>
                  <a:pt x="1079839" y="1038403"/>
                </a:lnTo>
                <a:lnTo>
                  <a:pt x="1098877" y="1041964"/>
                </a:lnTo>
                <a:lnTo>
                  <a:pt x="965594" y="946816"/>
                </a:lnTo>
                <a:cubicBezTo>
                  <a:pt x="892170" y="884050"/>
                  <a:pt x="964021" y="926154"/>
                  <a:pt x="1029467" y="964777"/>
                </a:cubicBezTo>
                <a:cubicBezTo>
                  <a:pt x="1081751" y="995482"/>
                  <a:pt x="1134809" y="1023458"/>
                  <a:pt x="1184824" y="1049106"/>
                </a:cubicBezTo>
                <a:lnTo>
                  <a:pt x="1212281" y="1063190"/>
                </a:lnTo>
                <a:lnTo>
                  <a:pt x="1256521" y="1071473"/>
                </a:lnTo>
                <a:cubicBezTo>
                  <a:pt x="1325332" y="1086947"/>
                  <a:pt x="1396689" y="1105897"/>
                  <a:pt x="1465166" y="1128491"/>
                </a:cubicBezTo>
                <a:cubicBezTo>
                  <a:pt x="1505996" y="1138665"/>
                  <a:pt x="1630359" y="1212131"/>
                  <a:pt x="1693874" y="1220395"/>
                </a:cubicBezTo>
                <a:cubicBezTo>
                  <a:pt x="1780073" y="1226753"/>
                  <a:pt x="1591135" y="1158722"/>
                  <a:pt x="1571252" y="1146783"/>
                </a:cubicBezTo>
                <a:cubicBezTo>
                  <a:pt x="1392785" y="1077870"/>
                  <a:pt x="1373959" y="1052238"/>
                  <a:pt x="1175783" y="969104"/>
                </a:cubicBezTo>
                <a:cubicBezTo>
                  <a:pt x="1123798" y="946259"/>
                  <a:pt x="1081402" y="933945"/>
                  <a:pt x="1039889" y="910218"/>
                </a:cubicBezTo>
                <a:cubicBezTo>
                  <a:pt x="949367" y="847516"/>
                  <a:pt x="1127148" y="902877"/>
                  <a:pt x="1169718" y="912908"/>
                </a:cubicBezTo>
                <a:cubicBezTo>
                  <a:pt x="1232001" y="937155"/>
                  <a:pt x="1292341" y="986517"/>
                  <a:pt x="1305984" y="944542"/>
                </a:cubicBezTo>
                <a:cubicBezTo>
                  <a:pt x="1305190" y="954813"/>
                  <a:pt x="1242501" y="907776"/>
                  <a:pt x="1198923" y="872209"/>
                </a:cubicBezTo>
                <a:lnTo>
                  <a:pt x="1189477" y="864146"/>
                </a:lnTo>
                <a:lnTo>
                  <a:pt x="1200412" y="868037"/>
                </a:lnTo>
                <a:cubicBezTo>
                  <a:pt x="1256682" y="887859"/>
                  <a:pt x="1315135" y="909769"/>
                  <a:pt x="1368740" y="935794"/>
                </a:cubicBezTo>
                <a:lnTo>
                  <a:pt x="1380243" y="941188"/>
                </a:lnTo>
                <a:lnTo>
                  <a:pt x="1352015" y="920210"/>
                </a:lnTo>
                <a:lnTo>
                  <a:pt x="1397085" y="949086"/>
                </a:lnTo>
                <a:lnTo>
                  <a:pt x="1410932" y="955580"/>
                </a:lnTo>
                <a:lnTo>
                  <a:pt x="1395298" y="944377"/>
                </a:lnTo>
                <a:lnTo>
                  <a:pt x="1364271" y="921055"/>
                </a:lnTo>
                <a:lnTo>
                  <a:pt x="1369494" y="922978"/>
                </a:lnTo>
                <a:lnTo>
                  <a:pt x="1369732" y="923039"/>
                </a:lnTo>
                <a:lnTo>
                  <a:pt x="1371167" y="923971"/>
                </a:lnTo>
                <a:cubicBezTo>
                  <a:pt x="1374602" y="926621"/>
                  <a:pt x="1392327" y="940282"/>
                  <a:pt x="1393636" y="939477"/>
                </a:cubicBezTo>
                <a:cubicBezTo>
                  <a:pt x="1397782" y="936927"/>
                  <a:pt x="1378748" y="924071"/>
                  <a:pt x="1380090" y="926253"/>
                </a:cubicBezTo>
                <a:lnTo>
                  <a:pt x="1378461" y="925177"/>
                </a:lnTo>
                <a:lnTo>
                  <a:pt x="1380823" y="924018"/>
                </a:lnTo>
                <a:lnTo>
                  <a:pt x="1340370" y="911128"/>
                </a:lnTo>
                <a:cubicBezTo>
                  <a:pt x="1295886" y="895619"/>
                  <a:pt x="1250621" y="878786"/>
                  <a:pt x="1205010" y="861539"/>
                </a:cubicBezTo>
                <a:lnTo>
                  <a:pt x="1172284" y="849473"/>
                </a:lnTo>
                <a:lnTo>
                  <a:pt x="1164711" y="843011"/>
                </a:lnTo>
                <a:cubicBezTo>
                  <a:pt x="1164711" y="843011"/>
                  <a:pt x="1159978" y="842558"/>
                  <a:pt x="1153429" y="841409"/>
                </a:cubicBezTo>
                <a:lnTo>
                  <a:pt x="1143073" y="838705"/>
                </a:lnTo>
                <a:lnTo>
                  <a:pt x="1127795" y="833069"/>
                </a:lnTo>
                <a:lnTo>
                  <a:pt x="1115694" y="824167"/>
                </a:lnTo>
                <a:cubicBezTo>
                  <a:pt x="1113554" y="819243"/>
                  <a:pt x="1115435" y="813131"/>
                  <a:pt x="1124253" y="805582"/>
                </a:cubicBezTo>
                <a:cubicBezTo>
                  <a:pt x="1124253" y="805582"/>
                  <a:pt x="1176240" y="828430"/>
                  <a:pt x="1206595" y="839482"/>
                </a:cubicBezTo>
                <a:lnTo>
                  <a:pt x="1206702" y="840675"/>
                </a:lnTo>
                <a:lnTo>
                  <a:pt x="1216992" y="840585"/>
                </a:lnTo>
                <a:lnTo>
                  <a:pt x="1223617" y="843883"/>
                </a:lnTo>
                <a:lnTo>
                  <a:pt x="1227227" y="839865"/>
                </a:lnTo>
                <a:lnTo>
                  <a:pt x="1379715" y="896759"/>
                </a:lnTo>
                <a:cubicBezTo>
                  <a:pt x="1415378" y="914366"/>
                  <a:pt x="1497034" y="950594"/>
                  <a:pt x="1499546" y="957461"/>
                </a:cubicBezTo>
                <a:lnTo>
                  <a:pt x="1495389" y="957998"/>
                </a:lnTo>
                <a:lnTo>
                  <a:pt x="1500150" y="960793"/>
                </a:lnTo>
                <a:lnTo>
                  <a:pt x="1515322" y="965107"/>
                </a:lnTo>
                <a:lnTo>
                  <a:pt x="1503906" y="957719"/>
                </a:lnTo>
                <a:lnTo>
                  <a:pt x="1482341" y="943787"/>
                </a:lnTo>
                <a:lnTo>
                  <a:pt x="1493830" y="946176"/>
                </a:lnTo>
                <a:cubicBezTo>
                  <a:pt x="1510219" y="945739"/>
                  <a:pt x="1491542" y="939565"/>
                  <a:pt x="1479176" y="936429"/>
                </a:cubicBezTo>
                <a:lnTo>
                  <a:pt x="1463206" y="930977"/>
                </a:lnTo>
                <a:lnTo>
                  <a:pt x="1453547" y="924432"/>
                </a:lnTo>
                <a:lnTo>
                  <a:pt x="1452380" y="923648"/>
                </a:lnTo>
                <a:lnTo>
                  <a:pt x="1458902" y="925446"/>
                </a:lnTo>
                <a:cubicBezTo>
                  <a:pt x="1467696" y="927827"/>
                  <a:pt x="1476356" y="930336"/>
                  <a:pt x="1484379" y="933470"/>
                </a:cubicBezTo>
                <a:cubicBezTo>
                  <a:pt x="1502862" y="939478"/>
                  <a:pt x="1523534" y="950071"/>
                  <a:pt x="1543294" y="954833"/>
                </a:cubicBezTo>
                <a:cubicBezTo>
                  <a:pt x="1545933" y="955572"/>
                  <a:pt x="1547819" y="956047"/>
                  <a:pt x="1549078" y="956303"/>
                </a:cubicBezTo>
                <a:lnTo>
                  <a:pt x="1549814" y="956360"/>
                </a:lnTo>
                <a:lnTo>
                  <a:pt x="1547431" y="955038"/>
                </a:lnTo>
                <a:lnTo>
                  <a:pt x="1547338" y="954215"/>
                </a:lnTo>
                <a:lnTo>
                  <a:pt x="1546852" y="953924"/>
                </a:lnTo>
                <a:cubicBezTo>
                  <a:pt x="1541352" y="951334"/>
                  <a:pt x="1531853" y="947431"/>
                  <a:pt x="1526415" y="945135"/>
                </a:cubicBezTo>
                <a:cubicBezTo>
                  <a:pt x="1515537" y="940544"/>
                  <a:pt x="1503091" y="935008"/>
                  <a:pt x="1499298" y="934113"/>
                </a:cubicBezTo>
                <a:cubicBezTo>
                  <a:pt x="1496975" y="932136"/>
                  <a:pt x="1492135" y="928018"/>
                  <a:pt x="1490973" y="927029"/>
                </a:cubicBezTo>
                <a:cubicBezTo>
                  <a:pt x="1486212" y="925310"/>
                  <a:pt x="1483581" y="925404"/>
                  <a:pt x="1479768" y="924881"/>
                </a:cubicBezTo>
                <a:cubicBezTo>
                  <a:pt x="1478607" y="923893"/>
                  <a:pt x="1476417" y="919308"/>
                  <a:pt x="1471250" y="917632"/>
                </a:cubicBezTo>
                <a:cubicBezTo>
                  <a:pt x="1466489" y="915913"/>
                  <a:pt x="1452845" y="914024"/>
                  <a:pt x="1444212" y="909010"/>
                </a:cubicBezTo>
                <a:cubicBezTo>
                  <a:pt x="1429656" y="901289"/>
                  <a:pt x="1454370" y="907935"/>
                  <a:pt x="1459325" y="909818"/>
                </a:cubicBezTo>
                <a:cubicBezTo>
                  <a:pt x="1466931" y="911235"/>
                  <a:pt x="1474015" y="914931"/>
                  <a:pt x="1477809" y="915827"/>
                </a:cubicBezTo>
                <a:cubicBezTo>
                  <a:pt x="1480246" y="915569"/>
                  <a:pt x="1483012" y="912867"/>
                  <a:pt x="1486611" y="913598"/>
                </a:cubicBezTo>
                <a:cubicBezTo>
                  <a:pt x="1492368" y="913637"/>
                  <a:pt x="1501286" y="917046"/>
                  <a:pt x="1510770" y="921228"/>
                </a:cubicBezTo>
                <a:lnTo>
                  <a:pt x="1538231" y="933458"/>
                </a:lnTo>
                <a:lnTo>
                  <a:pt x="1537605" y="933258"/>
                </a:lnTo>
                <a:lnTo>
                  <a:pt x="1536107" y="932757"/>
                </a:lnTo>
                <a:cubicBezTo>
                  <a:pt x="1535830" y="932669"/>
                  <a:pt x="1535977" y="932728"/>
                  <a:pt x="1536433" y="932885"/>
                </a:cubicBezTo>
                <a:lnTo>
                  <a:pt x="1537605" y="933258"/>
                </a:lnTo>
                <a:lnTo>
                  <a:pt x="1538327" y="933500"/>
                </a:lnTo>
                <a:lnTo>
                  <a:pt x="1538231" y="933458"/>
                </a:lnTo>
                <a:lnTo>
                  <a:pt x="1541956" y="934645"/>
                </a:lnTo>
                <a:cubicBezTo>
                  <a:pt x="1546882" y="936114"/>
                  <a:pt x="1553065" y="937683"/>
                  <a:pt x="1553132" y="936379"/>
                </a:cubicBezTo>
                <a:cubicBezTo>
                  <a:pt x="1554523" y="932898"/>
                  <a:pt x="1533487" y="929382"/>
                  <a:pt x="1533487" y="929382"/>
                </a:cubicBezTo>
                <a:cubicBezTo>
                  <a:pt x="1511325" y="920243"/>
                  <a:pt x="1492842" y="914234"/>
                  <a:pt x="1472035" y="906250"/>
                </a:cubicBezTo>
                <a:cubicBezTo>
                  <a:pt x="1467081" y="904366"/>
                  <a:pt x="1462241" y="900248"/>
                  <a:pt x="1454963" y="896387"/>
                </a:cubicBezTo>
                <a:cubicBezTo>
                  <a:pt x="1445247" y="892784"/>
                  <a:pt x="1440158" y="893508"/>
                  <a:pt x="1436594" y="888143"/>
                </a:cubicBezTo>
                <a:cubicBezTo>
                  <a:pt x="1434405" y="883559"/>
                  <a:pt x="1438235" y="879819"/>
                  <a:pt x="1435911" y="877842"/>
                </a:cubicBezTo>
                <a:cubicBezTo>
                  <a:pt x="1429909" y="872735"/>
                  <a:pt x="1403918" y="867336"/>
                  <a:pt x="1393990" y="863941"/>
                </a:cubicBezTo>
                <a:lnTo>
                  <a:pt x="1377874" y="858554"/>
                </a:lnTo>
                <a:lnTo>
                  <a:pt x="1376572" y="856979"/>
                </a:lnTo>
                <a:lnTo>
                  <a:pt x="1372429" y="852807"/>
                </a:lnTo>
                <a:lnTo>
                  <a:pt x="1377659" y="854371"/>
                </a:lnTo>
                <a:cubicBezTo>
                  <a:pt x="1402624" y="862055"/>
                  <a:pt x="1428233" y="869949"/>
                  <a:pt x="1456112" y="877926"/>
                </a:cubicBezTo>
                <a:lnTo>
                  <a:pt x="1462809" y="880005"/>
                </a:lnTo>
                <a:lnTo>
                  <a:pt x="1462534" y="878991"/>
                </a:lnTo>
                <a:cubicBezTo>
                  <a:pt x="1466795" y="869415"/>
                  <a:pt x="1496343" y="885940"/>
                  <a:pt x="1510850" y="894802"/>
                </a:cubicBezTo>
                <a:lnTo>
                  <a:pt x="1511914" y="895467"/>
                </a:lnTo>
                <a:lnTo>
                  <a:pt x="1512739" y="895700"/>
                </a:lnTo>
                <a:cubicBezTo>
                  <a:pt x="1516842" y="896733"/>
                  <a:pt x="1517626" y="896397"/>
                  <a:pt x="1510302" y="892936"/>
                </a:cubicBezTo>
                <a:cubicBezTo>
                  <a:pt x="1491953" y="884320"/>
                  <a:pt x="1521507" y="895084"/>
                  <a:pt x="1525107" y="895815"/>
                </a:cubicBezTo>
                <a:cubicBezTo>
                  <a:pt x="1527739" y="895721"/>
                  <a:pt x="1536541" y="893493"/>
                  <a:pt x="1536656" y="891258"/>
                </a:cubicBezTo>
                <a:cubicBezTo>
                  <a:pt x="1535494" y="890269"/>
                  <a:pt x="1493574" y="876368"/>
                  <a:pt x="1488618" y="874485"/>
                </a:cubicBezTo>
                <a:cubicBezTo>
                  <a:pt x="1476579" y="868906"/>
                  <a:pt x="1465295" y="864358"/>
                  <a:pt x="1456855" y="859509"/>
                </a:cubicBezTo>
                <a:cubicBezTo>
                  <a:pt x="1455694" y="858521"/>
                  <a:pt x="1453292" y="854144"/>
                  <a:pt x="1452130" y="853155"/>
                </a:cubicBezTo>
                <a:cubicBezTo>
                  <a:pt x="1440012" y="845176"/>
                  <a:pt x="1412496" y="845867"/>
                  <a:pt x="1415377" y="840930"/>
                </a:cubicBezTo>
                <a:cubicBezTo>
                  <a:pt x="1415377" y="840930"/>
                  <a:pt x="1421414" y="841402"/>
                  <a:pt x="1426290" y="840887"/>
                </a:cubicBezTo>
                <a:lnTo>
                  <a:pt x="1425522" y="841475"/>
                </a:lnTo>
                <a:lnTo>
                  <a:pt x="1423852" y="841145"/>
                </a:lnTo>
                <a:cubicBezTo>
                  <a:pt x="1424433" y="841639"/>
                  <a:pt x="1424723" y="841886"/>
                  <a:pt x="1425028" y="841853"/>
                </a:cubicBezTo>
                <a:lnTo>
                  <a:pt x="1425522" y="841475"/>
                </a:lnTo>
                <a:lnTo>
                  <a:pt x="1428592" y="842083"/>
                </a:lnTo>
                <a:lnTo>
                  <a:pt x="1430398" y="843022"/>
                </a:lnTo>
                <a:cubicBezTo>
                  <a:pt x="1431666" y="843420"/>
                  <a:pt x="1432620" y="843551"/>
                  <a:pt x="1432620" y="843551"/>
                </a:cubicBezTo>
                <a:cubicBezTo>
                  <a:pt x="1432620" y="843551"/>
                  <a:pt x="1433576" y="842616"/>
                  <a:pt x="1435035" y="841767"/>
                </a:cubicBezTo>
                <a:lnTo>
                  <a:pt x="1438283" y="841006"/>
                </a:lnTo>
                <a:lnTo>
                  <a:pt x="1411653" y="828244"/>
                </a:lnTo>
                <a:cubicBezTo>
                  <a:pt x="1419141" y="830589"/>
                  <a:pt x="1427126" y="833427"/>
                  <a:pt x="1435486" y="836596"/>
                </a:cubicBezTo>
                <a:lnTo>
                  <a:pt x="1455755" y="844629"/>
                </a:lnTo>
                <a:lnTo>
                  <a:pt x="1458728" y="845649"/>
                </a:lnTo>
                <a:cubicBezTo>
                  <a:pt x="1465619" y="848208"/>
                  <a:pt x="1472350" y="850922"/>
                  <a:pt x="1476046" y="851735"/>
                </a:cubicBezTo>
                <a:cubicBezTo>
                  <a:pt x="1477207" y="852723"/>
                  <a:pt x="1479973" y="850022"/>
                  <a:pt x="1482411" y="849764"/>
                </a:cubicBezTo>
                <a:cubicBezTo>
                  <a:pt x="1493518" y="849885"/>
                  <a:pt x="1511965" y="860528"/>
                  <a:pt x="1524332" y="863665"/>
                </a:cubicBezTo>
                <a:cubicBezTo>
                  <a:pt x="1535404" y="868420"/>
                  <a:pt x="1548799" y="875153"/>
                  <a:pt x="1565925" y="880008"/>
                </a:cubicBezTo>
                <a:cubicBezTo>
                  <a:pt x="1565925" y="880008"/>
                  <a:pt x="1569719" y="880904"/>
                  <a:pt x="1571208" y="879449"/>
                </a:cubicBezTo>
                <a:cubicBezTo>
                  <a:pt x="1570645" y="876637"/>
                  <a:pt x="1562333" y="873257"/>
                  <a:pt x="1553395" y="870220"/>
                </a:cubicBezTo>
                <a:lnTo>
                  <a:pt x="1547678" y="868379"/>
                </a:lnTo>
                <a:lnTo>
                  <a:pt x="1549331" y="869482"/>
                </a:lnTo>
                <a:lnTo>
                  <a:pt x="1546639" y="868044"/>
                </a:lnTo>
                <a:lnTo>
                  <a:pt x="1540413" y="866037"/>
                </a:lnTo>
                <a:cubicBezTo>
                  <a:pt x="1536523" y="864806"/>
                  <a:pt x="1533369" y="863773"/>
                  <a:pt x="1531839" y="863055"/>
                </a:cubicBezTo>
                <a:cubicBezTo>
                  <a:pt x="1498123" y="848749"/>
                  <a:pt x="1463943" y="836576"/>
                  <a:pt x="1429291" y="825217"/>
                </a:cubicBezTo>
                <a:lnTo>
                  <a:pt x="1375998" y="808550"/>
                </a:lnTo>
                <a:lnTo>
                  <a:pt x="1373106" y="805878"/>
                </a:lnTo>
                <a:lnTo>
                  <a:pt x="1365969" y="800031"/>
                </a:lnTo>
                <a:lnTo>
                  <a:pt x="1383116" y="804149"/>
                </a:lnTo>
                <a:lnTo>
                  <a:pt x="1367328" y="797768"/>
                </a:lnTo>
                <a:lnTo>
                  <a:pt x="1369615" y="794334"/>
                </a:lnTo>
                <a:lnTo>
                  <a:pt x="1364776" y="790940"/>
                </a:lnTo>
                <a:lnTo>
                  <a:pt x="1380771" y="795272"/>
                </a:lnTo>
                <a:lnTo>
                  <a:pt x="1385485" y="797379"/>
                </a:lnTo>
                <a:cubicBezTo>
                  <a:pt x="1386969" y="798134"/>
                  <a:pt x="1387785" y="798697"/>
                  <a:pt x="1387458" y="798899"/>
                </a:cubicBezTo>
                <a:lnTo>
                  <a:pt x="1387663" y="797138"/>
                </a:lnTo>
                <a:lnTo>
                  <a:pt x="1409064" y="802934"/>
                </a:lnTo>
                <a:lnTo>
                  <a:pt x="1414682" y="806468"/>
                </a:lnTo>
                <a:cubicBezTo>
                  <a:pt x="1418211" y="808777"/>
                  <a:pt x="1422196" y="811496"/>
                  <a:pt x="1427178" y="815074"/>
                </a:cubicBezTo>
                <a:cubicBezTo>
                  <a:pt x="1429829" y="816450"/>
                  <a:pt x="1450430" y="831853"/>
                  <a:pt x="1443528" y="823566"/>
                </a:cubicBezTo>
                <a:cubicBezTo>
                  <a:pt x="1438080" y="817642"/>
                  <a:pt x="1421619" y="808968"/>
                  <a:pt x="1417625" y="805409"/>
                </a:cubicBezTo>
                <a:lnTo>
                  <a:pt x="1417358" y="805179"/>
                </a:lnTo>
                <a:lnTo>
                  <a:pt x="1423192" y="806760"/>
                </a:lnTo>
                <a:cubicBezTo>
                  <a:pt x="1440571" y="810662"/>
                  <a:pt x="1456562" y="816981"/>
                  <a:pt x="1472715" y="823144"/>
                </a:cubicBezTo>
                <a:lnTo>
                  <a:pt x="1484511" y="827377"/>
                </a:lnTo>
                <a:lnTo>
                  <a:pt x="1467581" y="816346"/>
                </a:lnTo>
                <a:cubicBezTo>
                  <a:pt x="1454462" y="808279"/>
                  <a:pt x="1441055" y="800171"/>
                  <a:pt x="1428273" y="791615"/>
                </a:cubicBezTo>
                <a:cubicBezTo>
                  <a:pt x="1414986" y="781991"/>
                  <a:pt x="1401458" y="772829"/>
                  <a:pt x="1388507" y="763875"/>
                </a:cubicBezTo>
                <a:cubicBezTo>
                  <a:pt x="1375557" y="754922"/>
                  <a:pt x="1363185" y="746176"/>
                  <a:pt x="1352215" y="737383"/>
                </a:cubicBezTo>
                <a:cubicBezTo>
                  <a:pt x="1366696" y="745771"/>
                  <a:pt x="1382189" y="756294"/>
                  <a:pt x="1396033" y="766578"/>
                </a:cubicBezTo>
                <a:lnTo>
                  <a:pt x="1411074" y="775875"/>
                </a:lnTo>
                <a:cubicBezTo>
                  <a:pt x="1413910" y="774130"/>
                  <a:pt x="1402830" y="765405"/>
                  <a:pt x="1400179" y="764028"/>
                </a:cubicBezTo>
                <a:cubicBezTo>
                  <a:pt x="1369169" y="740992"/>
                  <a:pt x="1329382" y="718843"/>
                  <a:pt x="1304084" y="695802"/>
                </a:cubicBezTo>
                <a:cubicBezTo>
                  <a:pt x="1334132" y="711408"/>
                  <a:pt x="1365734" y="738341"/>
                  <a:pt x="1395257" y="756027"/>
                </a:cubicBezTo>
                <a:cubicBezTo>
                  <a:pt x="1386302" y="750756"/>
                  <a:pt x="1402014" y="761145"/>
                  <a:pt x="1402870" y="759114"/>
                </a:cubicBezTo>
                <a:cubicBezTo>
                  <a:pt x="1404145" y="755322"/>
                  <a:pt x="1396566" y="755222"/>
                  <a:pt x="1396566" y="755222"/>
                </a:cubicBezTo>
                <a:cubicBezTo>
                  <a:pt x="1379736" y="743015"/>
                  <a:pt x="1363296" y="731445"/>
                  <a:pt x="1347366" y="719969"/>
                </a:cubicBezTo>
                <a:lnTo>
                  <a:pt x="1316340" y="696646"/>
                </a:lnTo>
                <a:lnTo>
                  <a:pt x="1321564" y="698569"/>
                </a:lnTo>
                <a:lnTo>
                  <a:pt x="1321801" y="698631"/>
                </a:lnTo>
                <a:lnTo>
                  <a:pt x="1323237" y="699562"/>
                </a:lnTo>
                <a:cubicBezTo>
                  <a:pt x="1326671" y="702212"/>
                  <a:pt x="1344396" y="715874"/>
                  <a:pt x="1345705" y="715068"/>
                </a:cubicBezTo>
                <a:cubicBezTo>
                  <a:pt x="1349851" y="712518"/>
                  <a:pt x="1330816" y="699662"/>
                  <a:pt x="1332159" y="701844"/>
                </a:cubicBezTo>
                <a:lnTo>
                  <a:pt x="1330530" y="700769"/>
                </a:lnTo>
                <a:lnTo>
                  <a:pt x="1333115" y="699500"/>
                </a:lnTo>
                <a:cubicBezTo>
                  <a:pt x="1332358" y="698692"/>
                  <a:pt x="1330186" y="697584"/>
                  <a:pt x="1327356" y="696367"/>
                </a:cubicBezTo>
                <a:lnTo>
                  <a:pt x="1320005" y="693495"/>
                </a:lnTo>
                <a:lnTo>
                  <a:pt x="1315663" y="690183"/>
                </a:lnTo>
                <a:cubicBezTo>
                  <a:pt x="1314959" y="686105"/>
                  <a:pt x="1331455" y="697765"/>
                  <a:pt x="1331455" y="697765"/>
                </a:cubicBezTo>
                <a:cubicBezTo>
                  <a:pt x="1362240" y="720438"/>
                  <a:pt x="1390453" y="738928"/>
                  <a:pt x="1416356" y="757085"/>
                </a:cubicBezTo>
                <a:cubicBezTo>
                  <a:pt x="1419008" y="758462"/>
                  <a:pt x="1447926" y="781031"/>
                  <a:pt x="1451399" y="777389"/>
                </a:cubicBezTo>
                <a:cubicBezTo>
                  <a:pt x="1453347" y="774688"/>
                  <a:pt x="1432220" y="761363"/>
                  <a:pt x="1447076" y="773783"/>
                </a:cubicBezTo>
                <a:cubicBezTo>
                  <a:pt x="1423153" y="755912"/>
                  <a:pt x="1401355" y="741497"/>
                  <a:pt x="1377885" y="724852"/>
                </a:cubicBezTo>
                <a:cubicBezTo>
                  <a:pt x="1377214" y="723760"/>
                  <a:pt x="1351797" y="709817"/>
                  <a:pt x="1351652" y="706647"/>
                </a:cubicBezTo>
                <a:cubicBezTo>
                  <a:pt x="1354455" y="701915"/>
                  <a:pt x="1368333" y="715187"/>
                  <a:pt x="1368333" y="715187"/>
                </a:cubicBezTo>
                <a:cubicBezTo>
                  <a:pt x="1399869" y="736146"/>
                  <a:pt x="1417673" y="747002"/>
                  <a:pt x="1447228" y="767674"/>
                </a:cubicBezTo>
                <a:cubicBezTo>
                  <a:pt x="1449879" y="769051"/>
                  <a:pt x="1477236" y="789571"/>
                  <a:pt x="1479402" y="786735"/>
                </a:cubicBezTo>
                <a:cubicBezTo>
                  <a:pt x="1479256" y="783566"/>
                  <a:pt x="1454623" y="770895"/>
                  <a:pt x="1457274" y="772272"/>
                </a:cubicBezTo>
                <a:cubicBezTo>
                  <a:pt x="1449846" y="766063"/>
                  <a:pt x="1444431" y="763127"/>
                  <a:pt x="1436003" y="755779"/>
                </a:cubicBezTo>
                <a:cubicBezTo>
                  <a:pt x="1451010" y="762089"/>
                  <a:pt x="1462236" y="773983"/>
                  <a:pt x="1475934" y="781098"/>
                </a:cubicBezTo>
                <a:cubicBezTo>
                  <a:pt x="1479256" y="783566"/>
                  <a:pt x="1484856" y="783380"/>
                  <a:pt x="1490270" y="786317"/>
                </a:cubicBezTo>
                <a:cubicBezTo>
                  <a:pt x="1505166" y="792444"/>
                  <a:pt x="1523115" y="806469"/>
                  <a:pt x="1536814" y="813584"/>
                </a:cubicBezTo>
                <a:cubicBezTo>
                  <a:pt x="1532070" y="811739"/>
                  <a:pt x="1543118" y="817477"/>
                  <a:pt x="1544426" y="816672"/>
                </a:cubicBezTo>
                <a:cubicBezTo>
                  <a:pt x="1548572" y="814122"/>
                  <a:pt x="1534017" y="809038"/>
                  <a:pt x="1533347" y="807947"/>
                </a:cubicBezTo>
                <a:lnTo>
                  <a:pt x="1509883" y="792934"/>
                </a:lnTo>
                <a:lnTo>
                  <a:pt x="1489645" y="783608"/>
                </a:lnTo>
                <a:lnTo>
                  <a:pt x="1500838" y="787148"/>
                </a:lnTo>
                <a:lnTo>
                  <a:pt x="1483884" y="776301"/>
                </a:lnTo>
                <a:cubicBezTo>
                  <a:pt x="1467855" y="765764"/>
                  <a:pt x="1452415" y="755084"/>
                  <a:pt x="1437956" y="743799"/>
                </a:cubicBezTo>
                <a:cubicBezTo>
                  <a:pt x="1462141" y="755619"/>
                  <a:pt x="1478198" y="769898"/>
                  <a:pt x="1498083" y="782564"/>
                </a:cubicBezTo>
                <a:lnTo>
                  <a:pt x="1513673" y="791207"/>
                </a:lnTo>
                <a:lnTo>
                  <a:pt x="1520365" y="793324"/>
                </a:lnTo>
                <a:lnTo>
                  <a:pt x="1534032" y="798405"/>
                </a:lnTo>
                <a:lnTo>
                  <a:pt x="1534106" y="798145"/>
                </a:lnTo>
                <a:cubicBezTo>
                  <a:pt x="1533813" y="797723"/>
                  <a:pt x="1533115" y="797122"/>
                  <a:pt x="1531898" y="796304"/>
                </a:cubicBezTo>
                <a:cubicBezTo>
                  <a:pt x="1497599" y="773787"/>
                  <a:pt x="1467517" y="755193"/>
                  <a:pt x="1437292" y="733430"/>
                </a:cubicBezTo>
                <a:cubicBezTo>
                  <a:pt x="1430204" y="728264"/>
                  <a:pt x="1414565" y="714572"/>
                  <a:pt x="1431699" y="724337"/>
                </a:cubicBezTo>
                <a:cubicBezTo>
                  <a:pt x="1452153" y="736570"/>
                  <a:pt x="1474919" y="749137"/>
                  <a:pt x="1496717" y="763552"/>
                </a:cubicBezTo>
                <a:cubicBezTo>
                  <a:pt x="1503021" y="767445"/>
                  <a:pt x="1526239" y="781237"/>
                  <a:pt x="1509073" y="768484"/>
                </a:cubicBezTo>
                <a:cubicBezTo>
                  <a:pt x="1492578" y="756823"/>
                  <a:pt x="1474048" y="744910"/>
                  <a:pt x="1455975" y="733311"/>
                </a:cubicBezTo>
                <a:lnTo>
                  <a:pt x="1434411" y="719378"/>
                </a:lnTo>
                <a:lnTo>
                  <a:pt x="1445899" y="721768"/>
                </a:lnTo>
                <a:cubicBezTo>
                  <a:pt x="1462289" y="721330"/>
                  <a:pt x="1443611" y="715156"/>
                  <a:pt x="1431245" y="712020"/>
                </a:cubicBezTo>
                <a:lnTo>
                  <a:pt x="1415275" y="706568"/>
                </a:lnTo>
                <a:lnTo>
                  <a:pt x="1405617" y="700024"/>
                </a:lnTo>
                <a:lnTo>
                  <a:pt x="1404449" y="699239"/>
                </a:lnTo>
                <a:lnTo>
                  <a:pt x="1410971" y="701037"/>
                </a:lnTo>
                <a:cubicBezTo>
                  <a:pt x="1419765" y="703418"/>
                  <a:pt x="1428426" y="705928"/>
                  <a:pt x="1436448" y="709061"/>
                </a:cubicBezTo>
                <a:cubicBezTo>
                  <a:pt x="1454931" y="715070"/>
                  <a:pt x="1475604" y="725663"/>
                  <a:pt x="1495363" y="730425"/>
                </a:cubicBezTo>
                <a:cubicBezTo>
                  <a:pt x="1516478" y="736340"/>
                  <a:pt x="1489361" y="725318"/>
                  <a:pt x="1478484" y="720727"/>
                </a:cubicBezTo>
                <a:cubicBezTo>
                  <a:pt x="1467607" y="716136"/>
                  <a:pt x="1455161" y="710599"/>
                  <a:pt x="1451367" y="709705"/>
                </a:cubicBezTo>
                <a:cubicBezTo>
                  <a:pt x="1449044" y="707727"/>
                  <a:pt x="1444204" y="703609"/>
                  <a:pt x="1443042" y="702621"/>
                </a:cubicBezTo>
                <a:cubicBezTo>
                  <a:pt x="1438281" y="700902"/>
                  <a:pt x="1435650" y="700996"/>
                  <a:pt x="1431837" y="700472"/>
                </a:cubicBezTo>
                <a:cubicBezTo>
                  <a:pt x="1430676" y="699484"/>
                  <a:pt x="1428486" y="694899"/>
                  <a:pt x="1423319" y="693223"/>
                </a:cubicBezTo>
                <a:cubicBezTo>
                  <a:pt x="1418558" y="691505"/>
                  <a:pt x="1404914" y="689615"/>
                  <a:pt x="1396281" y="684601"/>
                </a:cubicBezTo>
                <a:cubicBezTo>
                  <a:pt x="1381725" y="676880"/>
                  <a:pt x="1406439" y="683526"/>
                  <a:pt x="1411395" y="685409"/>
                </a:cubicBezTo>
                <a:cubicBezTo>
                  <a:pt x="1419000" y="686827"/>
                  <a:pt x="1426085" y="690523"/>
                  <a:pt x="1429878" y="691418"/>
                </a:cubicBezTo>
                <a:cubicBezTo>
                  <a:pt x="1432315" y="691160"/>
                  <a:pt x="1435080" y="688459"/>
                  <a:pt x="1438680" y="689189"/>
                </a:cubicBezTo>
                <a:cubicBezTo>
                  <a:pt x="1444437" y="689228"/>
                  <a:pt x="1453355" y="692637"/>
                  <a:pt x="1462839" y="696820"/>
                </a:cubicBezTo>
                <a:lnTo>
                  <a:pt x="1490300" y="709049"/>
                </a:lnTo>
                <a:lnTo>
                  <a:pt x="1489673" y="708850"/>
                </a:lnTo>
                <a:lnTo>
                  <a:pt x="1488177" y="708348"/>
                </a:lnTo>
                <a:cubicBezTo>
                  <a:pt x="1487899" y="708261"/>
                  <a:pt x="1488047" y="708319"/>
                  <a:pt x="1488502" y="708476"/>
                </a:cubicBezTo>
                <a:lnTo>
                  <a:pt x="1489673" y="708850"/>
                </a:lnTo>
                <a:lnTo>
                  <a:pt x="1490397" y="709092"/>
                </a:lnTo>
                <a:lnTo>
                  <a:pt x="1490300" y="709049"/>
                </a:lnTo>
                <a:lnTo>
                  <a:pt x="1494025" y="710236"/>
                </a:lnTo>
                <a:cubicBezTo>
                  <a:pt x="1498952" y="711706"/>
                  <a:pt x="1505134" y="713274"/>
                  <a:pt x="1505201" y="711971"/>
                </a:cubicBezTo>
                <a:cubicBezTo>
                  <a:pt x="1506592" y="708489"/>
                  <a:pt x="1485557" y="704973"/>
                  <a:pt x="1485557" y="704973"/>
                </a:cubicBezTo>
                <a:cubicBezTo>
                  <a:pt x="1463394" y="695835"/>
                  <a:pt x="1444911" y="689825"/>
                  <a:pt x="1424105" y="681841"/>
                </a:cubicBezTo>
                <a:cubicBezTo>
                  <a:pt x="1419150" y="679957"/>
                  <a:pt x="1414310" y="675839"/>
                  <a:pt x="1407032" y="671978"/>
                </a:cubicBezTo>
                <a:cubicBezTo>
                  <a:pt x="1397316" y="668376"/>
                  <a:pt x="1392227" y="669100"/>
                  <a:pt x="1388664" y="663734"/>
                </a:cubicBezTo>
                <a:cubicBezTo>
                  <a:pt x="1386475" y="659150"/>
                  <a:pt x="1390304" y="655410"/>
                  <a:pt x="1387979" y="653433"/>
                </a:cubicBezTo>
                <a:cubicBezTo>
                  <a:pt x="1381978" y="648326"/>
                  <a:pt x="1355987" y="642927"/>
                  <a:pt x="1346059" y="639533"/>
                </a:cubicBezTo>
                <a:lnTo>
                  <a:pt x="1329943" y="634146"/>
                </a:lnTo>
                <a:lnTo>
                  <a:pt x="1328641" y="632570"/>
                </a:lnTo>
                <a:lnTo>
                  <a:pt x="1324499" y="628398"/>
                </a:lnTo>
                <a:lnTo>
                  <a:pt x="1329728" y="629962"/>
                </a:lnTo>
                <a:cubicBezTo>
                  <a:pt x="1354693" y="637647"/>
                  <a:pt x="1380303" y="645540"/>
                  <a:pt x="1408182" y="653517"/>
                </a:cubicBezTo>
                <a:cubicBezTo>
                  <a:pt x="1412943" y="655237"/>
                  <a:pt x="1425097" y="658581"/>
                  <a:pt x="1438819" y="662871"/>
                </a:cubicBezTo>
                <a:cubicBezTo>
                  <a:pt x="1441915" y="664048"/>
                  <a:pt x="1457970" y="669570"/>
                  <a:pt x="1464808" y="671291"/>
                </a:cubicBezTo>
                <a:lnTo>
                  <a:pt x="1465138" y="671351"/>
                </a:lnTo>
                <a:lnTo>
                  <a:pt x="1455379" y="666647"/>
                </a:lnTo>
                <a:lnTo>
                  <a:pt x="1441661" y="660034"/>
                </a:lnTo>
                <a:lnTo>
                  <a:pt x="1440969" y="657366"/>
                </a:lnTo>
                <a:lnTo>
                  <a:pt x="1441076" y="652875"/>
                </a:lnTo>
                <a:lnTo>
                  <a:pt x="1467799" y="664539"/>
                </a:lnTo>
                <a:lnTo>
                  <a:pt x="1483516" y="670014"/>
                </a:lnTo>
                <a:lnTo>
                  <a:pt x="1483894" y="669931"/>
                </a:lnTo>
                <a:cubicBezTo>
                  <a:pt x="1485166" y="669506"/>
                  <a:pt x="1486360" y="669016"/>
                  <a:pt x="1487242" y="668491"/>
                </a:cubicBezTo>
                <a:lnTo>
                  <a:pt x="1487463" y="668246"/>
                </a:lnTo>
                <a:lnTo>
                  <a:pt x="1475341" y="661977"/>
                </a:lnTo>
                <a:lnTo>
                  <a:pt x="1466129" y="658798"/>
                </a:lnTo>
                <a:cubicBezTo>
                  <a:pt x="1454884" y="654964"/>
                  <a:pt x="1443165" y="651018"/>
                  <a:pt x="1440688" y="650076"/>
                </a:cubicBezTo>
                <a:cubicBezTo>
                  <a:pt x="1428648" y="644497"/>
                  <a:pt x="1417364" y="639949"/>
                  <a:pt x="1408924" y="635101"/>
                </a:cubicBezTo>
                <a:cubicBezTo>
                  <a:pt x="1407763" y="634112"/>
                  <a:pt x="1405361" y="629735"/>
                  <a:pt x="1404200" y="628747"/>
                </a:cubicBezTo>
                <a:cubicBezTo>
                  <a:pt x="1392081" y="620767"/>
                  <a:pt x="1364565" y="621458"/>
                  <a:pt x="1367446" y="616522"/>
                </a:cubicBezTo>
                <a:cubicBezTo>
                  <a:pt x="1367446" y="616522"/>
                  <a:pt x="1373483" y="616994"/>
                  <a:pt x="1378359" y="616478"/>
                </a:cubicBezTo>
                <a:lnTo>
                  <a:pt x="1377591" y="617066"/>
                </a:lnTo>
                <a:lnTo>
                  <a:pt x="1375921" y="616736"/>
                </a:lnTo>
                <a:cubicBezTo>
                  <a:pt x="1376502" y="617230"/>
                  <a:pt x="1376792" y="617478"/>
                  <a:pt x="1377098" y="617445"/>
                </a:cubicBezTo>
                <a:lnTo>
                  <a:pt x="1377591" y="617066"/>
                </a:lnTo>
                <a:lnTo>
                  <a:pt x="1380661" y="617674"/>
                </a:lnTo>
                <a:lnTo>
                  <a:pt x="1382468" y="618613"/>
                </a:lnTo>
                <a:cubicBezTo>
                  <a:pt x="1383735" y="619011"/>
                  <a:pt x="1384688" y="619142"/>
                  <a:pt x="1384688" y="619142"/>
                </a:cubicBezTo>
                <a:cubicBezTo>
                  <a:pt x="1384688" y="619142"/>
                  <a:pt x="1388518" y="615403"/>
                  <a:pt x="1392523" y="616090"/>
                </a:cubicBezTo>
                <a:cubicBezTo>
                  <a:pt x="1401192" y="616469"/>
                  <a:pt x="1420722" y="625701"/>
                  <a:pt x="1428115" y="627326"/>
                </a:cubicBezTo>
                <a:cubicBezTo>
                  <a:pt x="1429277" y="628315"/>
                  <a:pt x="1432043" y="625614"/>
                  <a:pt x="1434481" y="625355"/>
                </a:cubicBezTo>
                <a:cubicBezTo>
                  <a:pt x="1445587" y="625476"/>
                  <a:pt x="1464035" y="636120"/>
                  <a:pt x="1476401" y="639256"/>
                </a:cubicBezTo>
                <a:cubicBezTo>
                  <a:pt x="1487472" y="644011"/>
                  <a:pt x="1500867" y="650744"/>
                  <a:pt x="1517995" y="655600"/>
                </a:cubicBezTo>
                <a:cubicBezTo>
                  <a:pt x="1517995" y="655600"/>
                  <a:pt x="1521788" y="656495"/>
                  <a:pt x="1523277" y="655041"/>
                </a:cubicBezTo>
                <a:cubicBezTo>
                  <a:pt x="1522151" y="649417"/>
                  <a:pt x="1490025" y="641519"/>
                  <a:pt x="1483909" y="638647"/>
                </a:cubicBezTo>
                <a:cubicBezTo>
                  <a:pt x="1450192" y="624340"/>
                  <a:pt x="1416012" y="612168"/>
                  <a:pt x="1381360" y="600808"/>
                </a:cubicBezTo>
                <a:lnTo>
                  <a:pt x="1328067" y="584141"/>
                </a:lnTo>
                <a:lnTo>
                  <a:pt x="1325175" y="581469"/>
                </a:lnTo>
                <a:lnTo>
                  <a:pt x="1318038" y="575622"/>
                </a:lnTo>
                <a:lnTo>
                  <a:pt x="1335185" y="579740"/>
                </a:lnTo>
                <a:lnTo>
                  <a:pt x="1319397" y="573359"/>
                </a:lnTo>
                <a:lnTo>
                  <a:pt x="1321683" y="569926"/>
                </a:lnTo>
                <a:lnTo>
                  <a:pt x="1316845" y="566532"/>
                </a:lnTo>
                <a:lnTo>
                  <a:pt x="1332840" y="570863"/>
                </a:lnTo>
                <a:lnTo>
                  <a:pt x="1337555" y="572970"/>
                </a:lnTo>
                <a:cubicBezTo>
                  <a:pt x="1339039" y="573726"/>
                  <a:pt x="1339855" y="574289"/>
                  <a:pt x="1339528" y="574490"/>
                </a:cubicBezTo>
                <a:lnTo>
                  <a:pt x="1339732" y="572729"/>
                </a:lnTo>
                <a:lnTo>
                  <a:pt x="1361133" y="578525"/>
                </a:lnTo>
                <a:lnTo>
                  <a:pt x="1366751" y="582059"/>
                </a:lnTo>
                <a:cubicBezTo>
                  <a:pt x="1370280" y="584368"/>
                  <a:pt x="1374265" y="587087"/>
                  <a:pt x="1379247" y="590665"/>
                </a:cubicBezTo>
                <a:cubicBezTo>
                  <a:pt x="1381898" y="592041"/>
                  <a:pt x="1402499" y="607444"/>
                  <a:pt x="1395597" y="599157"/>
                </a:cubicBezTo>
                <a:cubicBezTo>
                  <a:pt x="1390149" y="593233"/>
                  <a:pt x="1373688" y="584559"/>
                  <a:pt x="1369694" y="581000"/>
                </a:cubicBezTo>
                <a:lnTo>
                  <a:pt x="1369427" y="580771"/>
                </a:lnTo>
                <a:lnTo>
                  <a:pt x="1375261" y="582351"/>
                </a:lnTo>
                <a:cubicBezTo>
                  <a:pt x="1410019" y="590156"/>
                  <a:pt x="1439229" y="607625"/>
                  <a:pt x="1475263" y="614184"/>
                </a:cubicBezTo>
                <a:cubicBezTo>
                  <a:pt x="1469646" y="611444"/>
                  <a:pt x="1461404" y="608879"/>
                  <a:pt x="1463928" y="608038"/>
                </a:cubicBezTo>
                <a:lnTo>
                  <a:pt x="1469873" y="607851"/>
                </a:lnTo>
                <a:lnTo>
                  <a:pt x="1497368" y="624788"/>
                </a:lnTo>
                <a:lnTo>
                  <a:pt x="1478017" y="609982"/>
                </a:lnTo>
                <a:lnTo>
                  <a:pt x="1479520" y="610414"/>
                </a:lnTo>
                <a:cubicBezTo>
                  <a:pt x="1491259" y="614042"/>
                  <a:pt x="1509222" y="619851"/>
                  <a:pt x="1515012" y="619238"/>
                </a:cubicBezTo>
                <a:cubicBezTo>
                  <a:pt x="1495616" y="607398"/>
                  <a:pt x="1485572" y="606239"/>
                  <a:pt x="1467203" y="597995"/>
                </a:cubicBezTo>
                <a:cubicBezTo>
                  <a:pt x="1441442" y="588126"/>
                  <a:pt x="1463525" y="594865"/>
                  <a:pt x="1473684" y="593789"/>
                </a:cubicBezTo>
                <a:cubicBezTo>
                  <a:pt x="1481403" y="592972"/>
                  <a:pt x="1463639" y="592630"/>
                  <a:pt x="1468843" y="589671"/>
                </a:cubicBezTo>
                <a:cubicBezTo>
                  <a:pt x="1474047" y="586712"/>
                  <a:pt x="1487327" y="595680"/>
                  <a:pt x="1494719" y="597305"/>
                </a:cubicBezTo>
                <a:cubicBezTo>
                  <a:pt x="1502209" y="600957"/>
                  <a:pt x="1510649" y="605807"/>
                  <a:pt x="1520480" y="607174"/>
                </a:cubicBezTo>
                <a:cubicBezTo>
                  <a:pt x="1520480" y="607174"/>
                  <a:pt x="1521171" y="606499"/>
                  <a:pt x="1522168" y="605792"/>
                </a:cubicBezTo>
                <a:lnTo>
                  <a:pt x="1524199" y="604881"/>
                </a:lnTo>
                <a:lnTo>
                  <a:pt x="1520224" y="603087"/>
                </a:lnTo>
                <a:lnTo>
                  <a:pt x="1523403" y="600713"/>
                </a:lnTo>
                <a:lnTo>
                  <a:pt x="1524385" y="600075"/>
                </a:lnTo>
                <a:lnTo>
                  <a:pt x="1557548" y="613832"/>
                </a:lnTo>
                <a:lnTo>
                  <a:pt x="1563769" y="614430"/>
                </a:lnTo>
                <a:cubicBezTo>
                  <a:pt x="1574055" y="614359"/>
                  <a:pt x="1541163" y="603294"/>
                  <a:pt x="1534794" y="599917"/>
                </a:cubicBezTo>
                <a:cubicBezTo>
                  <a:pt x="1519911" y="594638"/>
                  <a:pt x="1507757" y="591294"/>
                  <a:pt x="1502917" y="587175"/>
                </a:cubicBezTo>
                <a:cubicBezTo>
                  <a:pt x="1480870" y="575802"/>
                  <a:pt x="1463549" y="570781"/>
                  <a:pt x="1441715" y="559200"/>
                </a:cubicBezTo>
                <a:cubicBezTo>
                  <a:pt x="1463912" y="563704"/>
                  <a:pt x="1480984" y="573566"/>
                  <a:pt x="1503068" y="580306"/>
                </a:cubicBezTo>
                <a:cubicBezTo>
                  <a:pt x="1513190" y="583865"/>
                  <a:pt x="1522791" y="589702"/>
                  <a:pt x="1532949" y="588627"/>
                </a:cubicBezTo>
                <a:cubicBezTo>
                  <a:pt x="1536663" y="587122"/>
                  <a:pt x="1537940" y="585875"/>
                  <a:pt x="1541753" y="586398"/>
                </a:cubicBezTo>
                <a:cubicBezTo>
                  <a:pt x="1546668" y="587082"/>
                  <a:pt x="1550936" y="589548"/>
                  <a:pt x="1555349" y="592137"/>
                </a:cubicBezTo>
                <a:lnTo>
                  <a:pt x="1562458" y="595321"/>
                </a:lnTo>
                <a:lnTo>
                  <a:pt x="1566766" y="595193"/>
                </a:lnTo>
                <a:lnTo>
                  <a:pt x="1565998" y="595782"/>
                </a:lnTo>
                <a:lnTo>
                  <a:pt x="1564328" y="595451"/>
                </a:lnTo>
                <a:cubicBezTo>
                  <a:pt x="1564909" y="595945"/>
                  <a:pt x="1565199" y="596192"/>
                  <a:pt x="1565503" y="596160"/>
                </a:cubicBezTo>
                <a:lnTo>
                  <a:pt x="1565998" y="595782"/>
                </a:lnTo>
                <a:lnTo>
                  <a:pt x="1569068" y="596389"/>
                </a:lnTo>
                <a:lnTo>
                  <a:pt x="1569990" y="596869"/>
                </a:lnTo>
                <a:lnTo>
                  <a:pt x="1570144" y="596603"/>
                </a:lnTo>
                <a:lnTo>
                  <a:pt x="1569068" y="596389"/>
                </a:lnTo>
                <a:lnTo>
                  <a:pt x="1566766" y="595193"/>
                </a:lnTo>
                <a:cubicBezTo>
                  <a:pt x="1568058" y="595612"/>
                  <a:pt x="1569264" y="595982"/>
                  <a:pt x="1570168" y="596266"/>
                </a:cubicBezTo>
                <a:lnTo>
                  <a:pt x="1570311" y="596315"/>
                </a:lnTo>
                <a:lnTo>
                  <a:pt x="1571590" y="594099"/>
                </a:lnTo>
                <a:cubicBezTo>
                  <a:pt x="1572924" y="592221"/>
                  <a:pt x="1574573" y="590611"/>
                  <a:pt x="1575251" y="591188"/>
                </a:cubicBezTo>
                <a:cubicBezTo>
                  <a:pt x="1576842" y="590694"/>
                  <a:pt x="1579463" y="591540"/>
                  <a:pt x="1582621" y="593001"/>
                </a:cubicBezTo>
                <a:lnTo>
                  <a:pt x="1589798" y="596729"/>
                </a:lnTo>
                <a:lnTo>
                  <a:pt x="1599205" y="599956"/>
                </a:lnTo>
                <a:lnTo>
                  <a:pt x="1608062" y="603279"/>
                </a:lnTo>
                <a:lnTo>
                  <a:pt x="1612216" y="603204"/>
                </a:lnTo>
                <a:cubicBezTo>
                  <a:pt x="1612216" y="603204"/>
                  <a:pt x="1612390" y="603036"/>
                  <a:pt x="1612606" y="602825"/>
                </a:cubicBezTo>
                <a:lnTo>
                  <a:pt x="1613092" y="602350"/>
                </a:lnTo>
                <a:lnTo>
                  <a:pt x="1613254" y="602192"/>
                </a:lnTo>
                <a:cubicBezTo>
                  <a:pt x="1613427" y="602023"/>
                  <a:pt x="1613514" y="601939"/>
                  <a:pt x="1613384" y="602065"/>
                </a:cubicBezTo>
                <a:lnTo>
                  <a:pt x="1613092" y="602350"/>
                </a:lnTo>
                <a:lnTo>
                  <a:pt x="1612216" y="603204"/>
                </a:lnTo>
                <a:cubicBezTo>
                  <a:pt x="1602731" y="595132"/>
                  <a:pt x="1592572" y="596208"/>
                  <a:pt x="1582777" y="590205"/>
                </a:cubicBezTo>
                <a:cubicBezTo>
                  <a:pt x="1576137" y="585722"/>
                  <a:pt x="1569415" y="581849"/>
                  <a:pt x="1562070" y="578320"/>
                </a:cubicBezTo>
                <a:lnTo>
                  <a:pt x="1548549" y="572888"/>
                </a:lnTo>
                <a:lnTo>
                  <a:pt x="1516473" y="562856"/>
                </a:lnTo>
                <a:lnTo>
                  <a:pt x="1513582" y="560184"/>
                </a:lnTo>
                <a:lnTo>
                  <a:pt x="1506445" y="554337"/>
                </a:lnTo>
                <a:lnTo>
                  <a:pt x="1523592" y="558456"/>
                </a:lnTo>
                <a:lnTo>
                  <a:pt x="1507804" y="552074"/>
                </a:lnTo>
                <a:lnTo>
                  <a:pt x="1510090" y="548641"/>
                </a:lnTo>
                <a:lnTo>
                  <a:pt x="1505252" y="545246"/>
                </a:lnTo>
                <a:lnTo>
                  <a:pt x="1521247" y="549578"/>
                </a:lnTo>
                <a:lnTo>
                  <a:pt x="1525961" y="551686"/>
                </a:lnTo>
                <a:cubicBezTo>
                  <a:pt x="1527446" y="552440"/>
                  <a:pt x="1528262" y="553004"/>
                  <a:pt x="1527934" y="553205"/>
                </a:cubicBezTo>
                <a:lnTo>
                  <a:pt x="1528139" y="551445"/>
                </a:lnTo>
                <a:lnTo>
                  <a:pt x="1549540" y="557240"/>
                </a:lnTo>
                <a:lnTo>
                  <a:pt x="1555157" y="560774"/>
                </a:lnTo>
                <a:cubicBezTo>
                  <a:pt x="1558687" y="563083"/>
                  <a:pt x="1562672" y="565803"/>
                  <a:pt x="1567654" y="569380"/>
                </a:cubicBezTo>
                <a:lnTo>
                  <a:pt x="1569583" y="570656"/>
                </a:lnTo>
                <a:lnTo>
                  <a:pt x="1561765" y="562606"/>
                </a:lnTo>
                <a:lnTo>
                  <a:pt x="1562363" y="562724"/>
                </a:lnTo>
                <a:lnTo>
                  <a:pt x="1558101" y="559715"/>
                </a:lnTo>
                <a:lnTo>
                  <a:pt x="1557833" y="559487"/>
                </a:lnTo>
                <a:lnTo>
                  <a:pt x="1563668" y="561066"/>
                </a:lnTo>
                <a:lnTo>
                  <a:pt x="1584549" y="567147"/>
                </a:lnTo>
                <a:lnTo>
                  <a:pt x="1581639" y="565133"/>
                </a:lnTo>
                <a:cubicBezTo>
                  <a:pt x="1581958" y="564821"/>
                  <a:pt x="1583980" y="565036"/>
                  <a:pt x="1586452" y="565359"/>
                </a:cubicBezTo>
                <a:lnTo>
                  <a:pt x="1588494" y="565597"/>
                </a:lnTo>
                <a:lnTo>
                  <a:pt x="1599581" y="572388"/>
                </a:lnTo>
                <a:lnTo>
                  <a:pt x="1609643" y="576131"/>
                </a:lnTo>
                <a:lnTo>
                  <a:pt x="1606124" y="573324"/>
                </a:lnTo>
                <a:lnTo>
                  <a:pt x="1594984" y="565864"/>
                </a:lnTo>
                <a:lnTo>
                  <a:pt x="1596635" y="565265"/>
                </a:lnTo>
                <a:cubicBezTo>
                  <a:pt x="1595887" y="564354"/>
                  <a:pt x="1593078" y="562717"/>
                  <a:pt x="1586957" y="559939"/>
                </a:cubicBezTo>
                <a:lnTo>
                  <a:pt x="1584571" y="558879"/>
                </a:lnTo>
                <a:lnTo>
                  <a:pt x="1571605" y="550159"/>
                </a:lnTo>
                <a:cubicBezTo>
                  <a:pt x="1565948" y="546103"/>
                  <a:pt x="1560421" y="541763"/>
                  <a:pt x="1555150" y="536859"/>
                </a:cubicBezTo>
                <a:lnTo>
                  <a:pt x="1557650" y="538179"/>
                </a:lnTo>
                <a:lnTo>
                  <a:pt x="1528983" y="518182"/>
                </a:lnTo>
                <a:cubicBezTo>
                  <a:pt x="1516033" y="509229"/>
                  <a:pt x="1503662" y="500483"/>
                  <a:pt x="1492691" y="491690"/>
                </a:cubicBezTo>
                <a:cubicBezTo>
                  <a:pt x="1507172" y="500078"/>
                  <a:pt x="1522666" y="510600"/>
                  <a:pt x="1536509" y="520884"/>
                </a:cubicBezTo>
                <a:lnTo>
                  <a:pt x="1551550" y="530182"/>
                </a:lnTo>
                <a:cubicBezTo>
                  <a:pt x="1552260" y="529745"/>
                  <a:pt x="1552099" y="528873"/>
                  <a:pt x="1551417" y="527788"/>
                </a:cubicBezTo>
                <a:lnTo>
                  <a:pt x="1550925" y="527234"/>
                </a:lnTo>
                <a:lnTo>
                  <a:pt x="1546307" y="524131"/>
                </a:lnTo>
                <a:lnTo>
                  <a:pt x="1548545" y="524920"/>
                </a:lnTo>
                <a:lnTo>
                  <a:pt x="1549031" y="525101"/>
                </a:lnTo>
                <a:lnTo>
                  <a:pt x="1548160" y="524120"/>
                </a:lnTo>
                <a:cubicBezTo>
                  <a:pt x="1545413" y="521549"/>
                  <a:pt x="1541980" y="519023"/>
                  <a:pt x="1540654" y="518335"/>
                </a:cubicBezTo>
                <a:cubicBezTo>
                  <a:pt x="1509645" y="495299"/>
                  <a:pt x="1469858" y="473149"/>
                  <a:pt x="1444559" y="450109"/>
                </a:cubicBezTo>
                <a:cubicBezTo>
                  <a:pt x="1474609" y="465715"/>
                  <a:pt x="1506211" y="492648"/>
                  <a:pt x="1535733" y="510333"/>
                </a:cubicBezTo>
                <a:cubicBezTo>
                  <a:pt x="1526778" y="505063"/>
                  <a:pt x="1542490" y="515452"/>
                  <a:pt x="1543346" y="513421"/>
                </a:cubicBezTo>
                <a:cubicBezTo>
                  <a:pt x="1544621" y="509628"/>
                  <a:pt x="1537042" y="509528"/>
                  <a:pt x="1537042" y="509528"/>
                </a:cubicBezTo>
                <a:cubicBezTo>
                  <a:pt x="1520212" y="497321"/>
                  <a:pt x="1503772" y="485751"/>
                  <a:pt x="1487842" y="474275"/>
                </a:cubicBezTo>
                <a:lnTo>
                  <a:pt x="1456816" y="450953"/>
                </a:lnTo>
                <a:lnTo>
                  <a:pt x="1462039" y="452876"/>
                </a:lnTo>
                <a:lnTo>
                  <a:pt x="1462277" y="452937"/>
                </a:lnTo>
                <a:lnTo>
                  <a:pt x="1463713" y="453869"/>
                </a:lnTo>
                <a:cubicBezTo>
                  <a:pt x="1467147" y="456519"/>
                  <a:pt x="1484873" y="470180"/>
                  <a:pt x="1486182" y="469375"/>
                </a:cubicBezTo>
                <a:cubicBezTo>
                  <a:pt x="1490327" y="466825"/>
                  <a:pt x="1471292" y="453969"/>
                  <a:pt x="1472635" y="456151"/>
                </a:cubicBezTo>
                <a:lnTo>
                  <a:pt x="1471005" y="455075"/>
                </a:lnTo>
                <a:lnTo>
                  <a:pt x="1473591" y="453806"/>
                </a:lnTo>
                <a:cubicBezTo>
                  <a:pt x="1472834" y="452998"/>
                  <a:pt x="1470662" y="451891"/>
                  <a:pt x="1467832" y="450674"/>
                </a:cubicBezTo>
                <a:lnTo>
                  <a:pt x="1460482" y="447802"/>
                </a:lnTo>
                <a:lnTo>
                  <a:pt x="1456139" y="444490"/>
                </a:lnTo>
                <a:cubicBezTo>
                  <a:pt x="1455436" y="440411"/>
                  <a:pt x="1471930" y="452072"/>
                  <a:pt x="1471930" y="452072"/>
                </a:cubicBezTo>
                <a:cubicBezTo>
                  <a:pt x="1502716" y="474746"/>
                  <a:pt x="1530929" y="493235"/>
                  <a:pt x="1556832" y="511391"/>
                </a:cubicBezTo>
                <a:cubicBezTo>
                  <a:pt x="1557827" y="511908"/>
                  <a:pt x="1562515" y="515404"/>
                  <a:pt x="1568169" y="519381"/>
                </a:cubicBezTo>
                <a:lnTo>
                  <a:pt x="1572683" y="522488"/>
                </a:lnTo>
                <a:lnTo>
                  <a:pt x="1572558" y="522077"/>
                </a:lnTo>
                <a:cubicBezTo>
                  <a:pt x="1572138" y="520674"/>
                  <a:pt x="1571728" y="519195"/>
                  <a:pt x="1571516" y="517976"/>
                </a:cubicBezTo>
                <a:lnTo>
                  <a:pt x="1571592" y="516647"/>
                </a:lnTo>
                <a:lnTo>
                  <a:pt x="1552787" y="503164"/>
                </a:lnTo>
                <a:cubicBezTo>
                  <a:pt x="1541413" y="495246"/>
                  <a:pt x="1530097" y="487481"/>
                  <a:pt x="1518362" y="479158"/>
                </a:cubicBezTo>
                <a:cubicBezTo>
                  <a:pt x="1517690" y="478067"/>
                  <a:pt x="1492273" y="464123"/>
                  <a:pt x="1492128" y="460954"/>
                </a:cubicBezTo>
                <a:cubicBezTo>
                  <a:pt x="1493530" y="458588"/>
                  <a:pt x="1497700" y="460723"/>
                  <a:pt x="1501519" y="463450"/>
                </a:cubicBezTo>
                <a:lnTo>
                  <a:pt x="1502991" y="464623"/>
                </a:lnTo>
                <a:lnTo>
                  <a:pt x="1506157" y="465284"/>
                </a:lnTo>
                <a:cubicBezTo>
                  <a:pt x="1512777" y="467099"/>
                  <a:pt x="1523015" y="470685"/>
                  <a:pt x="1525039" y="471096"/>
                </a:cubicBezTo>
                <a:cubicBezTo>
                  <a:pt x="1532137" y="473540"/>
                  <a:pt x="1537766" y="475341"/>
                  <a:pt x="1542719" y="476827"/>
                </a:cubicBezTo>
                <a:lnTo>
                  <a:pt x="1545324" y="477564"/>
                </a:lnTo>
                <a:lnTo>
                  <a:pt x="1562490" y="488793"/>
                </a:lnTo>
                <a:lnTo>
                  <a:pt x="1539595" y="478817"/>
                </a:lnTo>
                <a:cubicBezTo>
                  <a:pt x="1535153" y="476786"/>
                  <a:pt x="1521448" y="473652"/>
                  <a:pt x="1511312" y="470167"/>
                </a:cubicBezTo>
                <a:lnTo>
                  <a:pt x="1508044" y="468788"/>
                </a:lnTo>
                <a:lnTo>
                  <a:pt x="1508207" y="468933"/>
                </a:lnTo>
                <a:cubicBezTo>
                  <a:pt x="1508592" y="469287"/>
                  <a:pt x="1508809" y="469494"/>
                  <a:pt x="1508809" y="469494"/>
                </a:cubicBezTo>
                <a:cubicBezTo>
                  <a:pt x="1532460" y="485212"/>
                  <a:pt x="1548388" y="495248"/>
                  <a:pt x="1567343" y="508006"/>
                </a:cubicBezTo>
                <a:lnTo>
                  <a:pt x="1578643" y="515761"/>
                </a:lnTo>
                <a:lnTo>
                  <a:pt x="1583976" y="516973"/>
                </a:lnTo>
                <a:lnTo>
                  <a:pt x="1585737" y="517449"/>
                </a:lnTo>
                <a:lnTo>
                  <a:pt x="1582314" y="514890"/>
                </a:lnTo>
                <a:cubicBezTo>
                  <a:pt x="1580504" y="513484"/>
                  <a:pt x="1578586" y="511923"/>
                  <a:pt x="1576478" y="510086"/>
                </a:cubicBezTo>
                <a:cubicBezTo>
                  <a:pt x="1580231" y="511663"/>
                  <a:pt x="1583746" y="513590"/>
                  <a:pt x="1587122" y="515703"/>
                </a:cubicBezTo>
                <a:lnTo>
                  <a:pt x="1592374" y="519310"/>
                </a:lnTo>
                <a:lnTo>
                  <a:pt x="1603258" y="522639"/>
                </a:lnTo>
                <a:cubicBezTo>
                  <a:pt x="1606995" y="523849"/>
                  <a:pt x="1609923" y="524859"/>
                  <a:pt x="1611162" y="525330"/>
                </a:cubicBezTo>
                <a:cubicBezTo>
                  <a:pt x="1613673" y="525620"/>
                  <a:pt x="1615021" y="525570"/>
                  <a:pt x="1615462" y="525255"/>
                </a:cubicBezTo>
                <a:lnTo>
                  <a:pt x="1614591" y="523984"/>
                </a:lnTo>
                <a:lnTo>
                  <a:pt x="1612598" y="522632"/>
                </a:lnTo>
                <a:lnTo>
                  <a:pt x="1609289" y="520791"/>
                </a:lnTo>
                <a:cubicBezTo>
                  <a:pt x="1598507" y="515425"/>
                  <a:pt x="1577919" y="507200"/>
                  <a:pt x="1579647" y="505511"/>
                </a:cubicBezTo>
                <a:cubicBezTo>
                  <a:pt x="1579995" y="504641"/>
                  <a:pt x="1582341" y="504694"/>
                  <a:pt x="1585396" y="505148"/>
                </a:cubicBezTo>
                <a:lnTo>
                  <a:pt x="1588522" y="505790"/>
                </a:lnTo>
                <a:lnTo>
                  <a:pt x="1591181" y="507525"/>
                </a:lnTo>
                <a:lnTo>
                  <a:pt x="1578432" y="498106"/>
                </a:lnTo>
                <a:cubicBezTo>
                  <a:pt x="1602616" y="509924"/>
                  <a:pt x="1618674" y="524204"/>
                  <a:pt x="1638559" y="536871"/>
                </a:cubicBezTo>
                <a:lnTo>
                  <a:pt x="1644311" y="540059"/>
                </a:lnTo>
                <a:lnTo>
                  <a:pt x="1641947" y="538146"/>
                </a:lnTo>
                <a:cubicBezTo>
                  <a:pt x="1638583" y="535733"/>
                  <a:pt x="1634795" y="533364"/>
                  <a:pt x="1634404" y="532727"/>
                </a:cubicBezTo>
                <a:cubicBezTo>
                  <a:pt x="1620745" y="524210"/>
                  <a:pt x="1608270" y="516029"/>
                  <a:pt x="1596303" y="507881"/>
                </a:cubicBezTo>
                <a:lnTo>
                  <a:pt x="1595315" y="507185"/>
                </a:lnTo>
                <a:lnTo>
                  <a:pt x="1595398" y="507202"/>
                </a:lnTo>
                <a:cubicBezTo>
                  <a:pt x="1601762" y="508681"/>
                  <a:pt x="1605801" y="509689"/>
                  <a:pt x="1597199" y="506061"/>
                </a:cubicBezTo>
                <a:lnTo>
                  <a:pt x="1584155" y="499335"/>
                </a:lnTo>
                <a:lnTo>
                  <a:pt x="1561253" y="483225"/>
                </a:lnTo>
                <a:lnTo>
                  <a:pt x="1557992" y="481131"/>
                </a:lnTo>
                <a:lnTo>
                  <a:pt x="1570689" y="484628"/>
                </a:lnTo>
                <a:lnTo>
                  <a:pt x="1575712" y="486107"/>
                </a:lnTo>
                <a:lnTo>
                  <a:pt x="1571494" y="482763"/>
                </a:lnTo>
                <a:cubicBezTo>
                  <a:pt x="1564909" y="477191"/>
                  <a:pt x="1559325" y="471320"/>
                  <a:pt x="1572174" y="478644"/>
                </a:cubicBezTo>
                <a:lnTo>
                  <a:pt x="1595358" y="492253"/>
                </a:lnTo>
                <a:lnTo>
                  <a:pt x="1597895" y="493091"/>
                </a:lnTo>
                <a:lnTo>
                  <a:pt x="1588700" y="486199"/>
                </a:lnTo>
                <a:lnTo>
                  <a:pt x="1585029" y="482906"/>
                </a:lnTo>
                <a:lnTo>
                  <a:pt x="1579852" y="481319"/>
                </a:lnTo>
                <a:cubicBezTo>
                  <a:pt x="1577562" y="480253"/>
                  <a:pt x="1576462" y="478989"/>
                  <a:pt x="1577463" y="477216"/>
                </a:cubicBezTo>
                <a:cubicBezTo>
                  <a:pt x="1577144" y="477527"/>
                  <a:pt x="1578298" y="477903"/>
                  <a:pt x="1580309" y="478295"/>
                </a:cubicBezTo>
                <a:lnTo>
                  <a:pt x="1580882" y="478380"/>
                </a:lnTo>
                <a:lnTo>
                  <a:pt x="1579818" y="476907"/>
                </a:lnTo>
                <a:lnTo>
                  <a:pt x="1579824" y="476875"/>
                </a:lnTo>
                <a:lnTo>
                  <a:pt x="1574887" y="473685"/>
                </a:lnTo>
                <a:lnTo>
                  <a:pt x="1580161" y="474782"/>
                </a:lnTo>
                <a:lnTo>
                  <a:pt x="1580168" y="474737"/>
                </a:lnTo>
                <a:cubicBezTo>
                  <a:pt x="1581331" y="473776"/>
                  <a:pt x="1584263" y="473737"/>
                  <a:pt x="1588426" y="474355"/>
                </a:cubicBezTo>
                <a:lnTo>
                  <a:pt x="1591990" y="475165"/>
                </a:lnTo>
                <a:lnTo>
                  <a:pt x="1592738" y="474807"/>
                </a:lnTo>
                <a:cubicBezTo>
                  <a:pt x="1593820" y="472739"/>
                  <a:pt x="1580996" y="468679"/>
                  <a:pt x="1571721" y="466326"/>
                </a:cubicBezTo>
                <a:lnTo>
                  <a:pt x="1555751" y="460875"/>
                </a:lnTo>
                <a:lnTo>
                  <a:pt x="1546093" y="454331"/>
                </a:lnTo>
                <a:lnTo>
                  <a:pt x="1544925" y="453546"/>
                </a:lnTo>
                <a:lnTo>
                  <a:pt x="1551447" y="455344"/>
                </a:lnTo>
                <a:cubicBezTo>
                  <a:pt x="1560241" y="457725"/>
                  <a:pt x="1568902" y="460234"/>
                  <a:pt x="1576924" y="463368"/>
                </a:cubicBezTo>
                <a:cubicBezTo>
                  <a:pt x="1581545" y="464870"/>
                  <a:pt x="1586302" y="466658"/>
                  <a:pt x="1591149" y="468571"/>
                </a:cubicBezTo>
                <a:lnTo>
                  <a:pt x="1601606" y="472785"/>
                </a:lnTo>
                <a:lnTo>
                  <a:pt x="1601845" y="472110"/>
                </a:lnTo>
                <a:cubicBezTo>
                  <a:pt x="1602343" y="470784"/>
                  <a:pt x="1602691" y="469914"/>
                  <a:pt x="1602691" y="469914"/>
                </a:cubicBezTo>
                <a:cubicBezTo>
                  <a:pt x="1600367" y="467937"/>
                  <a:pt x="1584420" y="463698"/>
                  <a:pt x="1579580" y="459579"/>
                </a:cubicBezTo>
                <a:cubicBezTo>
                  <a:pt x="1579580" y="459579"/>
                  <a:pt x="1574095" y="454913"/>
                  <a:pt x="1581645" y="456649"/>
                </a:cubicBezTo>
                <a:lnTo>
                  <a:pt x="1583973" y="457314"/>
                </a:lnTo>
                <a:lnTo>
                  <a:pt x="1583518" y="456927"/>
                </a:lnTo>
                <a:cubicBezTo>
                  <a:pt x="1578757" y="455208"/>
                  <a:pt x="1576125" y="455302"/>
                  <a:pt x="1572313" y="454779"/>
                </a:cubicBezTo>
                <a:cubicBezTo>
                  <a:pt x="1571152" y="453791"/>
                  <a:pt x="1568962" y="449206"/>
                  <a:pt x="1563795" y="447530"/>
                </a:cubicBezTo>
                <a:cubicBezTo>
                  <a:pt x="1559034" y="445811"/>
                  <a:pt x="1545391" y="443921"/>
                  <a:pt x="1536757" y="438907"/>
                </a:cubicBezTo>
                <a:cubicBezTo>
                  <a:pt x="1522201" y="431186"/>
                  <a:pt x="1546916" y="437832"/>
                  <a:pt x="1551870" y="439716"/>
                </a:cubicBezTo>
                <a:cubicBezTo>
                  <a:pt x="1559476" y="441133"/>
                  <a:pt x="1566560" y="444829"/>
                  <a:pt x="1570353" y="445724"/>
                </a:cubicBezTo>
                <a:cubicBezTo>
                  <a:pt x="1571573" y="445596"/>
                  <a:pt x="1572873" y="444855"/>
                  <a:pt x="1574319" y="444240"/>
                </a:cubicBezTo>
                <a:lnTo>
                  <a:pt x="1576859" y="443849"/>
                </a:lnTo>
                <a:lnTo>
                  <a:pt x="1572767" y="441741"/>
                </a:lnTo>
                <a:cubicBezTo>
                  <a:pt x="1570645" y="440508"/>
                  <a:pt x="1569297" y="439457"/>
                  <a:pt x="1569331" y="438806"/>
                </a:cubicBezTo>
                <a:cubicBezTo>
                  <a:pt x="1569345" y="438526"/>
                  <a:pt x="1569628" y="438360"/>
                  <a:pt x="1570122" y="438288"/>
                </a:cubicBezTo>
                <a:lnTo>
                  <a:pt x="1570404" y="438293"/>
                </a:lnTo>
                <a:lnTo>
                  <a:pt x="1564581" y="436147"/>
                </a:lnTo>
                <a:cubicBezTo>
                  <a:pt x="1559626" y="434264"/>
                  <a:pt x="1554786" y="430146"/>
                  <a:pt x="1547508" y="426285"/>
                </a:cubicBezTo>
                <a:cubicBezTo>
                  <a:pt x="1537792" y="422682"/>
                  <a:pt x="1532703" y="423406"/>
                  <a:pt x="1529140" y="418042"/>
                </a:cubicBezTo>
                <a:cubicBezTo>
                  <a:pt x="1526950" y="413457"/>
                  <a:pt x="1530779" y="409717"/>
                  <a:pt x="1528456" y="407740"/>
                </a:cubicBezTo>
                <a:cubicBezTo>
                  <a:pt x="1522454" y="402633"/>
                  <a:pt x="1496464" y="397233"/>
                  <a:pt x="1486535" y="393840"/>
                </a:cubicBezTo>
                <a:lnTo>
                  <a:pt x="1470419" y="388452"/>
                </a:lnTo>
                <a:lnTo>
                  <a:pt x="1469118" y="386877"/>
                </a:lnTo>
                <a:lnTo>
                  <a:pt x="1464975" y="382705"/>
                </a:lnTo>
                <a:lnTo>
                  <a:pt x="1470204" y="384269"/>
                </a:lnTo>
                <a:cubicBezTo>
                  <a:pt x="1495168" y="391953"/>
                  <a:pt x="1520779" y="399847"/>
                  <a:pt x="1548657" y="407824"/>
                </a:cubicBezTo>
                <a:cubicBezTo>
                  <a:pt x="1553419" y="409543"/>
                  <a:pt x="1565573" y="412887"/>
                  <a:pt x="1579294" y="417177"/>
                </a:cubicBezTo>
                <a:cubicBezTo>
                  <a:pt x="1584249" y="419061"/>
                  <a:pt x="1622378" y="432066"/>
                  <a:pt x="1602847" y="422834"/>
                </a:cubicBezTo>
                <a:cubicBezTo>
                  <a:pt x="1593673" y="418526"/>
                  <a:pt x="1596474" y="419063"/>
                  <a:pt x="1602019" y="420769"/>
                </a:cubicBezTo>
                <a:lnTo>
                  <a:pt x="1609024" y="423029"/>
                </a:lnTo>
                <a:lnTo>
                  <a:pt x="1612574" y="418208"/>
                </a:lnTo>
                <a:lnTo>
                  <a:pt x="1611330" y="417299"/>
                </a:lnTo>
                <a:lnTo>
                  <a:pt x="1606640" y="413117"/>
                </a:lnTo>
                <a:lnTo>
                  <a:pt x="1606605" y="413105"/>
                </a:lnTo>
                <a:cubicBezTo>
                  <a:pt x="1595360" y="409270"/>
                  <a:pt x="1583641" y="405324"/>
                  <a:pt x="1581163" y="404382"/>
                </a:cubicBezTo>
                <a:cubicBezTo>
                  <a:pt x="1569125" y="398803"/>
                  <a:pt x="1557840" y="394256"/>
                  <a:pt x="1549401" y="389407"/>
                </a:cubicBezTo>
                <a:cubicBezTo>
                  <a:pt x="1548239" y="388418"/>
                  <a:pt x="1545838" y="384042"/>
                  <a:pt x="1544675" y="383053"/>
                </a:cubicBezTo>
                <a:cubicBezTo>
                  <a:pt x="1532558" y="375074"/>
                  <a:pt x="1505042" y="375764"/>
                  <a:pt x="1507921" y="370829"/>
                </a:cubicBezTo>
                <a:cubicBezTo>
                  <a:pt x="1507921" y="370829"/>
                  <a:pt x="1513959" y="371301"/>
                  <a:pt x="1518835" y="370784"/>
                </a:cubicBezTo>
                <a:lnTo>
                  <a:pt x="1518066" y="371373"/>
                </a:lnTo>
                <a:lnTo>
                  <a:pt x="1516397" y="371043"/>
                </a:lnTo>
                <a:cubicBezTo>
                  <a:pt x="1516978" y="371536"/>
                  <a:pt x="1517268" y="371784"/>
                  <a:pt x="1517573" y="371751"/>
                </a:cubicBezTo>
                <a:lnTo>
                  <a:pt x="1518066" y="371373"/>
                </a:lnTo>
                <a:lnTo>
                  <a:pt x="1521137" y="371981"/>
                </a:lnTo>
                <a:lnTo>
                  <a:pt x="1522943" y="372919"/>
                </a:lnTo>
                <a:cubicBezTo>
                  <a:pt x="1524211" y="373318"/>
                  <a:pt x="1525164" y="373449"/>
                  <a:pt x="1525164" y="373449"/>
                </a:cubicBezTo>
                <a:cubicBezTo>
                  <a:pt x="1525164" y="373449"/>
                  <a:pt x="1528993" y="369709"/>
                  <a:pt x="1532999" y="370396"/>
                </a:cubicBezTo>
                <a:lnTo>
                  <a:pt x="1536529" y="371124"/>
                </a:lnTo>
                <a:lnTo>
                  <a:pt x="1534727" y="370348"/>
                </a:lnTo>
                <a:cubicBezTo>
                  <a:pt x="1513855" y="360937"/>
                  <a:pt x="1494108" y="351535"/>
                  <a:pt x="1476024" y="342215"/>
                </a:cubicBezTo>
                <a:lnTo>
                  <a:pt x="1517267" y="357657"/>
                </a:lnTo>
                <a:lnTo>
                  <a:pt x="1515079" y="353002"/>
                </a:lnTo>
                <a:lnTo>
                  <a:pt x="1468542" y="338448"/>
                </a:lnTo>
                <a:lnTo>
                  <a:pt x="1465651" y="335775"/>
                </a:lnTo>
                <a:lnTo>
                  <a:pt x="1458514" y="329928"/>
                </a:lnTo>
                <a:lnTo>
                  <a:pt x="1475661" y="334047"/>
                </a:lnTo>
                <a:lnTo>
                  <a:pt x="1459873" y="327665"/>
                </a:lnTo>
                <a:lnTo>
                  <a:pt x="1462159" y="324232"/>
                </a:lnTo>
                <a:lnTo>
                  <a:pt x="1457321" y="320838"/>
                </a:lnTo>
                <a:lnTo>
                  <a:pt x="1473316" y="325170"/>
                </a:lnTo>
                <a:lnTo>
                  <a:pt x="1478031" y="327277"/>
                </a:lnTo>
                <a:cubicBezTo>
                  <a:pt x="1479515" y="328032"/>
                  <a:pt x="1480330" y="328596"/>
                  <a:pt x="1480003" y="328797"/>
                </a:cubicBezTo>
                <a:lnTo>
                  <a:pt x="1480208" y="327036"/>
                </a:lnTo>
                <a:lnTo>
                  <a:pt x="1501609" y="332832"/>
                </a:lnTo>
                <a:lnTo>
                  <a:pt x="1507227" y="336365"/>
                </a:lnTo>
                <a:cubicBezTo>
                  <a:pt x="1510757" y="338675"/>
                  <a:pt x="1514741" y="341394"/>
                  <a:pt x="1519724" y="344971"/>
                </a:cubicBezTo>
                <a:cubicBezTo>
                  <a:pt x="1520386" y="345315"/>
                  <a:pt x="1522171" y="346536"/>
                  <a:pt x="1524367" y="348044"/>
                </a:cubicBezTo>
                <a:lnTo>
                  <a:pt x="1526328" y="349367"/>
                </a:lnTo>
                <a:lnTo>
                  <a:pt x="1531655" y="349770"/>
                </a:lnTo>
                <a:lnTo>
                  <a:pt x="1530289" y="348628"/>
                </a:lnTo>
                <a:cubicBezTo>
                  <a:pt x="1523173" y="343522"/>
                  <a:pt x="1513166" y="337976"/>
                  <a:pt x="1510170" y="335307"/>
                </a:cubicBezTo>
                <a:lnTo>
                  <a:pt x="1509903" y="335078"/>
                </a:lnTo>
                <a:lnTo>
                  <a:pt x="1515737" y="336657"/>
                </a:lnTo>
                <a:cubicBezTo>
                  <a:pt x="1550495" y="344463"/>
                  <a:pt x="1579705" y="361932"/>
                  <a:pt x="1615739" y="368490"/>
                </a:cubicBezTo>
                <a:cubicBezTo>
                  <a:pt x="1610121" y="365751"/>
                  <a:pt x="1601880" y="363185"/>
                  <a:pt x="1604404" y="362345"/>
                </a:cubicBezTo>
                <a:lnTo>
                  <a:pt x="1610350" y="362157"/>
                </a:lnTo>
                <a:lnTo>
                  <a:pt x="1630921" y="374830"/>
                </a:lnTo>
                <a:lnTo>
                  <a:pt x="1632440" y="374960"/>
                </a:lnTo>
                <a:lnTo>
                  <a:pt x="1618493" y="364288"/>
                </a:lnTo>
                <a:lnTo>
                  <a:pt x="1619996" y="364720"/>
                </a:lnTo>
                <a:cubicBezTo>
                  <a:pt x="1631734" y="368349"/>
                  <a:pt x="1649698" y="374157"/>
                  <a:pt x="1655488" y="373545"/>
                </a:cubicBezTo>
                <a:cubicBezTo>
                  <a:pt x="1636091" y="361705"/>
                  <a:pt x="1626048" y="360545"/>
                  <a:pt x="1607679" y="352302"/>
                </a:cubicBezTo>
                <a:cubicBezTo>
                  <a:pt x="1581918" y="342433"/>
                  <a:pt x="1604001" y="349172"/>
                  <a:pt x="1614160" y="348097"/>
                </a:cubicBezTo>
                <a:cubicBezTo>
                  <a:pt x="1621880" y="347279"/>
                  <a:pt x="1604116" y="346937"/>
                  <a:pt x="1609319" y="343978"/>
                </a:cubicBezTo>
                <a:cubicBezTo>
                  <a:pt x="1614522" y="341019"/>
                  <a:pt x="1627802" y="349986"/>
                  <a:pt x="1635195" y="351612"/>
                </a:cubicBezTo>
                <a:cubicBezTo>
                  <a:pt x="1642686" y="355264"/>
                  <a:pt x="1651125" y="360114"/>
                  <a:pt x="1660956" y="361481"/>
                </a:cubicBezTo>
                <a:cubicBezTo>
                  <a:pt x="1660956" y="361481"/>
                  <a:pt x="1663722" y="358780"/>
                  <a:pt x="1666159" y="358522"/>
                </a:cubicBezTo>
                <a:cubicBezTo>
                  <a:pt x="1667108" y="358746"/>
                  <a:pt x="1669199" y="359334"/>
                  <a:pt x="1671880" y="360121"/>
                </a:cubicBezTo>
                <a:lnTo>
                  <a:pt x="1676871" y="361624"/>
                </a:lnTo>
                <a:lnTo>
                  <a:pt x="1661293" y="353947"/>
                </a:lnTo>
                <a:cubicBezTo>
                  <a:pt x="1656511" y="351386"/>
                  <a:pt x="1653705" y="349558"/>
                  <a:pt x="1653765" y="348786"/>
                </a:cubicBezTo>
                <a:lnTo>
                  <a:pt x="1657491" y="348082"/>
                </a:lnTo>
                <a:lnTo>
                  <a:pt x="1655565" y="347418"/>
                </a:lnTo>
                <a:cubicBezTo>
                  <a:pt x="1650062" y="345407"/>
                  <a:pt x="1645813" y="343541"/>
                  <a:pt x="1643393" y="341482"/>
                </a:cubicBezTo>
                <a:cubicBezTo>
                  <a:pt x="1621346" y="330108"/>
                  <a:pt x="1604025" y="325088"/>
                  <a:pt x="1582191" y="313506"/>
                </a:cubicBezTo>
                <a:cubicBezTo>
                  <a:pt x="1604388" y="318011"/>
                  <a:pt x="1621461" y="327873"/>
                  <a:pt x="1643543" y="334612"/>
                </a:cubicBezTo>
                <a:cubicBezTo>
                  <a:pt x="1653666" y="338171"/>
                  <a:pt x="1663267" y="344008"/>
                  <a:pt x="1673425" y="342933"/>
                </a:cubicBezTo>
                <a:cubicBezTo>
                  <a:pt x="1677140" y="341428"/>
                  <a:pt x="1678416" y="340182"/>
                  <a:pt x="1682229" y="340704"/>
                </a:cubicBezTo>
                <a:lnTo>
                  <a:pt x="1686667" y="342578"/>
                </a:lnTo>
                <a:lnTo>
                  <a:pt x="1711667" y="337861"/>
                </a:lnTo>
                <a:lnTo>
                  <a:pt x="1703516" y="333183"/>
                </a:lnTo>
                <a:lnTo>
                  <a:pt x="1698215" y="330886"/>
                </a:lnTo>
                <a:lnTo>
                  <a:pt x="1678096" y="322803"/>
                </a:lnTo>
                <a:lnTo>
                  <a:pt x="1677655" y="322591"/>
                </a:lnTo>
                <a:lnTo>
                  <a:pt x="1677323" y="322480"/>
                </a:lnTo>
                <a:cubicBezTo>
                  <a:pt x="1659561" y="316805"/>
                  <a:pt x="1641738" y="311904"/>
                  <a:pt x="1641738" y="311904"/>
                </a:cubicBezTo>
                <a:cubicBezTo>
                  <a:pt x="1609290" y="296199"/>
                  <a:pt x="1593841" y="303644"/>
                  <a:pt x="1570927" y="286114"/>
                </a:cubicBezTo>
                <a:cubicBezTo>
                  <a:pt x="1590627" y="284457"/>
                  <a:pt x="1666165" y="309849"/>
                  <a:pt x="1666642" y="303664"/>
                </a:cubicBezTo>
                <a:cubicBezTo>
                  <a:pt x="1667060" y="298253"/>
                  <a:pt x="1610070" y="267874"/>
                  <a:pt x="1646741" y="273233"/>
                </a:cubicBezTo>
                <a:lnTo>
                  <a:pt x="1647588" y="273388"/>
                </a:lnTo>
                <a:lnTo>
                  <a:pt x="1621056" y="260951"/>
                </a:lnTo>
                <a:lnTo>
                  <a:pt x="1603606" y="254522"/>
                </a:lnTo>
                <a:lnTo>
                  <a:pt x="1604024" y="254352"/>
                </a:lnTo>
                <a:cubicBezTo>
                  <a:pt x="1603117" y="253398"/>
                  <a:pt x="1600755" y="251452"/>
                  <a:pt x="1596296" y="247991"/>
                </a:cubicBezTo>
                <a:lnTo>
                  <a:pt x="1593364" y="245666"/>
                </a:lnTo>
                <a:lnTo>
                  <a:pt x="1598967" y="247453"/>
                </a:lnTo>
                <a:lnTo>
                  <a:pt x="1635129" y="260212"/>
                </a:lnTo>
                <a:lnTo>
                  <a:pt x="1646724" y="269016"/>
                </a:lnTo>
                <a:lnTo>
                  <a:pt x="1655936" y="274922"/>
                </a:lnTo>
                <a:lnTo>
                  <a:pt x="1656088" y="274950"/>
                </a:lnTo>
                <a:cubicBezTo>
                  <a:pt x="1659718" y="275720"/>
                  <a:pt x="1663881" y="276694"/>
                  <a:pt x="1668632" y="277894"/>
                </a:cubicBezTo>
                <a:lnTo>
                  <a:pt x="1695915" y="284575"/>
                </a:lnTo>
                <a:lnTo>
                  <a:pt x="1686783" y="278437"/>
                </a:lnTo>
                <a:lnTo>
                  <a:pt x="1689020" y="279227"/>
                </a:lnTo>
                <a:cubicBezTo>
                  <a:pt x="1698737" y="282829"/>
                  <a:pt x="1724904" y="292656"/>
                  <a:pt x="1706342" y="284247"/>
                </a:cubicBezTo>
                <a:cubicBezTo>
                  <a:pt x="1690412" y="275745"/>
                  <a:pt x="1711412" y="283895"/>
                  <a:pt x="1717662" y="284160"/>
                </a:cubicBezTo>
                <a:cubicBezTo>
                  <a:pt x="1716501" y="283172"/>
                  <a:pt x="1715339" y="282183"/>
                  <a:pt x="1714177" y="281195"/>
                </a:cubicBezTo>
                <a:cubicBezTo>
                  <a:pt x="1715339" y="282183"/>
                  <a:pt x="1710649" y="271194"/>
                  <a:pt x="1712138" y="269740"/>
                </a:cubicBezTo>
                <a:cubicBezTo>
                  <a:pt x="1712776" y="269117"/>
                  <a:pt x="1715254" y="269306"/>
                  <a:pt x="1718690" y="269970"/>
                </a:cubicBezTo>
                <a:lnTo>
                  <a:pt x="1722965" y="271040"/>
                </a:lnTo>
                <a:lnTo>
                  <a:pt x="1692556" y="259161"/>
                </a:lnTo>
                <a:cubicBezTo>
                  <a:pt x="1667185" y="249796"/>
                  <a:pt x="1641796" y="240744"/>
                  <a:pt x="1617844" y="227908"/>
                </a:cubicBezTo>
                <a:cubicBezTo>
                  <a:pt x="1585138" y="210894"/>
                  <a:pt x="1552445" y="195756"/>
                  <a:pt x="1519751" y="180618"/>
                </a:cubicBezTo>
                <a:lnTo>
                  <a:pt x="1506033" y="174004"/>
                </a:lnTo>
                <a:lnTo>
                  <a:pt x="1505340" y="171337"/>
                </a:lnTo>
                <a:lnTo>
                  <a:pt x="1505448" y="166846"/>
                </a:lnTo>
                <a:lnTo>
                  <a:pt x="1532171" y="178510"/>
                </a:lnTo>
                <a:cubicBezTo>
                  <a:pt x="1544451" y="183491"/>
                  <a:pt x="1557091" y="188066"/>
                  <a:pt x="1570446" y="191844"/>
                </a:cubicBezTo>
                <a:cubicBezTo>
                  <a:pt x="1556691" y="183464"/>
                  <a:pt x="1542246" y="176405"/>
                  <a:pt x="1527526" y="169645"/>
                </a:cubicBezTo>
                <a:lnTo>
                  <a:pt x="1511443" y="162281"/>
                </a:lnTo>
                <a:lnTo>
                  <a:pt x="1513047" y="158568"/>
                </a:lnTo>
                <a:lnTo>
                  <a:pt x="1516280" y="157923"/>
                </a:lnTo>
                <a:lnTo>
                  <a:pt x="1647215" y="215126"/>
                </a:lnTo>
                <a:lnTo>
                  <a:pt x="1700142" y="236513"/>
                </a:lnTo>
                <a:lnTo>
                  <a:pt x="1698467" y="235438"/>
                </a:lnTo>
                <a:lnTo>
                  <a:pt x="1711165" y="238935"/>
                </a:lnTo>
                <a:cubicBezTo>
                  <a:pt x="1716595" y="240487"/>
                  <a:pt x="1722937" y="242385"/>
                  <a:pt x="1730989" y="244960"/>
                </a:cubicBezTo>
                <a:cubicBezTo>
                  <a:pt x="1739543" y="247574"/>
                  <a:pt x="1745873" y="250238"/>
                  <a:pt x="1753265" y="251863"/>
                </a:cubicBezTo>
                <a:lnTo>
                  <a:pt x="1757001" y="252188"/>
                </a:lnTo>
                <a:lnTo>
                  <a:pt x="1748569" y="248963"/>
                </a:lnTo>
                <a:cubicBezTo>
                  <a:pt x="1743421" y="246674"/>
                  <a:pt x="1739010" y="244245"/>
                  <a:pt x="1735911" y="241593"/>
                </a:cubicBezTo>
                <a:lnTo>
                  <a:pt x="1735247" y="240123"/>
                </a:lnTo>
                <a:lnTo>
                  <a:pt x="1722980" y="236639"/>
                </a:lnTo>
                <a:cubicBezTo>
                  <a:pt x="1719005" y="235346"/>
                  <a:pt x="1716605" y="233886"/>
                  <a:pt x="1717939" y="231523"/>
                </a:cubicBezTo>
                <a:cubicBezTo>
                  <a:pt x="1717300" y="232145"/>
                  <a:pt x="1722560" y="233025"/>
                  <a:pt x="1728759" y="233780"/>
                </a:cubicBezTo>
                <a:lnTo>
                  <a:pt x="1731794" y="234102"/>
                </a:lnTo>
                <a:lnTo>
                  <a:pt x="1731309" y="233453"/>
                </a:lnTo>
                <a:cubicBezTo>
                  <a:pt x="1721162" y="227957"/>
                  <a:pt x="1688298" y="218436"/>
                  <a:pt x="1678273" y="210446"/>
                </a:cubicBezTo>
                <a:cubicBezTo>
                  <a:pt x="1673012" y="207273"/>
                  <a:pt x="1673378" y="199792"/>
                  <a:pt x="1673378" y="199792"/>
                </a:cubicBezTo>
                <a:cubicBezTo>
                  <a:pt x="1673378" y="199792"/>
                  <a:pt x="1672167" y="199003"/>
                  <a:pt x="1670280" y="198182"/>
                </a:cubicBezTo>
                <a:lnTo>
                  <a:pt x="1666791" y="197300"/>
                </a:lnTo>
                <a:lnTo>
                  <a:pt x="1663009" y="195080"/>
                </a:lnTo>
                <a:lnTo>
                  <a:pt x="1662925" y="194176"/>
                </a:lnTo>
                <a:cubicBezTo>
                  <a:pt x="1662629" y="193850"/>
                  <a:pt x="1662005" y="193820"/>
                  <a:pt x="1660758" y="193758"/>
                </a:cubicBezTo>
                <a:lnTo>
                  <a:pt x="1663009" y="195080"/>
                </a:lnTo>
                <a:lnTo>
                  <a:pt x="1663129" y="196374"/>
                </a:lnTo>
                <a:cubicBezTo>
                  <a:pt x="1658386" y="191143"/>
                  <a:pt x="1651148" y="185789"/>
                  <a:pt x="1651148" y="185789"/>
                </a:cubicBezTo>
                <a:cubicBezTo>
                  <a:pt x="1654028" y="178014"/>
                  <a:pt x="1683525" y="205286"/>
                  <a:pt x="1706678" y="208918"/>
                </a:cubicBezTo>
                <a:cubicBezTo>
                  <a:pt x="1709171" y="209040"/>
                  <a:pt x="1717190" y="206932"/>
                  <a:pt x="1719683" y="207054"/>
                </a:cubicBezTo>
                <a:lnTo>
                  <a:pt x="1726344" y="208858"/>
                </a:lnTo>
                <a:lnTo>
                  <a:pt x="1587741" y="131313"/>
                </a:lnTo>
                <a:cubicBezTo>
                  <a:pt x="1550745" y="111211"/>
                  <a:pt x="1513906" y="91296"/>
                  <a:pt x="1477955" y="71680"/>
                </a:cubicBezTo>
                <a:lnTo>
                  <a:pt x="1380076" y="17473"/>
                </a:lnTo>
                <a:close/>
                <a:moveTo>
                  <a:pt x="1806724" y="0"/>
                </a:moveTo>
                <a:cubicBezTo>
                  <a:pt x="1806724" y="0"/>
                  <a:pt x="1830196" y="10316"/>
                  <a:pt x="1843902" y="15306"/>
                </a:cubicBezTo>
                <a:lnTo>
                  <a:pt x="1843950" y="15845"/>
                </a:lnTo>
                <a:lnTo>
                  <a:pt x="1848596" y="15804"/>
                </a:lnTo>
                <a:lnTo>
                  <a:pt x="1851587" y="17293"/>
                </a:lnTo>
                <a:lnTo>
                  <a:pt x="1853216" y="15479"/>
                </a:lnTo>
                <a:lnTo>
                  <a:pt x="1922064" y="41166"/>
                </a:lnTo>
                <a:cubicBezTo>
                  <a:pt x="1943533" y="51766"/>
                  <a:pt x="2001919" y="77311"/>
                  <a:pt x="1963297" y="66452"/>
                </a:cubicBezTo>
                <a:cubicBezTo>
                  <a:pt x="1924934" y="55666"/>
                  <a:pt x="1884372" y="40838"/>
                  <a:pt x="1843186" y="25265"/>
                </a:cubicBezTo>
                <a:lnTo>
                  <a:pt x="1828410" y="19817"/>
                </a:lnTo>
                <a:lnTo>
                  <a:pt x="1824991" y="16899"/>
                </a:lnTo>
                <a:cubicBezTo>
                  <a:pt x="1824991" y="16899"/>
                  <a:pt x="1822854" y="16695"/>
                  <a:pt x="1819897" y="16176"/>
                </a:cubicBezTo>
                <a:lnTo>
                  <a:pt x="1815221" y="14955"/>
                </a:lnTo>
                <a:lnTo>
                  <a:pt x="1808323" y="12410"/>
                </a:lnTo>
                <a:lnTo>
                  <a:pt x="1802860" y="8391"/>
                </a:lnTo>
                <a:cubicBezTo>
                  <a:pt x="1801894" y="6168"/>
                  <a:pt x="1802743" y="3408"/>
                  <a:pt x="1806724" y="0"/>
                </a:cubicBez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371850" y="0"/>
            <a:ext cx="8820150" cy="6858000"/>
          </a:xfrm>
          <a:custGeom>
            <a:avLst/>
            <a:gdLst>
              <a:gd name="connsiteX0" fmla="*/ 3554194 w 8820150"/>
              <a:gd name="connsiteY0" fmla="*/ 6785020 h 6838950"/>
              <a:gd name="connsiteX1" fmla="*/ 3477723 w 8820150"/>
              <a:gd name="connsiteY1" fmla="*/ 6794959 h 6838950"/>
              <a:gd name="connsiteX2" fmla="*/ 3316122 w 8820150"/>
              <a:gd name="connsiteY2" fmla="*/ 6824022 h 6838950"/>
              <a:gd name="connsiteX3" fmla="*/ 3510349 w 8820150"/>
              <a:gd name="connsiteY3" fmla="*/ 6803534 h 6838950"/>
              <a:gd name="connsiteX4" fmla="*/ 3547853 w 8820150"/>
              <a:gd name="connsiteY4" fmla="*/ 6803189 h 6838950"/>
              <a:gd name="connsiteX5" fmla="*/ 3554192 w 8820150"/>
              <a:gd name="connsiteY5" fmla="*/ 6803103 h 6838950"/>
              <a:gd name="connsiteX6" fmla="*/ 1730799 w 8820150"/>
              <a:gd name="connsiteY6" fmla="*/ 6772140 h 6838950"/>
              <a:gd name="connsiteX7" fmla="*/ 1732249 w 8820150"/>
              <a:gd name="connsiteY7" fmla="*/ 6773887 h 6838950"/>
              <a:gd name="connsiteX8" fmla="*/ 1734402 w 8820150"/>
              <a:gd name="connsiteY8" fmla="*/ 6776484 h 6838950"/>
              <a:gd name="connsiteX9" fmla="*/ 1727944 w 8820150"/>
              <a:gd name="connsiteY9" fmla="*/ 6768695 h 6838950"/>
              <a:gd name="connsiteX10" fmla="*/ 1730799 w 8820150"/>
              <a:gd name="connsiteY10" fmla="*/ 6772140 h 6838950"/>
              <a:gd name="connsiteX11" fmla="*/ 1728661 w 8820150"/>
              <a:gd name="connsiteY11" fmla="*/ 6769561 h 6838950"/>
              <a:gd name="connsiteX12" fmla="*/ 1727944 w 8820150"/>
              <a:gd name="connsiteY12" fmla="*/ 6768695 h 6838950"/>
              <a:gd name="connsiteX13" fmla="*/ 2642761 w 8820150"/>
              <a:gd name="connsiteY13" fmla="*/ 6717988 h 6838950"/>
              <a:gd name="connsiteX14" fmla="*/ 2649220 w 8820150"/>
              <a:gd name="connsiteY14" fmla="*/ 6725775 h 6838950"/>
              <a:gd name="connsiteX15" fmla="*/ 2642761 w 8820150"/>
              <a:gd name="connsiteY15" fmla="*/ 6717988 h 6838950"/>
              <a:gd name="connsiteX16" fmla="*/ 2633287 w 8820150"/>
              <a:gd name="connsiteY16" fmla="*/ 6712105 h 6838950"/>
              <a:gd name="connsiteX17" fmla="*/ 2642761 w 8820150"/>
              <a:gd name="connsiteY17" fmla="*/ 6717988 h 6838950"/>
              <a:gd name="connsiteX18" fmla="*/ 2633287 w 8820150"/>
              <a:gd name="connsiteY18" fmla="*/ 6712105 h 6838950"/>
              <a:gd name="connsiteX19" fmla="*/ 2684531 w 8820150"/>
              <a:gd name="connsiteY19" fmla="*/ 6706025 h 6838950"/>
              <a:gd name="connsiteX20" fmla="*/ 2694345 w 8820150"/>
              <a:gd name="connsiteY20" fmla="*/ 6712318 h 6838950"/>
              <a:gd name="connsiteX21" fmla="*/ 2684531 w 8820150"/>
              <a:gd name="connsiteY21" fmla="*/ 6706025 h 6838950"/>
              <a:gd name="connsiteX22" fmla="*/ 2734208 w 8820150"/>
              <a:gd name="connsiteY22" fmla="*/ 6700725 h 6838950"/>
              <a:gd name="connsiteX23" fmla="*/ 2775960 w 8820150"/>
              <a:gd name="connsiteY23" fmla="*/ 6701261 h 6838950"/>
              <a:gd name="connsiteX24" fmla="*/ 2694345 w 8820150"/>
              <a:gd name="connsiteY24" fmla="*/ 6712318 h 6838950"/>
              <a:gd name="connsiteX25" fmla="*/ 2734208 w 8820150"/>
              <a:gd name="connsiteY25" fmla="*/ 6700725 h 6838950"/>
              <a:gd name="connsiteX26" fmla="*/ 1311908 w 8820150"/>
              <a:gd name="connsiteY26" fmla="*/ 6658511 h 6838950"/>
              <a:gd name="connsiteX27" fmla="*/ 1277991 w 8820150"/>
              <a:gd name="connsiteY27" fmla="*/ 6666011 h 6838950"/>
              <a:gd name="connsiteX28" fmla="*/ 1251669 w 8820150"/>
              <a:gd name="connsiteY28" fmla="*/ 6667155 h 6838950"/>
              <a:gd name="connsiteX29" fmla="*/ 1244820 w 8820150"/>
              <a:gd name="connsiteY29" fmla="*/ 6664904 h 6838950"/>
              <a:gd name="connsiteX30" fmla="*/ 1245962 w 8820150"/>
              <a:gd name="connsiteY30" fmla="*/ 6664412 h 6838950"/>
              <a:gd name="connsiteX31" fmla="*/ 1262209 w 8820150"/>
              <a:gd name="connsiteY31" fmla="*/ 6661750 h 6838950"/>
              <a:gd name="connsiteX32" fmla="*/ 2645169 w 8820150"/>
              <a:gd name="connsiteY32" fmla="*/ 6615136 h 6838950"/>
              <a:gd name="connsiteX33" fmla="*/ 2336005 w 8820150"/>
              <a:gd name="connsiteY33" fmla="*/ 6638614 h 6838950"/>
              <a:gd name="connsiteX34" fmla="*/ 2225470 w 8820150"/>
              <a:gd name="connsiteY34" fmla="*/ 6652963 h 6838950"/>
              <a:gd name="connsiteX35" fmla="*/ 2268105 w 8820150"/>
              <a:gd name="connsiteY35" fmla="*/ 6650198 h 6838950"/>
              <a:gd name="connsiteX36" fmla="*/ 2440550 w 8820150"/>
              <a:gd name="connsiteY36" fmla="*/ 6643965 h 6838950"/>
              <a:gd name="connsiteX37" fmla="*/ 2460966 w 8820150"/>
              <a:gd name="connsiteY37" fmla="*/ 6644263 h 6838950"/>
              <a:gd name="connsiteX38" fmla="*/ 2607775 w 8820150"/>
              <a:gd name="connsiteY38" fmla="*/ 6630899 h 6838950"/>
              <a:gd name="connsiteX39" fmla="*/ 2749444 w 8820150"/>
              <a:gd name="connsiteY39" fmla="*/ 6622798 h 6838950"/>
              <a:gd name="connsiteX40" fmla="*/ 2745505 w 8820150"/>
              <a:gd name="connsiteY40" fmla="*/ 6621917 h 6838950"/>
              <a:gd name="connsiteX41" fmla="*/ 2714804 w 8820150"/>
              <a:gd name="connsiteY41" fmla="*/ 6616720 h 6838950"/>
              <a:gd name="connsiteX42" fmla="*/ 2665181 w 8820150"/>
              <a:gd name="connsiteY42" fmla="*/ 6615815 h 6838950"/>
              <a:gd name="connsiteX43" fmla="*/ 2284667 w 8820150"/>
              <a:gd name="connsiteY43" fmla="*/ 6602422 h 6838950"/>
              <a:gd name="connsiteX44" fmla="*/ 2078164 w 8820150"/>
              <a:gd name="connsiteY44" fmla="*/ 6630798 h 6838950"/>
              <a:gd name="connsiteX45" fmla="*/ 1921034 w 8820150"/>
              <a:gd name="connsiteY45" fmla="*/ 6655818 h 6838950"/>
              <a:gd name="connsiteX46" fmla="*/ 1799906 w 8820150"/>
              <a:gd name="connsiteY46" fmla="*/ 6674572 h 6838950"/>
              <a:gd name="connsiteX47" fmla="*/ 1877471 w 8820150"/>
              <a:gd name="connsiteY47" fmla="*/ 6669057 h 6838950"/>
              <a:gd name="connsiteX48" fmla="*/ 2014817 w 8820150"/>
              <a:gd name="connsiteY48" fmla="*/ 6647308 h 6838950"/>
              <a:gd name="connsiteX49" fmla="*/ 2207626 w 8820150"/>
              <a:gd name="connsiteY49" fmla="*/ 6626726 h 6838950"/>
              <a:gd name="connsiteX50" fmla="*/ 2264428 w 8820150"/>
              <a:gd name="connsiteY50" fmla="*/ 6619284 h 6838950"/>
              <a:gd name="connsiteX51" fmla="*/ 2071990 w 8820150"/>
              <a:gd name="connsiteY51" fmla="*/ 6660963 h 6838950"/>
              <a:gd name="connsiteX52" fmla="*/ 2071593 w 8820150"/>
              <a:gd name="connsiteY52" fmla="*/ 6661069 h 6838950"/>
              <a:gd name="connsiteX53" fmla="*/ 2114058 w 8820150"/>
              <a:gd name="connsiteY53" fmla="*/ 6659523 h 6838950"/>
              <a:gd name="connsiteX54" fmla="*/ 2160370 w 8820150"/>
              <a:gd name="connsiteY54" fmla="*/ 6650538 h 6838950"/>
              <a:gd name="connsiteX55" fmla="*/ 2295080 w 8820150"/>
              <a:gd name="connsiteY55" fmla="*/ 6603976 h 6838950"/>
              <a:gd name="connsiteX56" fmla="*/ 2284667 w 8820150"/>
              <a:gd name="connsiteY56" fmla="*/ 6602422 h 6838950"/>
              <a:gd name="connsiteX57" fmla="*/ 2459874 w 8820150"/>
              <a:gd name="connsiteY57" fmla="*/ 6593353 h 6838950"/>
              <a:gd name="connsiteX58" fmla="*/ 2410702 w 8820150"/>
              <a:gd name="connsiteY58" fmla="*/ 6597726 h 6838950"/>
              <a:gd name="connsiteX59" fmla="*/ 2349163 w 8820150"/>
              <a:gd name="connsiteY59" fmla="*/ 6604503 h 6838950"/>
              <a:gd name="connsiteX60" fmla="*/ 2328170 w 8820150"/>
              <a:gd name="connsiteY60" fmla="*/ 6607677 h 6838950"/>
              <a:gd name="connsiteX61" fmla="*/ 2330643 w 8820150"/>
              <a:gd name="connsiteY61" fmla="*/ 6615248 h 6838950"/>
              <a:gd name="connsiteX62" fmla="*/ 2385446 w 8820150"/>
              <a:gd name="connsiteY62" fmla="*/ 6613920 h 6838950"/>
              <a:gd name="connsiteX63" fmla="*/ 2474813 w 8820150"/>
              <a:gd name="connsiteY63" fmla="*/ 6605421 h 6838950"/>
              <a:gd name="connsiteX64" fmla="*/ 2460245 w 8820150"/>
              <a:gd name="connsiteY64" fmla="*/ 6593926 h 6838950"/>
              <a:gd name="connsiteX65" fmla="*/ 1470851 w 8820150"/>
              <a:gd name="connsiteY65" fmla="*/ 6545260 h 6838950"/>
              <a:gd name="connsiteX66" fmla="*/ 1480667 w 8820150"/>
              <a:gd name="connsiteY66" fmla="*/ 6551554 h 6838950"/>
              <a:gd name="connsiteX67" fmla="*/ 1470851 w 8820150"/>
              <a:gd name="connsiteY67" fmla="*/ 6545260 h 6838950"/>
              <a:gd name="connsiteX68" fmla="*/ 1414973 w 8820150"/>
              <a:gd name="connsiteY68" fmla="*/ 6532128 h 6838950"/>
              <a:gd name="connsiteX69" fmla="*/ 1463124 w 8820150"/>
              <a:gd name="connsiteY69" fmla="*/ 6534700 h 6838950"/>
              <a:gd name="connsiteX70" fmla="*/ 1449862 w 8820150"/>
              <a:gd name="connsiteY70" fmla="*/ 6537330 h 6838950"/>
              <a:gd name="connsiteX71" fmla="*/ 1427367 w 8820150"/>
              <a:gd name="connsiteY71" fmla="*/ 6542023 h 6838950"/>
              <a:gd name="connsiteX72" fmla="*/ 1405306 w 8820150"/>
              <a:gd name="connsiteY72" fmla="*/ 6545533 h 6838950"/>
              <a:gd name="connsiteX73" fmla="*/ 1389936 w 8820150"/>
              <a:gd name="connsiteY73" fmla="*/ 6543223 h 6838950"/>
              <a:gd name="connsiteX74" fmla="*/ 1373694 w 8820150"/>
              <a:gd name="connsiteY74" fmla="*/ 6543341 h 6838950"/>
              <a:gd name="connsiteX75" fmla="*/ 1375794 w 8820150"/>
              <a:gd name="connsiteY75" fmla="*/ 6541297 h 6838950"/>
              <a:gd name="connsiteX76" fmla="*/ 1385598 w 8820150"/>
              <a:gd name="connsiteY76" fmla="*/ 6539000 h 6838950"/>
              <a:gd name="connsiteX77" fmla="*/ 2429684 w 8820150"/>
              <a:gd name="connsiteY77" fmla="*/ 6509808 h 6838950"/>
              <a:gd name="connsiteX78" fmla="*/ 2251533 w 8820150"/>
              <a:gd name="connsiteY78" fmla="*/ 6527411 h 6838950"/>
              <a:gd name="connsiteX79" fmla="*/ 2227411 w 8820150"/>
              <a:gd name="connsiteY79" fmla="*/ 6530575 h 6838950"/>
              <a:gd name="connsiteX80" fmla="*/ 2257731 w 8820150"/>
              <a:gd name="connsiteY80" fmla="*/ 6530421 h 6838950"/>
              <a:gd name="connsiteX81" fmla="*/ 2459940 w 8820150"/>
              <a:gd name="connsiteY81" fmla="*/ 6515570 h 6838950"/>
              <a:gd name="connsiteX82" fmla="*/ 2241002 w 8820150"/>
              <a:gd name="connsiteY82" fmla="*/ 6350800 h 6838950"/>
              <a:gd name="connsiteX83" fmla="*/ 2111257 w 8820150"/>
              <a:gd name="connsiteY83" fmla="*/ 6367523 h 6838950"/>
              <a:gd name="connsiteX84" fmla="*/ 2099557 w 8820150"/>
              <a:gd name="connsiteY84" fmla="*/ 6368793 h 6838950"/>
              <a:gd name="connsiteX85" fmla="*/ 2169388 w 8820150"/>
              <a:gd name="connsiteY85" fmla="*/ 6367690 h 6838950"/>
              <a:gd name="connsiteX86" fmla="*/ 2229217 w 8820150"/>
              <a:gd name="connsiteY86" fmla="*/ 6361253 h 6838950"/>
              <a:gd name="connsiteX87" fmla="*/ 2213698 w 8820150"/>
              <a:gd name="connsiteY87" fmla="*/ 6361022 h 6838950"/>
              <a:gd name="connsiteX88" fmla="*/ 2206620 w 8820150"/>
              <a:gd name="connsiteY88" fmla="*/ 6359414 h 6838950"/>
              <a:gd name="connsiteX89" fmla="*/ 2233017 w 8820150"/>
              <a:gd name="connsiteY89" fmla="*/ 6354264 h 6838950"/>
              <a:gd name="connsiteX90" fmla="*/ 2348624 w 8820150"/>
              <a:gd name="connsiteY90" fmla="*/ 6345690 h 6838950"/>
              <a:gd name="connsiteX91" fmla="*/ 2279701 w 8820150"/>
              <a:gd name="connsiteY91" fmla="*/ 6348650 h 6838950"/>
              <a:gd name="connsiteX92" fmla="*/ 2260869 w 8820150"/>
              <a:gd name="connsiteY92" fmla="*/ 6350682 h 6838950"/>
              <a:gd name="connsiteX93" fmla="*/ 2304100 w 8820150"/>
              <a:gd name="connsiteY93" fmla="*/ 6349297 h 6838950"/>
              <a:gd name="connsiteX94" fmla="*/ 2433505 w 8820150"/>
              <a:gd name="connsiteY94" fmla="*/ 6342261 h 6838950"/>
              <a:gd name="connsiteX95" fmla="*/ 2430362 w 8820150"/>
              <a:gd name="connsiteY95" fmla="*/ 6342309 h 6838950"/>
              <a:gd name="connsiteX96" fmla="*/ 2430083 w 8820150"/>
              <a:gd name="connsiteY96" fmla="*/ 6342498 h 6838950"/>
              <a:gd name="connsiteX97" fmla="*/ 1491525 w 8820150"/>
              <a:gd name="connsiteY97" fmla="*/ 6268890 h 6838950"/>
              <a:gd name="connsiteX98" fmla="*/ 1486087 w 8820150"/>
              <a:gd name="connsiteY98" fmla="*/ 6269633 h 6838950"/>
              <a:gd name="connsiteX99" fmla="*/ 1486060 w 8820150"/>
              <a:gd name="connsiteY99" fmla="*/ 6269635 h 6838950"/>
              <a:gd name="connsiteX100" fmla="*/ 1451975 w 8820150"/>
              <a:gd name="connsiteY100" fmla="*/ 6269866 h 6838950"/>
              <a:gd name="connsiteX101" fmla="*/ 1452510 w 8820150"/>
              <a:gd name="connsiteY101" fmla="*/ 6269747 h 6838950"/>
              <a:gd name="connsiteX102" fmla="*/ 1475863 w 8820150"/>
              <a:gd name="connsiteY102" fmla="*/ 6268921 h 6838950"/>
              <a:gd name="connsiteX103" fmla="*/ 1727309 w 8820150"/>
              <a:gd name="connsiteY103" fmla="*/ 6265705 h 6838950"/>
              <a:gd name="connsiteX104" fmla="*/ 1694516 w 8820150"/>
              <a:gd name="connsiteY104" fmla="*/ 6268332 h 6838950"/>
              <a:gd name="connsiteX105" fmla="*/ 1666854 w 8820150"/>
              <a:gd name="connsiteY105" fmla="*/ 6272540 h 6838950"/>
              <a:gd name="connsiteX106" fmla="*/ 1670959 w 8820150"/>
              <a:gd name="connsiteY106" fmla="*/ 6272970 h 6838950"/>
              <a:gd name="connsiteX107" fmla="*/ 1717988 w 8820150"/>
              <a:gd name="connsiteY107" fmla="*/ 6271840 h 6838950"/>
              <a:gd name="connsiteX108" fmla="*/ 1726236 w 8820150"/>
              <a:gd name="connsiteY108" fmla="*/ 6269149 h 6838950"/>
              <a:gd name="connsiteX109" fmla="*/ 1727309 w 8820150"/>
              <a:gd name="connsiteY109" fmla="*/ 6265705 h 6838950"/>
              <a:gd name="connsiteX110" fmla="*/ 1772482 w 8820150"/>
              <a:gd name="connsiteY110" fmla="*/ 6256930 h 6838950"/>
              <a:gd name="connsiteX111" fmla="*/ 1761518 w 8820150"/>
              <a:gd name="connsiteY111" fmla="*/ 6257177 h 6838950"/>
              <a:gd name="connsiteX112" fmla="*/ 1749613 w 8820150"/>
              <a:gd name="connsiteY112" fmla="*/ 6259985 h 6838950"/>
              <a:gd name="connsiteX113" fmla="*/ 1755518 w 8820150"/>
              <a:gd name="connsiteY113" fmla="*/ 6265403 h 6838950"/>
              <a:gd name="connsiteX114" fmla="*/ 1771585 w 8820150"/>
              <a:gd name="connsiteY114" fmla="*/ 6263987 h 6838950"/>
              <a:gd name="connsiteX115" fmla="*/ 1775254 w 8820150"/>
              <a:gd name="connsiteY115" fmla="*/ 6259159 h 6838950"/>
              <a:gd name="connsiteX116" fmla="*/ 1772482 w 8820150"/>
              <a:gd name="connsiteY116" fmla="*/ 6256930 h 6838950"/>
              <a:gd name="connsiteX117" fmla="*/ 1504580 w 8820150"/>
              <a:gd name="connsiteY117" fmla="*/ 6255638 h 6838950"/>
              <a:gd name="connsiteX118" fmla="*/ 1506619 w 8820150"/>
              <a:gd name="connsiteY118" fmla="*/ 6255849 h 6838950"/>
              <a:gd name="connsiteX119" fmla="*/ 1500168 w 8820150"/>
              <a:gd name="connsiteY119" fmla="*/ 6255952 h 6838950"/>
              <a:gd name="connsiteX120" fmla="*/ 2753359 w 8820150"/>
              <a:gd name="connsiteY120" fmla="*/ 6216473 h 6838950"/>
              <a:gd name="connsiteX121" fmla="*/ 2252198 w 8820150"/>
              <a:gd name="connsiteY121" fmla="*/ 6279105 h 6838950"/>
              <a:gd name="connsiteX122" fmla="*/ 1714136 w 8820150"/>
              <a:gd name="connsiteY122" fmla="*/ 6366175 h 6838950"/>
              <a:gd name="connsiteX123" fmla="*/ 1820935 w 8820150"/>
              <a:gd name="connsiteY123" fmla="*/ 6356613 h 6838950"/>
              <a:gd name="connsiteX124" fmla="*/ 2083650 w 8820150"/>
              <a:gd name="connsiteY124" fmla="*/ 6330509 h 6838950"/>
              <a:gd name="connsiteX125" fmla="*/ 2109769 w 8820150"/>
              <a:gd name="connsiteY125" fmla="*/ 6324383 h 6838950"/>
              <a:gd name="connsiteX126" fmla="*/ 2339795 w 8820150"/>
              <a:gd name="connsiteY126" fmla="*/ 6284840 h 6838950"/>
              <a:gd name="connsiteX127" fmla="*/ 2416213 w 8820150"/>
              <a:gd name="connsiteY127" fmla="*/ 6272965 h 6838950"/>
              <a:gd name="connsiteX128" fmla="*/ 2425655 w 8820150"/>
              <a:gd name="connsiteY128" fmla="*/ 6269451 h 6838950"/>
              <a:gd name="connsiteX129" fmla="*/ 2476699 w 8820150"/>
              <a:gd name="connsiteY129" fmla="*/ 6263568 h 6838950"/>
              <a:gd name="connsiteX130" fmla="*/ 2560147 w 8820150"/>
              <a:gd name="connsiteY130" fmla="*/ 6250600 h 6838950"/>
              <a:gd name="connsiteX131" fmla="*/ 2753359 w 8820150"/>
              <a:gd name="connsiteY131" fmla="*/ 6216473 h 6838950"/>
              <a:gd name="connsiteX132" fmla="*/ 1977196 w 8820150"/>
              <a:gd name="connsiteY132" fmla="*/ 6195443 h 6838950"/>
              <a:gd name="connsiteX133" fmla="*/ 1986293 w 8820150"/>
              <a:gd name="connsiteY133" fmla="*/ 6205219 h 6838950"/>
              <a:gd name="connsiteX134" fmla="*/ 1986194 w 8820150"/>
              <a:gd name="connsiteY134" fmla="*/ 6198109 h 6838950"/>
              <a:gd name="connsiteX135" fmla="*/ 1977196 w 8820150"/>
              <a:gd name="connsiteY135" fmla="*/ 6195443 h 6838950"/>
              <a:gd name="connsiteX136" fmla="*/ 2159238 w 8820150"/>
              <a:gd name="connsiteY136" fmla="*/ 6166953 h 6838950"/>
              <a:gd name="connsiteX137" fmla="*/ 2050065 w 8820150"/>
              <a:gd name="connsiteY137" fmla="*/ 6186588 h 6838950"/>
              <a:gd name="connsiteX138" fmla="*/ 2189866 w 8820150"/>
              <a:gd name="connsiteY138" fmla="*/ 6171840 h 6838950"/>
              <a:gd name="connsiteX139" fmla="*/ 2261316 w 8820150"/>
              <a:gd name="connsiteY139" fmla="*/ 6170990 h 6838950"/>
              <a:gd name="connsiteX140" fmla="*/ 2272935 w 8820150"/>
              <a:gd name="connsiteY140" fmla="*/ 6169935 h 6838950"/>
              <a:gd name="connsiteX141" fmla="*/ 2271952 w 8820150"/>
              <a:gd name="connsiteY141" fmla="*/ 6169881 h 6838950"/>
              <a:gd name="connsiteX142" fmla="*/ 2175749 w 8820150"/>
              <a:gd name="connsiteY142" fmla="*/ 6167199 h 6838950"/>
              <a:gd name="connsiteX143" fmla="*/ 1281731 w 8820150"/>
              <a:gd name="connsiteY143" fmla="*/ 6116662 h 6838950"/>
              <a:gd name="connsiteX144" fmla="*/ 1291666 w 8820150"/>
              <a:gd name="connsiteY144" fmla="*/ 6118206 h 6838950"/>
              <a:gd name="connsiteX145" fmla="*/ 1297064 w 8820150"/>
              <a:gd name="connsiteY145" fmla="*/ 6121628 h 6838950"/>
              <a:gd name="connsiteX146" fmla="*/ 1290616 w 8820150"/>
              <a:gd name="connsiteY146" fmla="*/ 6125223 h 6838950"/>
              <a:gd name="connsiteX147" fmla="*/ 1274571 w 8820150"/>
              <a:gd name="connsiteY147" fmla="*/ 6118706 h 6838950"/>
              <a:gd name="connsiteX148" fmla="*/ 1281731 w 8820150"/>
              <a:gd name="connsiteY148" fmla="*/ 6116662 h 6838950"/>
              <a:gd name="connsiteX149" fmla="*/ 1328769 w 8820150"/>
              <a:gd name="connsiteY149" fmla="*/ 6112327 h 6838950"/>
              <a:gd name="connsiteX150" fmla="*/ 1415016 w 8820150"/>
              <a:gd name="connsiteY150" fmla="*/ 6114115 h 6838950"/>
              <a:gd name="connsiteX151" fmla="*/ 1420310 w 8820150"/>
              <a:gd name="connsiteY151" fmla="*/ 6114370 h 6838950"/>
              <a:gd name="connsiteX152" fmla="*/ 1378375 w 8820150"/>
              <a:gd name="connsiteY152" fmla="*/ 6116678 h 6838950"/>
              <a:gd name="connsiteX153" fmla="*/ 1328321 w 8820150"/>
              <a:gd name="connsiteY153" fmla="*/ 6112360 h 6838950"/>
              <a:gd name="connsiteX154" fmla="*/ 1539873 w 8820150"/>
              <a:gd name="connsiteY154" fmla="*/ 6055918 h 6838950"/>
              <a:gd name="connsiteX155" fmla="*/ 1497097 w 8820150"/>
              <a:gd name="connsiteY155" fmla="*/ 6064022 h 6838950"/>
              <a:gd name="connsiteX156" fmla="*/ 1401979 w 8820150"/>
              <a:gd name="connsiteY156" fmla="*/ 6075766 h 6838950"/>
              <a:gd name="connsiteX157" fmla="*/ 1418451 w 8820150"/>
              <a:gd name="connsiteY157" fmla="*/ 6065696 h 6838950"/>
              <a:gd name="connsiteX158" fmla="*/ 1454187 w 8820150"/>
              <a:gd name="connsiteY158" fmla="*/ 6057509 h 6838950"/>
              <a:gd name="connsiteX159" fmla="*/ 1479266 w 8820150"/>
              <a:gd name="connsiteY159" fmla="*/ 6057854 h 6838950"/>
              <a:gd name="connsiteX160" fmla="*/ 1539278 w 8820150"/>
              <a:gd name="connsiteY160" fmla="*/ 6055932 h 6838950"/>
              <a:gd name="connsiteX161" fmla="*/ 1323761 w 8820150"/>
              <a:gd name="connsiteY161" fmla="*/ 5991648 h 6838950"/>
              <a:gd name="connsiteX162" fmla="*/ 1309688 w 8820150"/>
              <a:gd name="connsiteY162" fmla="*/ 5995113 h 6838950"/>
              <a:gd name="connsiteX163" fmla="*/ 1323761 w 8820150"/>
              <a:gd name="connsiteY163" fmla="*/ 5991648 h 6838950"/>
              <a:gd name="connsiteX164" fmla="*/ 603416 w 8820150"/>
              <a:gd name="connsiteY164" fmla="*/ 5876862 h 6838950"/>
              <a:gd name="connsiteX165" fmla="*/ 610507 w 8820150"/>
              <a:gd name="connsiteY165" fmla="*/ 5883648 h 6838950"/>
              <a:gd name="connsiteX166" fmla="*/ 603416 w 8820150"/>
              <a:gd name="connsiteY166" fmla="*/ 5876862 h 6838950"/>
              <a:gd name="connsiteX167" fmla="*/ 653784 w 8820150"/>
              <a:gd name="connsiteY167" fmla="*/ 5871205 h 6838950"/>
              <a:gd name="connsiteX168" fmla="*/ 639711 w 8820150"/>
              <a:gd name="connsiteY168" fmla="*/ 5874669 h 6838950"/>
              <a:gd name="connsiteX169" fmla="*/ 653784 w 8820150"/>
              <a:gd name="connsiteY169" fmla="*/ 5871205 h 6838950"/>
              <a:gd name="connsiteX170" fmla="*/ 1407160 w 8820150"/>
              <a:gd name="connsiteY170" fmla="*/ 5846613 h 6838950"/>
              <a:gd name="connsiteX171" fmla="*/ 1406014 w 8820150"/>
              <a:gd name="connsiteY171" fmla="*/ 5848220 h 6838950"/>
              <a:gd name="connsiteX172" fmla="*/ 1398663 w 8820150"/>
              <a:gd name="connsiteY172" fmla="*/ 5846935 h 6838950"/>
              <a:gd name="connsiteX173" fmla="*/ 1353663 w 8820150"/>
              <a:gd name="connsiteY173" fmla="*/ 5842287 h 6838950"/>
              <a:gd name="connsiteX174" fmla="*/ 1304052 w 8820150"/>
              <a:gd name="connsiteY174" fmla="*/ 5844417 h 6838950"/>
              <a:gd name="connsiteX175" fmla="*/ 1290497 w 8820150"/>
              <a:gd name="connsiteY175" fmla="*/ 5845880 h 6838950"/>
              <a:gd name="connsiteX176" fmla="*/ 1321613 w 8820150"/>
              <a:gd name="connsiteY176" fmla="*/ 5844882 h 6838950"/>
              <a:gd name="connsiteX177" fmla="*/ 791201 w 8820150"/>
              <a:gd name="connsiteY177" fmla="*/ 5796890 h 6838950"/>
              <a:gd name="connsiteX178" fmla="*/ 797381 w 8820150"/>
              <a:gd name="connsiteY178" fmla="*/ 5797589 h 6838950"/>
              <a:gd name="connsiteX179" fmla="*/ 805073 w 8820150"/>
              <a:gd name="connsiteY179" fmla="*/ 5798856 h 6838950"/>
              <a:gd name="connsiteX180" fmla="*/ 777252 w 8820150"/>
              <a:gd name="connsiteY180" fmla="*/ 5798119 h 6838950"/>
              <a:gd name="connsiteX181" fmla="*/ 1443046 w 8820150"/>
              <a:gd name="connsiteY181" fmla="*/ 5622224 h 6838950"/>
              <a:gd name="connsiteX182" fmla="*/ 1380773 w 8820150"/>
              <a:gd name="connsiteY182" fmla="*/ 5625124 h 6838950"/>
              <a:gd name="connsiteX183" fmla="*/ 1303214 w 8820150"/>
              <a:gd name="connsiteY183" fmla="*/ 5626592 h 6838950"/>
              <a:gd name="connsiteX184" fmla="*/ 1277448 w 8820150"/>
              <a:gd name="connsiteY184" fmla="*/ 5625185 h 6838950"/>
              <a:gd name="connsiteX185" fmla="*/ 1262291 w 8820150"/>
              <a:gd name="connsiteY185" fmla="*/ 5627685 h 6838950"/>
              <a:gd name="connsiteX186" fmla="*/ 1330622 w 8820150"/>
              <a:gd name="connsiteY186" fmla="*/ 5627639 h 6838950"/>
              <a:gd name="connsiteX187" fmla="*/ 1412894 w 8820150"/>
              <a:gd name="connsiteY187" fmla="*/ 5627423 h 6838950"/>
              <a:gd name="connsiteX188" fmla="*/ 1566028 w 8820150"/>
              <a:gd name="connsiteY188" fmla="*/ 5618483 h 6838950"/>
              <a:gd name="connsiteX189" fmla="*/ 1510276 w 8820150"/>
              <a:gd name="connsiteY189" fmla="*/ 5625930 h 6838950"/>
              <a:gd name="connsiteX190" fmla="*/ 1513938 w 8820150"/>
              <a:gd name="connsiteY190" fmla="*/ 5626406 h 6838950"/>
              <a:gd name="connsiteX191" fmla="*/ 1620226 w 8820150"/>
              <a:gd name="connsiteY191" fmla="*/ 5626567 h 6838950"/>
              <a:gd name="connsiteX192" fmla="*/ 1602760 w 8820150"/>
              <a:gd name="connsiteY192" fmla="*/ 5621107 h 6838950"/>
              <a:gd name="connsiteX193" fmla="*/ 1191697 w 8820150"/>
              <a:gd name="connsiteY193" fmla="*/ 5458804 h 6838950"/>
              <a:gd name="connsiteX194" fmla="*/ 1188812 w 8820150"/>
              <a:gd name="connsiteY194" fmla="*/ 5463411 h 6838950"/>
              <a:gd name="connsiteX195" fmla="*/ 1154996 w 8820150"/>
              <a:gd name="connsiteY195" fmla="*/ 5465982 h 6838950"/>
              <a:gd name="connsiteX196" fmla="*/ 1171411 w 8820150"/>
              <a:gd name="connsiteY196" fmla="*/ 5459410 h 6838950"/>
              <a:gd name="connsiteX197" fmla="*/ 1191697 w 8820150"/>
              <a:gd name="connsiteY197" fmla="*/ 5458804 h 6838950"/>
              <a:gd name="connsiteX198" fmla="*/ 575263 w 8820150"/>
              <a:gd name="connsiteY198" fmla="*/ 5453049 h 6838950"/>
              <a:gd name="connsiteX199" fmla="*/ 583499 w 8820150"/>
              <a:gd name="connsiteY199" fmla="*/ 5457301 h 6838950"/>
              <a:gd name="connsiteX200" fmla="*/ 575263 w 8820150"/>
              <a:gd name="connsiteY200" fmla="*/ 5453049 h 6838950"/>
              <a:gd name="connsiteX201" fmla="*/ 608488 w 8820150"/>
              <a:gd name="connsiteY201" fmla="*/ 5452229 h 6838950"/>
              <a:gd name="connsiteX202" fmla="*/ 615091 w 8820150"/>
              <a:gd name="connsiteY202" fmla="*/ 5452417 h 6838950"/>
              <a:gd name="connsiteX203" fmla="*/ 583499 w 8820150"/>
              <a:gd name="connsiteY203" fmla="*/ 5457301 h 6838950"/>
              <a:gd name="connsiteX204" fmla="*/ 1318530 w 8820150"/>
              <a:gd name="connsiteY204" fmla="*/ 5439383 h 6838950"/>
              <a:gd name="connsiteX205" fmla="*/ 1333542 w 8820150"/>
              <a:gd name="connsiteY205" fmla="*/ 5443036 h 6838950"/>
              <a:gd name="connsiteX206" fmla="*/ 1318530 w 8820150"/>
              <a:gd name="connsiteY206" fmla="*/ 5439383 h 6838950"/>
              <a:gd name="connsiteX207" fmla="*/ 615733 w 8820150"/>
              <a:gd name="connsiteY207" fmla="*/ 5419618 h 6838950"/>
              <a:gd name="connsiteX208" fmla="*/ 623550 w 8820150"/>
              <a:gd name="connsiteY208" fmla="*/ 5424078 h 6838950"/>
              <a:gd name="connsiteX209" fmla="*/ 615733 w 8820150"/>
              <a:gd name="connsiteY209" fmla="*/ 5419618 h 6838950"/>
              <a:gd name="connsiteX210" fmla="*/ 1401391 w 8820150"/>
              <a:gd name="connsiteY210" fmla="*/ 5383677 h 6838950"/>
              <a:gd name="connsiteX211" fmla="*/ 1362338 w 8820150"/>
              <a:gd name="connsiteY211" fmla="*/ 5389961 h 6838950"/>
              <a:gd name="connsiteX212" fmla="*/ 1382886 w 8820150"/>
              <a:gd name="connsiteY212" fmla="*/ 5383830 h 6838950"/>
              <a:gd name="connsiteX213" fmla="*/ 1401391 w 8820150"/>
              <a:gd name="connsiteY213" fmla="*/ 5383677 h 6838950"/>
              <a:gd name="connsiteX214" fmla="*/ 1806350 w 8820150"/>
              <a:gd name="connsiteY214" fmla="*/ 5354493 h 6838950"/>
              <a:gd name="connsiteX215" fmla="*/ 1798507 w 8820150"/>
              <a:gd name="connsiteY215" fmla="*/ 5354906 h 6838950"/>
              <a:gd name="connsiteX216" fmla="*/ 1755941 w 8820150"/>
              <a:gd name="connsiteY216" fmla="*/ 5361983 h 6838950"/>
              <a:gd name="connsiteX217" fmla="*/ 1754598 w 8820150"/>
              <a:gd name="connsiteY217" fmla="*/ 5362268 h 6838950"/>
              <a:gd name="connsiteX218" fmla="*/ 863878 w 8820150"/>
              <a:gd name="connsiteY218" fmla="*/ 5353341 h 6838950"/>
              <a:gd name="connsiteX219" fmla="*/ 872125 w 8820150"/>
              <a:gd name="connsiteY219" fmla="*/ 5355007 h 6838950"/>
              <a:gd name="connsiteX220" fmla="*/ 855440 w 8820150"/>
              <a:gd name="connsiteY220" fmla="*/ 5363339 h 6838950"/>
              <a:gd name="connsiteX221" fmla="*/ 849140 w 8820150"/>
              <a:gd name="connsiteY221" fmla="*/ 5359877 h 6838950"/>
              <a:gd name="connsiteX222" fmla="*/ 863878 w 8820150"/>
              <a:gd name="connsiteY222" fmla="*/ 5353341 h 6838950"/>
              <a:gd name="connsiteX223" fmla="*/ 886863 w 8820150"/>
              <a:gd name="connsiteY223" fmla="*/ 5348469 h 6838950"/>
              <a:gd name="connsiteX224" fmla="*/ 895111 w 8820150"/>
              <a:gd name="connsiteY224" fmla="*/ 5350134 h 6838950"/>
              <a:gd name="connsiteX225" fmla="*/ 878424 w 8820150"/>
              <a:gd name="connsiteY225" fmla="*/ 5358469 h 6838950"/>
              <a:gd name="connsiteX226" fmla="*/ 872125 w 8820150"/>
              <a:gd name="connsiteY226" fmla="*/ 5355007 h 6838950"/>
              <a:gd name="connsiteX227" fmla="*/ 886863 w 8820150"/>
              <a:gd name="connsiteY227" fmla="*/ 5348469 h 6838950"/>
              <a:gd name="connsiteX228" fmla="*/ 956858 w 8820150"/>
              <a:gd name="connsiteY228" fmla="*/ 5340225 h 6838950"/>
              <a:gd name="connsiteX229" fmla="*/ 895111 w 8820150"/>
              <a:gd name="connsiteY229" fmla="*/ 5350134 h 6838950"/>
              <a:gd name="connsiteX230" fmla="*/ 928968 w 8820150"/>
              <a:gd name="connsiteY230" fmla="*/ 5340798 h 6838950"/>
              <a:gd name="connsiteX231" fmla="*/ 956858 w 8820150"/>
              <a:gd name="connsiteY231" fmla="*/ 5340225 h 6838950"/>
              <a:gd name="connsiteX232" fmla="*/ 1066429 w 8820150"/>
              <a:gd name="connsiteY232" fmla="*/ 5340000 h 6838950"/>
              <a:gd name="connsiteX233" fmla="*/ 1101063 w 8820150"/>
              <a:gd name="connsiteY233" fmla="*/ 5341992 h 6838950"/>
              <a:gd name="connsiteX234" fmla="*/ 1146096 w 8820150"/>
              <a:gd name="connsiteY234" fmla="*/ 5340044 h 6838950"/>
              <a:gd name="connsiteX235" fmla="*/ 1064598 w 8820150"/>
              <a:gd name="connsiteY235" fmla="*/ 5352816 h 6838950"/>
              <a:gd name="connsiteX236" fmla="*/ 623550 w 8820150"/>
              <a:gd name="connsiteY236" fmla="*/ 5424078 h 6838950"/>
              <a:gd name="connsiteX237" fmla="*/ 927515 w 8820150"/>
              <a:gd name="connsiteY237" fmla="*/ 5363555 h 6838950"/>
              <a:gd name="connsiteX238" fmla="*/ 999621 w 8820150"/>
              <a:gd name="connsiteY238" fmla="*/ 5332812 h 6838950"/>
              <a:gd name="connsiteX239" fmla="*/ 1004347 w 8820150"/>
              <a:gd name="connsiteY239" fmla="*/ 5333391 h 6838950"/>
              <a:gd name="connsiteX240" fmla="*/ 956858 w 8820150"/>
              <a:gd name="connsiteY240" fmla="*/ 5340225 h 6838950"/>
              <a:gd name="connsiteX241" fmla="*/ 991839 w 8820150"/>
              <a:gd name="connsiteY241" fmla="*/ 5333470 h 6838950"/>
              <a:gd name="connsiteX242" fmla="*/ 1176869 w 8820150"/>
              <a:gd name="connsiteY242" fmla="*/ 5260966 h 6838950"/>
              <a:gd name="connsiteX243" fmla="*/ 1183674 w 8820150"/>
              <a:gd name="connsiteY243" fmla="*/ 5261160 h 6838950"/>
              <a:gd name="connsiteX244" fmla="*/ 1154566 w 8820150"/>
              <a:gd name="connsiteY244" fmla="*/ 5265554 h 6838950"/>
              <a:gd name="connsiteX245" fmla="*/ 1169470 w 8820150"/>
              <a:gd name="connsiteY245" fmla="*/ 5262504 h 6838950"/>
              <a:gd name="connsiteX246" fmla="*/ 1441287 w 8820150"/>
              <a:gd name="connsiteY246" fmla="*/ 5225816 h 6838950"/>
              <a:gd name="connsiteX247" fmla="*/ 1294487 w 8820150"/>
              <a:gd name="connsiteY247" fmla="*/ 5245873 h 6838950"/>
              <a:gd name="connsiteX248" fmla="*/ 1288130 w 8820150"/>
              <a:gd name="connsiteY248" fmla="*/ 5244684 h 6838950"/>
              <a:gd name="connsiteX249" fmla="*/ 1279194 w 8820150"/>
              <a:gd name="connsiteY249" fmla="*/ 5239826 h 6838950"/>
              <a:gd name="connsiteX250" fmla="*/ 1290406 w 8820150"/>
              <a:gd name="connsiteY250" fmla="*/ 5237638 h 6838950"/>
              <a:gd name="connsiteX251" fmla="*/ 1350259 w 8820150"/>
              <a:gd name="connsiteY251" fmla="*/ 5228512 h 6838950"/>
              <a:gd name="connsiteX252" fmla="*/ 1425624 w 8820150"/>
              <a:gd name="connsiteY252" fmla="*/ 5225848 h 6838950"/>
              <a:gd name="connsiteX253" fmla="*/ 1724583 w 8820150"/>
              <a:gd name="connsiteY253" fmla="*/ 5216654 h 6838950"/>
              <a:gd name="connsiteX254" fmla="*/ 1703449 w 8820150"/>
              <a:gd name="connsiteY254" fmla="*/ 5220566 h 6838950"/>
              <a:gd name="connsiteX255" fmla="*/ 1701854 w 8820150"/>
              <a:gd name="connsiteY255" fmla="*/ 5221679 h 6838950"/>
              <a:gd name="connsiteX256" fmla="*/ 1705278 w 8820150"/>
              <a:gd name="connsiteY256" fmla="*/ 5222329 h 6838950"/>
              <a:gd name="connsiteX257" fmla="*/ 1721346 w 8820150"/>
              <a:gd name="connsiteY257" fmla="*/ 5220914 h 6838950"/>
              <a:gd name="connsiteX258" fmla="*/ 1563619 w 8820150"/>
              <a:gd name="connsiteY258" fmla="*/ 5170537 h 6838950"/>
              <a:gd name="connsiteX259" fmla="*/ 1564426 w 8820150"/>
              <a:gd name="connsiteY259" fmla="*/ 5171336 h 6838950"/>
              <a:gd name="connsiteX260" fmla="*/ 1564313 w 8820150"/>
              <a:gd name="connsiteY260" fmla="*/ 5171222 h 6838950"/>
              <a:gd name="connsiteX261" fmla="*/ 2252880 w 8820150"/>
              <a:gd name="connsiteY261" fmla="*/ 5170340 h 6838950"/>
              <a:gd name="connsiteX262" fmla="*/ 2247583 w 8820150"/>
              <a:gd name="connsiteY262" fmla="*/ 5171033 h 6838950"/>
              <a:gd name="connsiteX263" fmla="*/ 2247327 w 8820150"/>
              <a:gd name="connsiteY263" fmla="*/ 5172906 h 6838950"/>
              <a:gd name="connsiteX264" fmla="*/ 2251519 w 8820150"/>
              <a:gd name="connsiteY264" fmla="*/ 5171406 h 6838950"/>
              <a:gd name="connsiteX265" fmla="*/ 1857485 w 8820150"/>
              <a:gd name="connsiteY265" fmla="*/ 5169278 h 6838950"/>
              <a:gd name="connsiteX266" fmla="*/ 1833618 w 8820150"/>
              <a:gd name="connsiteY266" fmla="*/ 5181025 h 6838950"/>
              <a:gd name="connsiteX267" fmla="*/ 1890037 w 8820150"/>
              <a:gd name="connsiteY267" fmla="*/ 5181184 h 6838950"/>
              <a:gd name="connsiteX268" fmla="*/ 1887331 w 8820150"/>
              <a:gd name="connsiteY268" fmla="*/ 5172827 h 6838950"/>
              <a:gd name="connsiteX269" fmla="*/ 1857485 w 8820150"/>
              <a:gd name="connsiteY269" fmla="*/ 5169278 h 6838950"/>
              <a:gd name="connsiteX270" fmla="*/ 1926954 w 8820150"/>
              <a:gd name="connsiteY270" fmla="*/ 5152369 h 6838950"/>
              <a:gd name="connsiteX271" fmla="*/ 1936053 w 8820150"/>
              <a:gd name="connsiteY271" fmla="*/ 5162146 h 6838950"/>
              <a:gd name="connsiteX272" fmla="*/ 1935956 w 8820150"/>
              <a:gd name="connsiteY272" fmla="*/ 5155035 h 6838950"/>
              <a:gd name="connsiteX273" fmla="*/ 1926954 w 8820150"/>
              <a:gd name="connsiteY273" fmla="*/ 5152369 h 6838950"/>
              <a:gd name="connsiteX274" fmla="*/ 2026348 w 8820150"/>
              <a:gd name="connsiteY274" fmla="*/ 5138744 h 6838950"/>
              <a:gd name="connsiteX275" fmla="*/ 1999825 w 8820150"/>
              <a:gd name="connsiteY275" fmla="*/ 5143513 h 6838950"/>
              <a:gd name="connsiteX276" fmla="*/ 2060455 w 8820150"/>
              <a:gd name="connsiteY276" fmla="*/ 5140769 h 6838950"/>
              <a:gd name="connsiteX277" fmla="*/ 2068347 w 8820150"/>
              <a:gd name="connsiteY277" fmla="*/ 5139349 h 6838950"/>
              <a:gd name="connsiteX278" fmla="*/ 2263952 w 8820150"/>
              <a:gd name="connsiteY278" fmla="*/ 5138698 h 6838950"/>
              <a:gd name="connsiteX279" fmla="*/ 2220222 w 8820150"/>
              <a:gd name="connsiteY279" fmla="*/ 5139867 h 6838950"/>
              <a:gd name="connsiteX280" fmla="*/ 2206420 w 8820150"/>
              <a:gd name="connsiteY280" fmla="*/ 5142637 h 6838950"/>
              <a:gd name="connsiteX281" fmla="*/ 2214725 w 8820150"/>
              <a:gd name="connsiteY281" fmla="*/ 5144323 h 6838950"/>
              <a:gd name="connsiteX282" fmla="*/ 2243335 w 8820150"/>
              <a:gd name="connsiteY282" fmla="*/ 5145266 h 6838950"/>
              <a:gd name="connsiteX283" fmla="*/ 2280651 w 8820150"/>
              <a:gd name="connsiteY283" fmla="*/ 5146456 h 6838950"/>
              <a:gd name="connsiteX284" fmla="*/ 2263952 w 8820150"/>
              <a:gd name="connsiteY284" fmla="*/ 5138698 h 6838950"/>
              <a:gd name="connsiteX285" fmla="*/ 1899977 w 8820150"/>
              <a:gd name="connsiteY285" fmla="*/ 4880115 h 6838950"/>
              <a:gd name="connsiteX286" fmla="*/ 1892409 w 8820150"/>
              <a:gd name="connsiteY286" fmla="*/ 4882486 h 6838950"/>
              <a:gd name="connsiteX287" fmla="*/ 1890263 w 8820150"/>
              <a:gd name="connsiteY287" fmla="*/ 4880571 h 6838950"/>
              <a:gd name="connsiteX288" fmla="*/ 1887184 w 8820150"/>
              <a:gd name="connsiteY288" fmla="*/ 4877829 h 6838950"/>
              <a:gd name="connsiteX289" fmla="*/ 1890263 w 8820150"/>
              <a:gd name="connsiteY289" fmla="*/ 4880571 h 6838950"/>
              <a:gd name="connsiteX290" fmla="*/ 1873941 w 8820150"/>
              <a:gd name="connsiteY290" fmla="*/ 4881339 h 6838950"/>
              <a:gd name="connsiteX291" fmla="*/ 1137744 w 8820150"/>
              <a:gd name="connsiteY291" fmla="*/ 4817066 h 6838950"/>
              <a:gd name="connsiteX292" fmla="*/ 1139195 w 8820150"/>
              <a:gd name="connsiteY292" fmla="*/ 4818813 h 6838950"/>
              <a:gd name="connsiteX293" fmla="*/ 1141346 w 8820150"/>
              <a:gd name="connsiteY293" fmla="*/ 4821409 h 6838950"/>
              <a:gd name="connsiteX294" fmla="*/ 1260249 w 8820150"/>
              <a:gd name="connsiteY294" fmla="*/ 4813691 h 6838950"/>
              <a:gd name="connsiteX295" fmla="*/ 1193091 w 8820150"/>
              <a:gd name="connsiteY295" fmla="*/ 4820926 h 6838950"/>
              <a:gd name="connsiteX296" fmla="*/ 1141346 w 8820150"/>
              <a:gd name="connsiteY296" fmla="*/ 4821409 h 6838950"/>
              <a:gd name="connsiteX297" fmla="*/ 1163332 w 8820150"/>
              <a:gd name="connsiteY297" fmla="*/ 4815223 h 6838950"/>
              <a:gd name="connsiteX298" fmla="*/ 1425920 w 8820150"/>
              <a:gd name="connsiteY298" fmla="*/ 4806834 h 6838950"/>
              <a:gd name="connsiteX299" fmla="*/ 1467186 w 8820150"/>
              <a:gd name="connsiteY299" fmla="*/ 4809113 h 6838950"/>
              <a:gd name="connsiteX300" fmla="*/ 1472088 w 8820150"/>
              <a:gd name="connsiteY300" fmla="*/ 4809711 h 6838950"/>
              <a:gd name="connsiteX301" fmla="*/ 1365410 w 8820150"/>
              <a:gd name="connsiteY301" fmla="*/ 4820103 h 6838950"/>
              <a:gd name="connsiteX302" fmla="*/ 1387049 w 8820150"/>
              <a:gd name="connsiteY302" fmla="*/ 4815442 h 6838950"/>
              <a:gd name="connsiteX303" fmla="*/ 1404955 w 8820150"/>
              <a:gd name="connsiteY303" fmla="*/ 4815952 h 6838950"/>
              <a:gd name="connsiteX304" fmla="*/ 1408226 w 8820150"/>
              <a:gd name="connsiteY304" fmla="*/ 4815907 h 6838950"/>
              <a:gd name="connsiteX305" fmla="*/ 1406110 w 8820150"/>
              <a:gd name="connsiteY305" fmla="*/ 4815449 h 6838950"/>
              <a:gd name="connsiteX306" fmla="*/ 1419487 w 8820150"/>
              <a:gd name="connsiteY306" fmla="*/ 4808284 h 6838950"/>
              <a:gd name="connsiteX307" fmla="*/ 2049706 w 8820150"/>
              <a:gd name="connsiteY307" fmla="*/ 4762914 h 6838950"/>
              <a:gd name="connsiteX308" fmla="*/ 2056163 w 8820150"/>
              <a:gd name="connsiteY308" fmla="*/ 4770701 h 6838950"/>
              <a:gd name="connsiteX309" fmla="*/ 2049706 w 8820150"/>
              <a:gd name="connsiteY309" fmla="*/ 4762914 h 6838950"/>
              <a:gd name="connsiteX310" fmla="*/ 2040231 w 8820150"/>
              <a:gd name="connsiteY310" fmla="*/ 4757031 h 6838950"/>
              <a:gd name="connsiteX311" fmla="*/ 2049706 w 8820150"/>
              <a:gd name="connsiteY311" fmla="*/ 4762914 h 6838950"/>
              <a:gd name="connsiteX312" fmla="*/ 2040231 w 8820150"/>
              <a:gd name="connsiteY312" fmla="*/ 4757031 h 6838950"/>
              <a:gd name="connsiteX313" fmla="*/ 2091474 w 8820150"/>
              <a:gd name="connsiteY313" fmla="*/ 4750951 h 6838950"/>
              <a:gd name="connsiteX314" fmla="*/ 2101289 w 8820150"/>
              <a:gd name="connsiteY314" fmla="*/ 4757244 h 6838950"/>
              <a:gd name="connsiteX315" fmla="*/ 2091474 w 8820150"/>
              <a:gd name="connsiteY315" fmla="*/ 4750951 h 6838950"/>
              <a:gd name="connsiteX316" fmla="*/ 2141152 w 8820150"/>
              <a:gd name="connsiteY316" fmla="*/ 4745651 h 6838950"/>
              <a:gd name="connsiteX317" fmla="*/ 2182904 w 8820150"/>
              <a:gd name="connsiteY317" fmla="*/ 4746188 h 6838950"/>
              <a:gd name="connsiteX318" fmla="*/ 2101289 w 8820150"/>
              <a:gd name="connsiteY318" fmla="*/ 4757244 h 6838950"/>
              <a:gd name="connsiteX319" fmla="*/ 2141152 w 8820150"/>
              <a:gd name="connsiteY319" fmla="*/ 4745651 h 6838950"/>
              <a:gd name="connsiteX320" fmla="*/ 1638319 w 8820150"/>
              <a:gd name="connsiteY320" fmla="*/ 4501495 h 6838950"/>
              <a:gd name="connsiteX321" fmla="*/ 1645616 w 8820150"/>
              <a:gd name="connsiteY321" fmla="*/ 4508705 h 6838950"/>
              <a:gd name="connsiteX322" fmla="*/ 1652709 w 8820150"/>
              <a:gd name="connsiteY322" fmla="*/ 4515490 h 6838950"/>
              <a:gd name="connsiteX323" fmla="*/ 1645616 w 8820150"/>
              <a:gd name="connsiteY323" fmla="*/ 4508705 h 6838950"/>
              <a:gd name="connsiteX324" fmla="*/ 1638319 w 8820150"/>
              <a:gd name="connsiteY324" fmla="*/ 4501495 h 6838950"/>
              <a:gd name="connsiteX325" fmla="*/ 1141456 w 8820150"/>
              <a:gd name="connsiteY325" fmla="*/ 4415729 h 6838950"/>
              <a:gd name="connsiteX326" fmla="*/ 1139880 w 8820150"/>
              <a:gd name="connsiteY326" fmla="*/ 4418250 h 6838950"/>
              <a:gd name="connsiteX327" fmla="*/ 1110183 w 8820150"/>
              <a:gd name="connsiteY327" fmla="*/ 4420735 h 6838950"/>
              <a:gd name="connsiteX328" fmla="*/ 1121170 w 8820150"/>
              <a:gd name="connsiteY328" fmla="*/ 4416336 h 6838950"/>
              <a:gd name="connsiteX329" fmla="*/ 1141456 w 8820150"/>
              <a:gd name="connsiteY329" fmla="*/ 4415729 h 6838950"/>
              <a:gd name="connsiteX330" fmla="*/ 1273139 w 8820150"/>
              <a:gd name="connsiteY330" fmla="*/ 4397490 h 6838950"/>
              <a:gd name="connsiteX331" fmla="*/ 1283303 w 8820150"/>
              <a:gd name="connsiteY331" fmla="*/ 4399962 h 6838950"/>
              <a:gd name="connsiteX332" fmla="*/ 1277672 w 8820150"/>
              <a:gd name="connsiteY332" fmla="*/ 4398593 h 6838950"/>
              <a:gd name="connsiteX333" fmla="*/ 1197411 w 8820150"/>
              <a:gd name="connsiteY333" fmla="*/ 4355805 h 6838950"/>
              <a:gd name="connsiteX334" fmla="*/ 1208851 w 8820150"/>
              <a:gd name="connsiteY334" fmla="*/ 4361712 h 6838950"/>
              <a:gd name="connsiteX335" fmla="*/ 1197411 w 8820150"/>
              <a:gd name="connsiteY335" fmla="*/ 4355805 h 6838950"/>
              <a:gd name="connsiteX336" fmla="*/ 1243569 w 8820150"/>
              <a:gd name="connsiteY336" fmla="*/ 4354664 h 6838950"/>
              <a:gd name="connsiteX337" fmla="*/ 1252742 w 8820150"/>
              <a:gd name="connsiteY337" fmla="*/ 4354928 h 6838950"/>
              <a:gd name="connsiteX338" fmla="*/ 1208851 w 8820150"/>
              <a:gd name="connsiteY338" fmla="*/ 4361712 h 6838950"/>
              <a:gd name="connsiteX339" fmla="*/ 1351152 w 8820150"/>
              <a:gd name="connsiteY339" fmla="*/ 4340603 h 6838950"/>
              <a:gd name="connsiteX340" fmla="*/ 1312100 w 8820150"/>
              <a:gd name="connsiteY340" fmla="*/ 4346888 h 6838950"/>
              <a:gd name="connsiteX341" fmla="*/ 1332648 w 8820150"/>
              <a:gd name="connsiteY341" fmla="*/ 4340757 h 6838950"/>
              <a:gd name="connsiteX342" fmla="*/ 1351152 w 8820150"/>
              <a:gd name="connsiteY342" fmla="*/ 4340603 h 6838950"/>
              <a:gd name="connsiteX343" fmla="*/ 1257167 w 8820150"/>
              <a:gd name="connsiteY343" fmla="*/ 4311375 h 6838950"/>
              <a:gd name="connsiteX344" fmla="*/ 1257708 w 8820150"/>
              <a:gd name="connsiteY344" fmla="*/ 4311683 h 6838950"/>
              <a:gd name="connsiteX345" fmla="*/ 1264494 w 8820150"/>
              <a:gd name="connsiteY345" fmla="*/ 4315557 h 6838950"/>
              <a:gd name="connsiteX346" fmla="*/ 1532449 w 8820150"/>
              <a:gd name="connsiteY346" fmla="*/ 4305929 h 6838950"/>
              <a:gd name="connsiteX347" fmla="*/ 1529249 w 8820150"/>
              <a:gd name="connsiteY347" fmla="*/ 4306489 h 6838950"/>
              <a:gd name="connsiteX348" fmla="*/ 1532544 w 8820150"/>
              <a:gd name="connsiteY348" fmla="*/ 4306133 h 6838950"/>
              <a:gd name="connsiteX349" fmla="*/ 906618 w 8820150"/>
              <a:gd name="connsiteY349" fmla="*/ 4297150 h 6838950"/>
              <a:gd name="connsiteX350" fmla="*/ 894146 w 8820150"/>
              <a:gd name="connsiteY350" fmla="*/ 4301086 h 6838950"/>
              <a:gd name="connsiteX351" fmla="*/ 864835 w 8820150"/>
              <a:gd name="connsiteY351" fmla="*/ 4301554 h 6838950"/>
              <a:gd name="connsiteX352" fmla="*/ 878728 w 8820150"/>
              <a:gd name="connsiteY352" fmla="*/ 4297723 h 6838950"/>
              <a:gd name="connsiteX353" fmla="*/ 906618 w 8820150"/>
              <a:gd name="connsiteY353" fmla="*/ 4297150 h 6838950"/>
              <a:gd name="connsiteX354" fmla="*/ 1475061 w 8820150"/>
              <a:gd name="connsiteY354" fmla="*/ 4288235 h 6838950"/>
              <a:gd name="connsiteX355" fmla="*/ 1462044 w 8820150"/>
              <a:gd name="connsiteY355" fmla="*/ 4290492 h 6838950"/>
              <a:gd name="connsiteX356" fmla="*/ 1445764 w 8820150"/>
              <a:gd name="connsiteY356" fmla="*/ 4292558 h 6838950"/>
              <a:gd name="connsiteX357" fmla="*/ 1421181 w 8820150"/>
              <a:gd name="connsiteY357" fmla="*/ 4298910 h 6838950"/>
              <a:gd name="connsiteX358" fmla="*/ 1473922 w 8820150"/>
              <a:gd name="connsiteY358" fmla="*/ 4289376 h 6838950"/>
              <a:gd name="connsiteX359" fmla="*/ 1283163 w 8820150"/>
              <a:gd name="connsiteY359" fmla="*/ 4237966 h 6838950"/>
              <a:gd name="connsiteX360" fmla="*/ 1188297 w 8820150"/>
              <a:gd name="connsiteY360" fmla="*/ 4251201 h 6838950"/>
              <a:gd name="connsiteX361" fmla="*/ 1046807 w 8820150"/>
              <a:gd name="connsiteY361" fmla="*/ 4276978 h 6838950"/>
              <a:gd name="connsiteX362" fmla="*/ 1036608 w 8820150"/>
              <a:gd name="connsiteY362" fmla="*/ 4278446 h 6838950"/>
              <a:gd name="connsiteX363" fmla="*/ 1049421 w 8820150"/>
              <a:gd name="connsiteY363" fmla="*/ 4277887 h 6838950"/>
              <a:gd name="connsiteX364" fmla="*/ 1155224 w 8820150"/>
              <a:gd name="connsiteY364" fmla="*/ 4273761 h 6838950"/>
              <a:gd name="connsiteX365" fmla="*/ 1201593 w 8820150"/>
              <a:gd name="connsiteY365" fmla="*/ 4265487 h 6838950"/>
              <a:gd name="connsiteX366" fmla="*/ 1283163 w 8820150"/>
              <a:gd name="connsiteY366" fmla="*/ 4237966 h 6838950"/>
              <a:gd name="connsiteX367" fmla="*/ 1351775 w 8820150"/>
              <a:gd name="connsiteY367" fmla="*/ 4228138 h 6838950"/>
              <a:gd name="connsiteX368" fmla="*/ 1312781 w 8820150"/>
              <a:gd name="connsiteY368" fmla="*/ 4230886 h 6838950"/>
              <a:gd name="connsiteX369" fmla="*/ 1317348 w 8820150"/>
              <a:gd name="connsiteY369" fmla="*/ 4238518 h 6838950"/>
              <a:gd name="connsiteX370" fmla="*/ 1350095 w 8820150"/>
              <a:gd name="connsiteY370" fmla="*/ 4232075 h 6838950"/>
              <a:gd name="connsiteX371" fmla="*/ 1351775 w 8820150"/>
              <a:gd name="connsiteY371" fmla="*/ 4228138 h 6838950"/>
              <a:gd name="connsiteX372" fmla="*/ 1763837 w 8820150"/>
              <a:gd name="connsiteY372" fmla="*/ 4190538 h 6838950"/>
              <a:gd name="connsiteX373" fmla="*/ 1752134 w 8820150"/>
              <a:gd name="connsiteY373" fmla="*/ 4194003 h 6838950"/>
              <a:gd name="connsiteX374" fmla="*/ 1763581 w 8820150"/>
              <a:gd name="connsiteY374" fmla="*/ 4191650 h 6838950"/>
              <a:gd name="connsiteX375" fmla="*/ 1947882 w 8820150"/>
              <a:gd name="connsiteY375" fmla="*/ 4175954 h 6838950"/>
              <a:gd name="connsiteX376" fmla="*/ 1926183 w 8820150"/>
              <a:gd name="connsiteY376" fmla="*/ 4176325 h 6838950"/>
              <a:gd name="connsiteX377" fmla="*/ 1880726 w 8820150"/>
              <a:gd name="connsiteY377" fmla="*/ 4177018 h 6838950"/>
              <a:gd name="connsiteX378" fmla="*/ 1839904 w 8820150"/>
              <a:gd name="connsiteY378" fmla="*/ 4182892 h 6838950"/>
              <a:gd name="connsiteX379" fmla="*/ 1866844 w 8820150"/>
              <a:gd name="connsiteY379" fmla="*/ 4180565 h 6838950"/>
              <a:gd name="connsiteX380" fmla="*/ 1880764 w 8820150"/>
              <a:gd name="connsiteY380" fmla="*/ 4180194 h 6838950"/>
              <a:gd name="connsiteX381" fmla="*/ 1762107 w 8820150"/>
              <a:gd name="connsiteY381" fmla="*/ 4198013 h 6838950"/>
              <a:gd name="connsiteX382" fmla="*/ 1763047 w 8820150"/>
              <a:gd name="connsiteY382" fmla="*/ 4193951 h 6838950"/>
              <a:gd name="connsiteX383" fmla="*/ 1727552 w 8820150"/>
              <a:gd name="connsiteY383" fmla="*/ 4199059 h 6838950"/>
              <a:gd name="connsiteX384" fmla="*/ 1748131 w 8820150"/>
              <a:gd name="connsiteY384" fmla="*/ 4194826 h 6838950"/>
              <a:gd name="connsiteX385" fmla="*/ 1714125 w 8820150"/>
              <a:gd name="connsiteY385" fmla="*/ 4198982 h 6838950"/>
              <a:gd name="connsiteX386" fmla="*/ 1708300 w 8820150"/>
              <a:gd name="connsiteY386" fmla="*/ 4199455 h 6838950"/>
              <a:gd name="connsiteX387" fmla="*/ 1727552 w 8820150"/>
              <a:gd name="connsiteY387" fmla="*/ 4199059 h 6838950"/>
              <a:gd name="connsiteX388" fmla="*/ 1713621 w 8820150"/>
              <a:gd name="connsiteY388" fmla="*/ 4203454 h 6838950"/>
              <a:gd name="connsiteX389" fmla="*/ 1762107 w 8820150"/>
              <a:gd name="connsiteY389" fmla="*/ 4198013 h 6838950"/>
              <a:gd name="connsiteX390" fmla="*/ 1757748 w 8820150"/>
              <a:gd name="connsiteY390" fmla="*/ 4204110 h 6838950"/>
              <a:gd name="connsiteX391" fmla="*/ 1749253 w 8820150"/>
              <a:gd name="connsiteY391" fmla="*/ 4204434 h 6838950"/>
              <a:gd name="connsiteX392" fmla="*/ 1756602 w 8820150"/>
              <a:gd name="connsiteY392" fmla="*/ 4205718 h 6838950"/>
              <a:gd name="connsiteX393" fmla="*/ 1757748 w 8820150"/>
              <a:gd name="connsiteY393" fmla="*/ 4204110 h 6838950"/>
              <a:gd name="connsiteX394" fmla="*/ 1806045 w 8820150"/>
              <a:gd name="connsiteY394" fmla="*/ 4202282 h 6838950"/>
              <a:gd name="connsiteX395" fmla="*/ 1893311 w 8820150"/>
              <a:gd name="connsiteY395" fmla="*/ 4187333 h 6838950"/>
              <a:gd name="connsiteX396" fmla="*/ 1698411 w 8820150"/>
              <a:gd name="connsiteY396" fmla="*/ 4169274 h 6838950"/>
              <a:gd name="connsiteX397" fmla="*/ 1676435 w 8820150"/>
              <a:gd name="connsiteY397" fmla="*/ 4173193 h 6838950"/>
              <a:gd name="connsiteX398" fmla="*/ 1653211 w 8820150"/>
              <a:gd name="connsiteY398" fmla="*/ 4177494 h 6838950"/>
              <a:gd name="connsiteX399" fmla="*/ 1636886 w 8820150"/>
              <a:gd name="connsiteY399" fmla="*/ 4198864 h 6838950"/>
              <a:gd name="connsiteX400" fmla="*/ 1602037 w 8820150"/>
              <a:gd name="connsiteY400" fmla="*/ 4209663 h 6838950"/>
              <a:gd name="connsiteX401" fmla="*/ 1618572 w 8820150"/>
              <a:gd name="connsiteY401" fmla="*/ 4210990 h 6838950"/>
              <a:gd name="connsiteX402" fmla="*/ 1656147 w 8820150"/>
              <a:gd name="connsiteY402" fmla="*/ 4208861 h 6838950"/>
              <a:gd name="connsiteX403" fmla="*/ 1682748 w 8820150"/>
              <a:gd name="connsiteY403" fmla="*/ 4201525 h 6838950"/>
              <a:gd name="connsiteX404" fmla="*/ 1672205 w 8820150"/>
              <a:gd name="connsiteY404" fmla="*/ 4202380 h 6838950"/>
              <a:gd name="connsiteX405" fmla="*/ 1641087 w 8820150"/>
              <a:gd name="connsiteY405" fmla="*/ 4203379 h 6838950"/>
              <a:gd name="connsiteX406" fmla="*/ 1751968 w 8820150"/>
              <a:gd name="connsiteY406" fmla="*/ 4191525 h 6838950"/>
              <a:gd name="connsiteX407" fmla="*/ 1775862 w 8820150"/>
              <a:gd name="connsiteY407" fmla="*/ 4189124 h 6838950"/>
              <a:gd name="connsiteX408" fmla="*/ 1837282 w 8820150"/>
              <a:gd name="connsiteY408" fmla="*/ 4176493 h 6838950"/>
              <a:gd name="connsiteX409" fmla="*/ 1711545 w 8820150"/>
              <a:gd name="connsiteY409" fmla="*/ 4170266 h 6838950"/>
              <a:gd name="connsiteX410" fmla="*/ 1362148 w 8820150"/>
              <a:gd name="connsiteY410" fmla="*/ 4124061 h 6838950"/>
              <a:gd name="connsiteX411" fmla="*/ 1351463 w 8820150"/>
              <a:gd name="connsiteY411" fmla="*/ 4125820 h 6838950"/>
              <a:gd name="connsiteX412" fmla="*/ 1342877 w 8820150"/>
              <a:gd name="connsiteY412" fmla="*/ 4126792 h 6838950"/>
              <a:gd name="connsiteX413" fmla="*/ 1323501 w 8820150"/>
              <a:gd name="connsiteY413" fmla="*/ 4125083 h 6838950"/>
              <a:gd name="connsiteX414" fmla="*/ 1362148 w 8820150"/>
              <a:gd name="connsiteY414" fmla="*/ 4124061 h 6838950"/>
              <a:gd name="connsiteX415" fmla="*/ 2183681 w 8820150"/>
              <a:gd name="connsiteY415" fmla="*/ 4056141 h 6838950"/>
              <a:gd name="connsiteX416" fmla="*/ 2182088 w 8820150"/>
              <a:gd name="connsiteY416" fmla="*/ 4058372 h 6838950"/>
              <a:gd name="connsiteX417" fmla="*/ 2171875 w 8820150"/>
              <a:gd name="connsiteY417" fmla="*/ 4056588 h 6838950"/>
              <a:gd name="connsiteX418" fmla="*/ 2412538 w 8820150"/>
              <a:gd name="connsiteY418" fmla="*/ 4052508 h 6838950"/>
              <a:gd name="connsiteX419" fmla="*/ 2365241 w 8820150"/>
              <a:gd name="connsiteY419" fmla="*/ 4059417 h 6838950"/>
              <a:gd name="connsiteX420" fmla="*/ 2353389 w 8820150"/>
              <a:gd name="connsiteY420" fmla="*/ 4059621 h 6838950"/>
              <a:gd name="connsiteX421" fmla="*/ 2290270 w 8820150"/>
              <a:gd name="connsiteY421" fmla="*/ 4063780 h 6838950"/>
              <a:gd name="connsiteX422" fmla="*/ 2246593 w 8820150"/>
              <a:gd name="connsiteY422" fmla="*/ 4066708 h 6838950"/>
              <a:gd name="connsiteX423" fmla="*/ 2382282 w 8820150"/>
              <a:gd name="connsiteY423" fmla="*/ 4065740 h 6838950"/>
              <a:gd name="connsiteX424" fmla="*/ 2415215 w 8820150"/>
              <a:gd name="connsiteY424" fmla="*/ 4053556 h 6838950"/>
              <a:gd name="connsiteX425" fmla="*/ 2171041 w 8820150"/>
              <a:gd name="connsiteY425" fmla="*/ 4043154 h 6838950"/>
              <a:gd name="connsiteX426" fmla="*/ 2165010 w 8820150"/>
              <a:gd name="connsiteY426" fmla="*/ 4043326 h 6838950"/>
              <a:gd name="connsiteX427" fmla="*/ 2124973 w 8820150"/>
              <a:gd name="connsiteY427" fmla="*/ 4044379 h 6838950"/>
              <a:gd name="connsiteX428" fmla="*/ 2121714 w 8820150"/>
              <a:gd name="connsiteY428" fmla="*/ 4044350 h 6838950"/>
              <a:gd name="connsiteX429" fmla="*/ 2105530 w 8820150"/>
              <a:gd name="connsiteY429" fmla="*/ 4046059 h 6838950"/>
              <a:gd name="connsiteX430" fmla="*/ 2021603 w 8820150"/>
              <a:gd name="connsiteY430" fmla="*/ 4055121 h 6838950"/>
              <a:gd name="connsiteX431" fmla="*/ 2123072 w 8820150"/>
              <a:gd name="connsiteY431" fmla="*/ 4049016 h 6838950"/>
              <a:gd name="connsiteX432" fmla="*/ 2238192 w 8820150"/>
              <a:gd name="connsiteY432" fmla="*/ 4041242 h 6838950"/>
              <a:gd name="connsiteX433" fmla="*/ 2195651 w 8820150"/>
              <a:gd name="connsiteY433" fmla="*/ 4042454 h 6838950"/>
              <a:gd name="connsiteX434" fmla="*/ 2196216 w 8820150"/>
              <a:gd name="connsiteY434" fmla="*/ 4043283 h 6838950"/>
              <a:gd name="connsiteX435" fmla="*/ 2189735 w 8820150"/>
              <a:gd name="connsiteY435" fmla="*/ 4047668 h 6838950"/>
              <a:gd name="connsiteX436" fmla="*/ 2113098 w 8820150"/>
              <a:gd name="connsiteY436" fmla="*/ 4056268 h 6838950"/>
              <a:gd name="connsiteX437" fmla="*/ 2061339 w 8820150"/>
              <a:gd name="connsiteY437" fmla="*/ 4061019 h 6838950"/>
              <a:gd name="connsiteX438" fmla="*/ 2201273 w 8820150"/>
              <a:gd name="connsiteY438" fmla="*/ 4067032 h 6838950"/>
              <a:gd name="connsiteX439" fmla="*/ 2222720 w 8820150"/>
              <a:gd name="connsiteY439" fmla="*/ 4066879 h 6838950"/>
              <a:gd name="connsiteX440" fmla="*/ 2376702 w 8820150"/>
              <a:gd name="connsiteY440" fmla="*/ 4044321 h 6838950"/>
              <a:gd name="connsiteX441" fmla="*/ 2379387 w 8820150"/>
              <a:gd name="connsiteY441" fmla="*/ 4043988 h 6838950"/>
              <a:gd name="connsiteX442" fmla="*/ 2361316 w 8820150"/>
              <a:gd name="connsiteY442" fmla="*/ 4041800 h 6838950"/>
              <a:gd name="connsiteX443" fmla="*/ 2322780 w 8820150"/>
              <a:gd name="connsiteY443" fmla="*/ 4041265 h 6838950"/>
              <a:gd name="connsiteX444" fmla="*/ 2250775 w 8820150"/>
              <a:gd name="connsiteY444" fmla="*/ 4053598 h 6838950"/>
              <a:gd name="connsiteX445" fmla="*/ 2183681 w 8820150"/>
              <a:gd name="connsiteY445" fmla="*/ 4056141 h 6838950"/>
              <a:gd name="connsiteX446" fmla="*/ 2189735 w 8820150"/>
              <a:gd name="connsiteY446" fmla="*/ 4047668 h 6838950"/>
              <a:gd name="connsiteX447" fmla="*/ 1132416 w 8820150"/>
              <a:gd name="connsiteY447" fmla="*/ 4018735 h 6838950"/>
              <a:gd name="connsiteX448" fmla="*/ 1151967 w 8820150"/>
              <a:gd name="connsiteY448" fmla="*/ 4023548 h 6838950"/>
              <a:gd name="connsiteX449" fmla="*/ 1132416 w 8820150"/>
              <a:gd name="connsiteY449" fmla="*/ 4018735 h 6838950"/>
              <a:gd name="connsiteX450" fmla="*/ 1091843 w 8820150"/>
              <a:gd name="connsiteY450" fmla="*/ 4006259 h 6838950"/>
              <a:gd name="connsiteX451" fmla="*/ 1081991 w 8820150"/>
              <a:gd name="connsiteY451" fmla="*/ 4015688 h 6838950"/>
              <a:gd name="connsiteX452" fmla="*/ 1091843 w 8820150"/>
              <a:gd name="connsiteY452" fmla="*/ 4006259 h 6838950"/>
              <a:gd name="connsiteX453" fmla="*/ 2063202 w 8820150"/>
              <a:gd name="connsiteY453" fmla="*/ 3851404 h 6838950"/>
              <a:gd name="connsiteX454" fmla="*/ 2082756 w 8820150"/>
              <a:gd name="connsiteY454" fmla="*/ 3856218 h 6838950"/>
              <a:gd name="connsiteX455" fmla="*/ 2063202 w 8820150"/>
              <a:gd name="connsiteY455" fmla="*/ 3851404 h 6838950"/>
              <a:gd name="connsiteX456" fmla="*/ 2231300 w 8820150"/>
              <a:gd name="connsiteY456" fmla="*/ 3822619 h 6838950"/>
              <a:gd name="connsiteX457" fmla="*/ 2207347 w 8820150"/>
              <a:gd name="connsiteY457" fmla="*/ 3826256 h 6838950"/>
              <a:gd name="connsiteX458" fmla="*/ 2229598 w 8820150"/>
              <a:gd name="connsiteY458" fmla="*/ 3825249 h 6838950"/>
              <a:gd name="connsiteX459" fmla="*/ 2045445 w 8820150"/>
              <a:gd name="connsiteY459" fmla="*/ 3780225 h 6838950"/>
              <a:gd name="connsiteX460" fmla="*/ 2080270 w 8820150"/>
              <a:gd name="connsiteY460" fmla="*/ 3781338 h 6838950"/>
              <a:gd name="connsiteX461" fmla="*/ 2126817 w 8820150"/>
              <a:gd name="connsiteY461" fmla="*/ 3782282 h 6838950"/>
              <a:gd name="connsiteX462" fmla="*/ 2109645 w 8820150"/>
              <a:gd name="connsiteY462" fmla="*/ 3786184 h 6838950"/>
              <a:gd name="connsiteX463" fmla="*/ 1989407 w 8820150"/>
              <a:gd name="connsiteY463" fmla="*/ 3806447 h 6838950"/>
              <a:gd name="connsiteX464" fmla="*/ 1973878 w 8820150"/>
              <a:gd name="connsiteY464" fmla="*/ 3803647 h 6838950"/>
              <a:gd name="connsiteX465" fmla="*/ 2013517 w 8820150"/>
              <a:gd name="connsiteY465" fmla="*/ 3786946 h 6838950"/>
              <a:gd name="connsiteX466" fmla="*/ 2544797 w 8820150"/>
              <a:gd name="connsiteY466" fmla="*/ 3774914 h 6838950"/>
              <a:gd name="connsiteX467" fmla="*/ 2416913 w 8820150"/>
              <a:gd name="connsiteY467" fmla="*/ 3794411 h 6838950"/>
              <a:gd name="connsiteX468" fmla="*/ 2440852 w 8820150"/>
              <a:gd name="connsiteY468" fmla="*/ 3793598 h 6838950"/>
              <a:gd name="connsiteX469" fmla="*/ 2490476 w 8820150"/>
              <a:gd name="connsiteY469" fmla="*/ 3792692 h 6838950"/>
              <a:gd name="connsiteX470" fmla="*/ 2551553 w 8820150"/>
              <a:gd name="connsiteY470" fmla="*/ 3776413 h 6838950"/>
              <a:gd name="connsiteX471" fmla="*/ 1498777 w 8820150"/>
              <a:gd name="connsiteY471" fmla="*/ 3727774 h 6838950"/>
              <a:gd name="connsiteX472" fmla="*/ 1541900 w 8820150"/>
              <a:gd name="connsiteY472" fmla="*/ 3732446 h 6838950"/>
              <a:gd name="connsiteX473" fmla="*/ 1475167 w 8820150"/>
              <a:gd name="connsiteY473" fmla="*/ 3742358 h 6838950"/>
              <a:gd name="connsiteX474" fmla="*/ 1454243 w 8820150"/>
              <a:gd name="connsiteY474" fmla="*/ 3738524 h 6838950"/>
              <a:gd name="connsiteX475" fmla="*/ 1469811 w 8820150"/>
              <a:gd name="connsiteY475" fmla="*/ 3728901 h 6838950"/>
              <a:gd name="connsiteX476" fmla="*/ 1498777 w 8820150"/>
              <a:gd name="connsiteY476" fmla="*/ 3727774 h 6838950"/>
              <a:gd name="connsiteX477" fmla="*/ 2523828 w 8820150"/>
              <a:gd name="connsiteY477" fmla="*/ 3663370 h 6838950"/>
              <a:gd name="connsiteX478" fmla="*/ 2380087 w 8820150"/>
              <a:gd name="connsiteY478" fmla="*/ 3686778 h 6838950"/>
              <a:gd name="connsiteX479" fmla="*/ 2407374 w 8820150"/>
              <a:gd name="connsiteY479" fmla="*/ 3689515 h 6838950"/>
              <a:gd name="connsiteX480" fmla="*/ 2465629 w 8820150"/>
              <a:gd name="connsiteY480" fmla="*/ 3695659 h 6838950"/>
              <a:gd name="connsiteX481" fmla="*/ 2518663 w 8820150"/>
              <a:gd name="connsiteY481" fmla="*/ 3695245 h 6838950"/>
              <a:gd name="connsiteX482" fmla="*/ 2524967 w 8820150"/>
              <a:gd name="connsiteY482" fmla="*/ 3694157 h 6838950"/>
              <a:gd name="connsiteX483" fmla="*/ 2520586 w 8820150"/>
              <a:gd name="connsiteY483" fmla="*/ 3686409 h 6838950"/>
              <a:gd name="connsiteX484" fmla="*/ 2521483 w 8820150"/>
              <a:gd name="connsiteY484" fmla="*/ 3669998 h 6838950"/>
              <a:gd name="connsiteX485" fmla="*/ 2757833 w 8820150"/>
              <a:gd name="connsiteY485" fmla="*/ 3632184 h 6838950"/>
              <a:gd name="connsiteX486" fmla="*/ 2717798 w 8820150"/>
              <a:gd name="connsiteY486" fmla="*/ 3632278 h 6838950"/>
              <a:gd name="connsiteX487" fmla="*/ 2621747 w 8820150"/>
              <a:gd name="connsiteY487" fmla="*/ 3647644 h 6838950"/>
              <a:gd name="connsiteX488" fmla="*/ 2679649 w 8820150"/>
              <a:gd name="connsiteY488" fmla="*/ 3652742 h 6838950"/>
              <a:gd name="connsiteX489" fmla="*/ 2756646 w 8820150"/>
              <a:gd name="connsiteY489" fmla="*/ 3656391 h 6838950"/>
              <a:gd name="connsiteX490" fmla="*/ 2808331 w 8820150"/>
              <a:gd name="connsiteY490" fmla="*/ 3648944 h 6838950"/>
              <a:gd name="connsiteX491" fmla="*/ 2821582 w 8820150"/>
              <a:gd name="connsiteY491" fmla="*/ 3641633 h 6838950"/>
              <a:gd name="connsiteX492" fmla="*/ 2822823 w 8820150"/>
              <a:gd name="connsiteY492" fmla="*/ 3639088 h 6838950"/>
              <a:gd name="connsiteX493" fmla="*/ 2824376 w 8820150"/>
              <a:gd name="connsiteY493" fmla="*/ 3635903 h 6838950"/>
              <a:gd name="connsiteX494" fmla="*/ 2825307 w 8820150"/>
              <a:gd name="connsiteY494" fmla="*/ 3633991 h 6838950"/>
              <a:gd name="connsiteX495" fmla="*/ 2824893 w 8820150"/>
              <a:gd name="connsiteY495" fmla="*/ 3634840 h 6838950"/>
              <a:gd name="connsiteX496" fmla="*/ 2824376 w 8820150"/>
              <a:gd name="connsiteY496" fmla="*/ 3635903 h 6838950"/>
              <a:gd name="connsiteX497" fmla="*/ 2821582 w 8820150"/>
              <a:gd name="connsiteY497" fmla="*/ 3641633 h 6838950"/>
              <a:gd name="connsiteX498" fmla="*/ 2757833 w 8820150"/>
              <a:gd name="connsiteY498" fmla="*/ 3632184 h 6838950"/>
              <a:gd name="connsiteX499" fmla="*/ 2208189 w 8820150"/>
              <a:gd name="connsiteY499" fmla="*/ 3606648 h 6838950"/>
              <a:gd name="connsiteX500" fmla="*/ 2216297 w 8820150"/>
              <a:gd name="connsiteY500" fmla="*/ 3616356 h 6838950"/>
              <a:gd name="connsiteX501" fmla="*/ 2192199 w 8820150"/>
              <a:gd name="connsiteY501" fmla="*/ 3622289 h 6838950"/>
              <a:gd name="connsiteX502" fmla="*/ 2208189 w 8820150"/>
              <a:gd name="connsiteY502" fmla="*/ 3606648 h 6838950"/>
              <a:gd name="connsiteX503" fmla="*/ 3323524 w 8820150"/>
              <a:gd name="connsiteY503" fmla="*/ 3606224 h 6838950"/>
              <a:gd name="connsiteX504" fmla="*/ 3303289 w 8820150"/>
              <a:gd name="connsiteY504" fmla="*/ 3606246 h 6838950"/>
              <a:gd name="connsiteX505" fmla="*/ 3252836 w 8820150"/>
              <a:gd name="connsiteY505" fmla="*/ 3611581 h 6838950"/>
              <a:gd name="connsiteX506" fmla="*/ 3244231 w 8820150"/>
              <a:gd name="connsiteY506" fmla="*/ 3612807 h 6838950"/>
              <a:gd name="connsiteX507" fmla="*/ 3253393 w 8820150"/>
              <a:gd name="connsiteY507" fmla="*/ 3614455 h 6838950"/>
              <a:gd name="connsiteX508" fmla="*/ 3343091 w 8820150"/>
              <a:gd name="connsiteY508" fmla="*/ 3626113 h 6838950"/>
              <a:gd name="connsiteX509" fmla="*/ 3366481 w 8820150"/>
              <a:gd name="connsiteY509" fmla="*/ 3627750 h 6838950"/>
              <a:gd name="connsiteX510" fmla="*/ 3463473 w 8820150"/>
              <a:gd name="connsiteY510" fmla="*/ 3617398 h 6838950"/>
              <a:gd name="connsiteX511" fmla="*/ 3445380 w 8820150"/>
              <a:gd name="connsiteY511" fmla="*/ 3612518 h 6838950"/>
              <a:gd name="connsiteX512" fmla="*/ 3323524 w 8820150"/>
              <a:gd name="connsiteY512" fmla="*/ 3606224 h 6838950"/>
              <a:gd name="connsiteX513" fmla="*/ 3480579 w 8820150"/>
              <a:gd name="connsiteY513" fmla="*/ 3587791 h 6838950"/>
              <a:gd name="connsiteX514" fmla="*/ 3471063 w 8820150"/>
              <a:gd name="connsiteY514" fmla="*/ 3588504 h 6838950"/>
              <a:gd name="connsiteX515" fmla="*/ 3435706 w 8820150"/>
              <a:gd name="connsiteY515" fmla="*/ 3592242 h 6838950"/>
              <a:gd name="connsiteX516" fmla="*/ 3458740 w 8820150"/>
              <a:gd name="connsiteY516" fmla="*/ 3592083 h 6838950"/>
              <a:gd name="connsiteX517" fmla="*/ 3480373 w 8820150"/>
              <a:gd name="connsiteY517" fmla="*/ 3588765 h 6838950"/>
              <a:gd name="connsiteX518" fmla="*/ 3133807 w 8820150"/>
              <a:gd name="connsiteY518" fmla="*/ 3583660 h 6838950"/>
              <a:gd name="connsiteX519" fmla="*/ 3091795 w 8820150"/>
              <a:gd name="connsiteY519" fmla="*/ 3585393 h 6838950"/>
              <a:gd name="connsiteX520" fmla="*/ 3161883 w 8820150"/>
              <a:gd name="connsiteY520" fmla="*/ 3597996 h 6838950"/>
              <a:gd name="connsiteX521" fmla="*/ 3196865 w 8820150"/>
              <a:gd name="connsiteY521" fmla="*/ 3592955 h 6838950"/>
              <a:gd name="connsiteX522" fmla="*/ 3176028 w 8820150"/>
              <a:gd name="connsiteY522" fmla="*/ 3589204 h 6838950"/>
              <a:gd name="connsiteX523" fmla="*/ 3133807 w 8820150"/>
              <a:gd name="connsiteY523" fmla="*/ 3583660 h 6838950"/>
              <a:gd name="connsiteX524" fmla="*/ 1605906 w 8820150"/>
              <a:gd name="connsiteY524" fmla="*/ 3490877 h 6838950"/>
              <a:gd name="connsiteX525" fmla="*/ 1822897 w 8820150"/>
              <a:gd name="connsiteY525" fmla="*/ 3499360 h 6838950"/>
              <a:gd name="connsiteX526" fmla="*/ 2008934 w 8820150"/>
              <a:gd name="connsiteY526" fmla="*/ 3491730 h 6838950"/>
              <a:gd name="connsiteX527" fmla="*/ 1856355 w 8820150"/>
              <a:gd name="connsiteY527" fmla="*/ 3515726 h 6838950"/>
              <a:gd name="connsiteX528" fmla="*/ 1836579 w 8820150"/>
              <a:gd name="connsiteY528" fmla="*/ 3514648 h 6838950"/>
              <a:gd name="connsiteX529" fmla="*/ 1699806 w 8820150"/>
              <a:gd name="connsiteY529" fmla="*/ 3510932 h 6838950"/>
              <a:gd name="connsiteX530" fmla="*/ 1518322 w 8820150"/>
              <a:gd name="connsiteY530" fmla="*/ 3501611 h 6838950"/>
              <a:gd name="connsiteX531" fmla="*/ 1532727 w 8820150"/>
              <a:gd name="connsiteY531" fmla="*/ 3495240 h 6838950"/>
              <a:gd name="connsiteX532" fmla="*/ 1540356 w 8820150"/>
              <a:gd name="connsiteY532" fmla="*/ 3493043 h 6838950"/>
              <a:gd name="connsiteX533" fmla="*/ 2125878 w 8820150"/>
              <a:gd name="connsiteY533" fmla="*/ 3405977 h 6838950"/>
              <a:gd name="connsiteX534" fmla="*/ 2114606 w 8820150"/>
              <a:gd name="connsiteY534" fmla="*/ 3412614 h 6838950"/>
              <a:gd name="connsiteX535" fmla="*/ 2125878 w 8820150"/>
              <a:gd name="connsiteY535" fmla="*/ 3405977 h 6838950"/>
              <a:gd name="connsiteX536" fmla="*/ 2070655 w 8820150"/>
              <a:gd name="connsiteY536" fmla="*/ 3398290 h 6838950"/>
              <a:gd name="connsiteX537" fmla="*/ 2059793 w 8820150"/>
              <a:gd name="connsiteY537" fmla="*/ 3404489 h 6838950"/>
              <a:gd name="connsiteX538" fmla="*/ 2070655 w 8820150"/>
              <a:gd name="connsiteY538" fmla="*/ 3398290 h 6838950"/>
              <a:gd name="connsiteX539" fmla="*/ 2213439 w 8820150"/>
              <a:gd name="connsiteY539" fmla="*/ 3393565 h 6838950"/>
              <a:gd name="connsiteX540" fmla="*/ 2207091 w 8820150"/>
              <a:gd name="connsiteY540" fmla="*/ 3404167 h 6838950"/>
              <a:gd name="connsiteX541" fmla="*/ 2261265 w 8820150"/>
              <a:gd name="connsiteY541" fmla="*/ 3407983 h 6838950"/>
              <a:gd name="connsiteX542" fmla="*/ 2258937 w 8820150"/>
              <a:gd name="connsiteY542" fmla="*/ 3402516 h 6838950"/>
              <a:gd name="connsiteX543" fmla="*/ 2236656 w 8820150"/>
              <a:gd name="connsiteY543" fmla="*/ 3395208 h 6838950"/>
              <a:gd name="connsiteX544" fmla="*/ 2230338 w 8820150"/>
              <a:gd name="connsiteY544" fmla="*/ 3394159 h 6838950"/>
              <a:gd name="connsiteX545" fmla="*/ 1192878 w 8820150"/>
              <a:gd name="connsiteY545" fmla="*/ 3387478 h 6838950"/>
              <a:gd name="connsiteX546" fmla="*/ 1244349 w 8820150"/>
              <a:gd name="connsiteY546" fmla="*/ 3401851 h 6838950"/>
              <a:gd name="connsiteX547" fmla="*/ 1267891 w 8820150"/>
              <a:gd name="connsiteY547" fmla="*/ 3407189 h 6838950"/>
              <a:gd name="connsiteX548" fmla="*/ 1031532 w 8820150"/>
              <a:gd name="connsiteY548" fmla="*/ 3410800 h 6838950"/>
              <a:gd name="connsiteX549" fmla="*/ 1003495 w 8820150"/>
              <a:gd name="connsiteY549" fmla="*/ 3405519 h 6838950"/>
              <a:gd name="connsiteX550" fmla="*/ 970700 w 8820150"/>
              <a:gd name="connsiteY550" fmla="*/ 3397687 h 6838950"/>
              <a:gd name="connsiteX551" fmla="*/ 1083891 w 8820150"/>
              <a:gd name="connsiteY551" fmla="*/ 3390826 h 6838950"/>
              <a:gd name="connsiteX552" fmla="*/ 1705418 w 8820150"/>
              <a:gd name="connsiteY552" fmla="*/ 3377879 h 6838950"/>
              <a:gd name="connsiteX553" fmla="*/ 1812730 w 8820150"/>
              <a:gd name="connsiteY553" fmla="*/ 3400030 h 6838950"/>
              <a:gd name="connsiteX554" fmla="*/ 1957930 w 8820150"/>
              <a:gd name="connsiteY554" fmla="*/ 3421949 h 6838950"/>
              <a:gd name="connsiteX555" fmla="*/ 1897992 w 8820150"/>
              <a:gd name="connsiteY555" fmla="*/ 3423653 h 6838950"/>
              <a:gd name="connsiteX556" fmla="*/ 1615060 w 8820150"/>
              <a:gd name="connsiteY556" fmla="*/ 3406685 h 6838950"/>
              <a:gd name="connsiteX557" fmla="*/ 1477363 w 8820150"/>
              <a:gd name="connsiteY557" fmla="*/ 3406592 h 6838950"/>
              <a:gd name="connsiteX558" fmla="*/ 1479534 w 8820150"/>
              <a:gd name="connsiteY558" fmla="*/ 3405016 h 6838950"/>
              <a:gd name="connsiteX559" fmla="*/ 1406282 w 8820150"/>
              <a:gd name="connsiteY559" fmla="*/ 3387849 h 6838950"/>
              <a:gd name="connsiteX560" fmla="*/ 1378809 w 8820150"/>
              <a:gd name="connsiteY560" fmla="*/ 3381766 h 6838950"/>
              <a:gd name="connsiteX561" fmla="*/ 1422042 w 8820150"/>
              <a:gd name="connsiteY561" fmla="*/ 3380438 h 6838950"/>
              <a:gd name="connsiteX562" fmla="*/ 1557035 w 8820150"/>
              <a:gd name="connsiteY562" fmla="*/ 3298338 h 6838950"/>
              <a:gd name="connsiteX563" fmla="*/ 1642818 w 8820150"/>
              <a:gd name="connsiteY563" fmla="*/ 3312105 h 6838950"/>
              <a:gd name="connsiteX564" fmla="*/ 1604070 w 8820150"/>
              <a:gd name="connsiteY564" fmla="*/ 3311310 h 6838950"/>
              <a:gd name="connsiteX565" fmla="*/ 1557035 w 8820150"/>
              <a:gd name="connsiteY565" fmla="*/ 3298338 h 6838950"/>
              <a:gd name="connsiteX566" fmla="*/ 2119452 w 8820150"/>
              <a:gd name="connsiteY566" fmla="*/ 3290541 h 6838950"/>
              <a:gd name="connsiteX567" fmla="*/ 2135217 w 8820150"/>
              <a:gd name="connsiteY567" fmla="*/ 3293281 h 6838950"/>
              <a:gd name="connsiteX568" fmla="*/ 2147601 w 8820150"/>
              <a:gd name="connsiteY568" fmla="*/ 3295204 h 6838950"/>
              <a:gd name="connsiteX569" fmla="*/ 2164765 w 8820150"/>
              <a:gd name="connsiteY569" fmla="*/ 3298351 h 6838950"/>
              <a:gd name="connsiteX570" fmla="*/ 2174911 w 8820150"/>
              <a:gd name="connsiteY570" fmla="*/ 3297209 h 6838950"/>
              <a:gd name="connsiteX571" fmla="*/ 2194709 w 8820150"/>
              <a:gd name="connsiteY571" fmla="*/ 3290973 h 6838950"/>
              <a:gd name="connsiteX572" fmla="*/ 1533852 w 8820150"/>
              <a:gd name="connsiteY572" fmla="*/ 3286759 h 6838950"/>
              <a:gd name="connsiteX573" fmla="*/ 1557035 w 8820150"/>
              <a:gd name="connsiteY573" fmla="*/ 3298338 h 6838950"/>
              <a:gd name="connsiteX574" fmla="*/ 1545576 w 8820150"/>
              <a:gd name="connsiteY574" fmla="*/ 3300650 h 6838950"/>
              <a:gd name="connsiteX575" fmla="*/ 1525101 w 8820150"/>
              <a:gd name="connsiteY575" fmla="*/ 3291569 h 6838950"/>
              <a:gd name="connsiteX576" fmla="*/ 1533852 w 8820150"/>
              <a:gd name="connsiteY576" fmla="*/ 3286759 h 6838950"/>
              <a:gd name="connsiteX577" fmla="*/ 1716630 w 8820150"/>
              <a:gd name="connsiteY577" fmla="*/ 3267045 h 6838950"/>
              <a:gd name="connsiteX578" fmla="*/ 1681428 w 8820150"/>
              <a:gd name="connsiteY578" fmla="*/ 3274312 h 6838950"/>
              <a:gd name="connsiteX579" fmla="*/ 1792503 w 8820150"/>
              <a:gd name="connsiteY579" fmla="*/ 3294612 h 6838950"/>
              <a:gd name="connsiteX580" fmla="*/ 1992177 w 8820150"/>
              <a:gd name="connsiteY580" fmla="*/ 3325904 h 6838950"/>
              <a:gd name="connsiteX581" fmla="*/ 2053233 w 8820150"/>
              <a:gd name="connsiteY581" fmla="*/ 3327325 h 6838950"/>
              <a:gd name="connsiteX582" fmla="*/ 1998007 w 8820150"/>
              <a:gd name="connsiteY582" fmla="*/ 3319638 h 6838950"/>
              <a:gd name="connsiteX583" fmla="*/ 1975057 w 8820150"/>
              <a:gd name="connsiteY583" fmla="*/ 3260240 h 6838950"/>
              <a:gd name="connsiteX584" fmla="*/ 1985921 w 8820150"/>
              <a:gd name="connsiteY584" fmla="*/ 3266439 h 6838950"/>
              <a:gd name="connsiteX585" fmla="*/ 1975057 w 8820150"/>
              <a:gd name="connsiteY585" fmla="*/ 3260240 h 6838950"/>
              <a:gd name="connsiteX586" fmla="*/ 946798 w 8820150"/>
              <a:gd name="connsiteY586" fmla="*/ 3253930 h 6838950"/>
              <a:gd name="connsiteX587" fmla="*/ 1183154 w 8820150"/>
              <a:gd name="connsiteY587" fmla="*/ 3257539 h 6838950"/>
              <a:gd name="connsiteX588" fmla="*/ 1159615 w 8820150"/>
              <a:gd name="connsiteY588" fmla="*/ 3262878 h 6838950"/>
              <a:gd name="connsiteX589" fmla="*/ 1108144 w 8820150"/>
              <a:gd name="connsiteY589" fmla="*/ 3277251 h 6838950"/>
              <a:gd name="connsiteX590" fmla="*/ 999153 w 8820150"/>
              <a:gd name="connsiteY590" fmla="*/ 3273904 h 6838950"/>
              <a:gd name="connsiteX591" fmla="*/ 885966 w 8820150"/>
              <a:gd name="connsiteY591" fmla="*/ 3267041 h 6838950"/>
              <a:gd name="connsiteX592" fmla="*/ 918762 w 8820150"/>
              <a:gd name="connsiteY592" fmla="*/ 3259210 h 6838950"/>
              <a:gd name="connsiteX593" fmla="*/ 2029871 w 8820150"/>
              <a:gd name="connsiteY593" fmla="*/ 3252115 h 6838950"/>
              <a:gd name="connsiteX594" fmla="*/ 2041144 w 8820150"/>
              <a:gd name="connsiteY594" fmla="*/ 3258751 h 6838950"/>
              <a:gd name="connsiteX595" fmla="*/ 2029871 w 8820150"/>
              <a:gd name="connsiteY595" fmla="*/ 3252115 h 6838950"/>
              <a:gd name="connsiteX596" fmla="*/ 2406158 w 8820150"/>
              <a:gd name="connsiteY596" fmla="*/ 3209175 h 6838950"/>
              <a:gd name="connsiteX597" fmla="*/ 2403769 w 8820150"/>
              <a:gd name="connsiteY597" fmla="*/ 3209538 h 6838950"/>
              <a:gd name="connsiteX598" fmla="*/ 2459661 w 8820150"/>
              <a:gd name="connsiteY598" fmla="*/ 3218460 h 6838950"/>
              <a:gd name="connsiteX599" fmla="*/ 2461287 w 8820150"/>
              <a:gd name="connsiteY599" fmla="*/ 3218191 h 6838950"/>
              <a:gd name="connsiteX600" fmla="*/ 1179759 w 8820150"/>
              <a:gd name="connsiteY600" fmla="*/ 3195609 h 6838950"/>
              <a:gd name="connsiteX601" fmla="*/ 1168897 w 8820150"/>
              <a:gd name="connsiteY601" fmla="*/ 3201807 h 6838950"/>
              <a:gd name="connsiteX602" fmla="*/ 1179759 w 8820150"/>
              <a:gd name="connsiteY602" fmla="*/ 3195609 h 6838950"/>
              <a:gd name="connsiteX603" fmla="*/ 2231090 w 8820150"/>
              <a:gd name="connsiteY603" fmla="*/ 3193679 h 6838950"/>
              <a:gd name="connsiteX604" fmla="*/ 2027145 w 8820150"/>
              <a:gd name="connsiteY604" fmla="*/ 3221543 h 6838950"/>
              <a:gd name="connsiteX605" fmla="*/ 2018316 w 8820150"/>
              <a:gd name="connsiteY605" fmla="*/ 3219889 h 6838950"/>
              <a:gd name="connsiteX606" fmla="*/ 2004944 w 8820150"/>
              <a:gd name="connsiteY606" fmla="*/ 3212622 h 6838950"/>
              <a:gd name="connsiteX607" fmla="*/ 2209332 w 8820150"/>
              <a:gd name="connsiteY607" fmla="*/ 3193722 h 6838950"/>
              <a:gd name="connsiteX608" fmla="*/ 2166137 w 8820150"/>
              <a:gd name="connsiteY608" fmla="*/ 3169271 h 6838950"/>
              <a:gd name="connsiteX609" fmla="*/ 2145283 w 8820150"/>
              <a:gd name="connsiteY609" fmla="*/ 3174348 h 6838950"/>
              <a:gd name="connsiteX610" fmla="*/ 2166137 w 8820150"/>
              <a:gd name="connsiteY610" fmla="*/ 3169271 h 6838950"/>
              <a:gd name="connsiteX611" fmla="*/ 1124114 w 8820150"/>
              <a:gd name="connsiteY611" fmla="*/ 3149454 h 6838950"/>
              <a:gd name="connsiteX612" fmla="*/ 1112673 w 8820150"/>
              <a:gd name="connsiteY612" fmla="*/ 3155363 h 6838950"/>
              <a:gd name="connsiteX613" fmla="*/ 1124114 w 8820150"/>
              <a:gd name="connsiteY613" fmla="*/ 3149454 h 6838950"/>
              <a:gd name="connsiteX614" fmla="*/ 1124114 w 8820150"/>
              <a:gd name="connsiteY614" fmla="*/ 3149454 h 6838950"/>
              <a:gd name="connsiteX615" fmla="*/ 1168007 w 8820150"/>
              <a:gd name="connsiteY615" fmla="*/ 3156239 h 6838950"/>
              <a:gd name="connsiteX616" fmla="*/ 1158834 w 8820150"/>
              <a:gd name="connsiteY616" fmla="*/ 3156501 h 6838950"/>
              <a:gd name="connsiteX617" fmla="*/ 1935394 w 8820150"/>
              <a:gd name="connsiteY617" fmla="*/ 3136092 h 6838950"/>
              <a:gd name="connsiteX618" fmla="*/ 1965067 w 8820150"/>
              <a:gd name="connsiteY618" fmla="*/ 3140965 h 6838950"/>
              <a:gd name="connsiteX619" fmla="*/ 1969075 w 8820150"/>
              <a:gd name="connsiteY619" fmla="*/ 3147366 h 6838950"/>
              <a:gd name="connsiteX620" fmla="*/ 1940892 w 8820150"/>
              <a:gd name="connsiteY620" fmla="*/ 3146524 h 6838950"/>
              <a:gd name="connsiteX621" fmla="*/ 1918087 w 8820150"/>
              <a:gd name="connsiteY621" fmla="*/ 3137395 h 6838950"/>
              <a:gd name="connsiteX622" fmla="*/ 1935394 w 8820150"/>
              <a:gd name="connsiteY622" fmla="*/ 3136092 h 6838950"/>
              <a:gd name="connsiteX623" fmla="*/ 2679348 w 8820150"/>
              <a:gd name="connsiteY623" fmla="*/ 3008770 h 6838950"/>
              <a:gd name="connsiteX624" fmla="*/ 2679193 w 8820150"/>
              <a:gd name="connsiteY624" fmla="*/ 3008918 h 6838950"/>
              <a:gd name="connsiteX625" fmla="*/ 2675787 w 8820150"/>
              <a:gd name="connsiteY625" fmla="*/ 3012176 h 6838950"/>
              <a:gd name="connsiteX626" fmla="*/ 2675790 w 8820150"/>
              <a:gd name="connsiteY626" fmla="*/ 3012176 h 6838950"/>
              <a:gd name="connsiteX627" fmla="*/ 1390433 w 8820150"/>
              <a:gd name="connsiteY627" fmla="*/ 2922370 h 6838950"/>
              <a:gd name="connsiteX628" fmla="*/ 1457164 w 8820150"/>
              <a:gd name="connsiteY628" fmla="*/ 2932284 h 6838950"/>
              <a:gd name="connsiteX629" fmla="*/ 1385076 w 8820150"/>
              <a:gd name="connsiteY629" fmla="*/ 2935829 h 6838950"/>
              <a:gd name="connsiteX630" fmla="*/ 1369508 w 8820150"/>
              <a:gd name="connsiteY630" fmla="*/ 2926202 h 6838950"/>
              <a:gd name="connsiteX631" fmla="*/ 1390433 w 8820150"/>
              <a:gd name="connsiteY631" fmla="*/ 2922370 h 6838950"/>
              <a:gd name="connsiteX632" fmla="*/ 1651670 w 8820150"/>
              <a:gd name="connsiteY632" fmla="*/ 2858478 h 6838950"/>
              <a:gd name="connsiteX633" fmla="*/ 1661483 w 8820150"/>
              <a:gd name="connsiteY633" fmla="*/ 2864770 h 6838950"/>
              <a:gd name="connsiteX634" fmla="*/ 1651670 w 8820150"/>
              <a:gd name="connsiteY634" fmla="*/ 2858478 h 6838950"/>
              <a:gd name="connsiteX635" fmla="*/ 1642196 w 8820150"/>
              <a:gd name="connsiteY635" fmla="*/ 2852594 h 6838950"/>
              <a:gd name="connsiteX636" fmla="*/ 1651670 w 8820150"/>
              <a:gd name="connsiteY636" fmla="*/ 2858478 h 6838950"/>
              <a:gd name="connsiteX637" fmla="*/ 1642196 w 8820150"/>
              <a:gd name="connsiteY637" fmla="*/ 2852594 h 6838950"/>
              <a:gd name="connsiteX638" fmla="*/ 2924496 w 8820150"/>
              <a:gd name="connsiteY638" fmla="*/ 2723232 h 6838950"/>
              <a:gd name="connsiteX639" fmla="*/ 2919199 w 8820150"/>
              <a:gd name="connsiteY639" fmla="*/ 2723927 h 6838950"/>
              <a:gd name="connsiteX640" fmla="*/ 2918942 w 8820150"/>
              <a:gd name="connsiteY640" fmla="*/ 2725797 h 6838950"/>
              <a:gd name="connsiteX641" fmla="*/ 2923135 w 8820150"/>
              <a:gd name="connsiteY641" fmla="*/ 2724299 h 6838950"/>
              <a:gd name="connsiteX642" fmla="*/ 2529101 w 8820150"/>
              <a:gd name="connsiteY642" fmla="*/ 2722170 h 6838950"/>
              <a:gd name="connsiteX643" fmla="*/ 2505235 w 8820150"/>
              <a:gd name="connsiteY643" fmla="*/ 2733917 h 6838950"/>
              <a:gd name="connsiteX644" fmla="*/ 2561653 w 8820150"/>
              <a:gd name="connsiteY644" fmla="*/ 2734077 h 6838950"/>
              <a:gd name="connsiteX645" fmla="*/ 2558950 w 8820150"/>
              <a:gd name="connsiteY645" fmla="*/ 2725719 h 6838950"/>
              <a:gd name="connsiteX646" fmla="*/ 2529101 w 8820150"/>
              <a:gd name="connsiteY646" fmla="*/ 2722170 h 6838950"/>
              <a:gd name="connsiteX647" fmla="*/ 1993820 w 8820150"/>
              <a:gd name="connsiteY647" fmla="*/ 2611709 h 6838950"/>
              <a:gd name="connsiteX648" fmla="*/ 2029474 w 8820150"/>
              <a:gd name="connsiteY648" fmla="*/ 2612501 h 6838950"/>
              <a:gd name="connsiteX649" fmla="*/ 2027750 w 8820150"/>
              <a:gd name="connsiteY649" fmla="*/ 2612747 h 6838950"/>
              <a:gd name="connsiteX650" fmla="*/ 1985732 w 8820150"/>
              <a:gd name="connsiteY650" fmla="*/ 2613844 h 6838950"/>
              <a:gd name="connsiteX651" fmla="*/ 1831111 w 8820150"/>
              <a:gd name="connsiteY651" fmla="*/ 2488248 h 6838950"/>
              <a:gd name="connsiteX652" fmla="*/ 1841449 w 8820150"/>
              <a:gd name="connsiteY652" fmla="*/ 2488404 h 6838950"/>
              <a:gd name="connsiteX653" fmla="*/ 1928890 w 8820150"/>
              <a:gd name="connsiteY653" fmla="*/ 2489892 h 6838950"/>
              <a:gd name="connsiteX654" fmla="*/ 1874745 w 8820150"/>
              <a:gd name="connsiteY654" fmla="*/ 2501606 h 6838950"/>
              <a:gd name="connsiteX655" fmla="*/ 1735869 w 8820150"/>
              <a:gd name="connsiteY655" fmla="*/ 2524351 h 6838950"/>
              <a:gd name="connsiteX656" fmla="*/ 1708156 w 8820150"/>
              <a:gd name="connsiteY656" fmla="*/ 2519396 h 6838950"/>
              <a:gd name="connsiteX657" fmla="*/ 1820233 w 8820150"/>
              <a:gd name="connsiteY657" fmla="*/ 2489789 h 6838950"/>
              <a:gd name="connsiteX658" fmla="*/ 1967546 w 8820150"/>
              <a:gd name="connsiteY658" fmla="*/ 2470045 h 6838950"/>
              <a:gd name="connsiteX659" fmla="*/ 2002271 w 8820150"/>
              <a:gd name="connsiteY659" fmla="*/ 2474851 h 6838950"/>
              <a:gd name="connsiteX660" fmla="*/ 1988856 w 8820150"/>
              <a:gd name="connsiteY660" fmla="*/ 2476918 h 6838950"/>
              <a:gd name="connsiteX661" fmla="*/ 1941349 w 8820150"/>
              <a:gd name="connsiteY661" fmla="*/ 2487196 h 6838950"/>
              <a:gd name="connsiteX662" fmla="*/ 1931629 w 8820150"/>
              <a:gd name="connsiteY662" fmla="*/ 2486281 h 6838950"/>
              <a:gd name="connsiteX663" fmla="*/ 1928939 w 8820150"/>
              <a:gd name="connsiteY663" fmla="*/ 2481598 h 6838950"/>
              <a:gd name="connsiteX664" fmla="*/ 2066122 w 8820150"/>
              <a:gd name="connsiteY664" fmla="*/ 2464304 h 6838950"/>
              <a:gd name="connsiteX665" fmla="*/ 2050037 w 8820150"/>
              <a:gd name="connsiteY665" fmla="*/ 2467494 h 6838950"/>
              <a:gd name="connsiteX666" fmla="*/ 2042335 w 8820150"/>
              <a:gd name="connsiteY666" fmla="*/ 2468679 h 6838950"/>
              <a:gd name="connsiteX667" fmla="*/ 2028767 w 8820150"/>
              <a:gd name="connsiteY667" fmla="*/ 2465845 h 6838950"/>
              <a:gd name="connsiteX668" fmla="*/ 2040203 w 8820150"/>
              <a:gd name="connsiteY668" fmla="*/ 2465258 h 6838950"/>
              <a:gd name="connsiteX669" fmla="*/ 2571592 w 8820150"/>
              <a:gd name="connsiteY669" fmla="*/ 2433007 h 6838950"/>
              <a:gd name="connsiteX670" fmla="*/ 2564025 w 8820150"/>
              <a:gd name="connsiteY670" fmla="*/ 2435378 h 6838950"/>
              <a:gd name="connsiteX671" fmla="*/ 2561879 w 8820150"/>
              <a:gd name="connsiteY671" fmla="*/ 2433464 h 6838950"/>
              <a:gd name="connsiteX672" fmla="*/ 2558800 w 8820150"/>
              <a:gd name="connsiteY672" fmla="*/ 2430721 h 6838950"/>
              <a:gd name="connsiteX673" fmla="*/ 2561879 w 8820150"/>
              <a:gd name="connsiteY673" fmla="*/ 2433464 h 6838950"/>
              <a:gd name="connsiteX674" fmla="*/ 2545558 w 8820150"/>
              <a:gd name="connsiteY674" fmla="*/ 2434230 h 6838950"/>
              <a:gd name="connsiteX675" fmla="*/ 1809361 w 8820150"/>
              <a:gd name="connsiteY675" fmla="*/ 2369958 h 6838950"/>
              <a:gd name="connsiteX676" fmla="*/ 1812962 w 8820150"/>
              <a:gd name="connsiteY676" fmla="*/ 2374303 h 6838950"/>
              <a:gd name="connsiteX677" fmla="*/ 1810809 w 8820150"/>
              <a:gd name="connsiteY677" fmla="*/ 2371706 h 6838950"/>
              <a:gd name="connsiteX678" fmla="*/ 1806503 w 8820150"/>
              <a:gd name="connsiteY678" fmla="*/ 2366515 h 6838950"/>
              <a:gd name="connsiteX679" fmla="*/ 1807222 w 8820150"/>
              <a:gd name="connsiteY679" fmla="*/ 2367379 h 6838950"/>
              <a:gd name="connsiteX680" fmla="*/ 1809361 w 8820150"/>
              <a:gd name="connsiteY680" fmla="*/ 2369958 h 6838950"/>
              <a:gd name="connsiteX681" fmla="*/ 2721321 w 8820150"/>
              <a:gd name="connsiteY681" fmla="*/ 2315807 h 6838950"/>
              <a:gd name="connsiteX682" fmla="*/ 2727779 w 8820150"/>
              <a:gd name="connsiteY682" fmla="*/ 2323594 h 6838950"/>
              <a:gd name="connsiteX683" fmla="*/ 2721321 w 8820150"/>
              <a:gd name="connsiteY683" fmla="*/ 2315807 h 6838950"/>
              <a:gd name="connsiteX684" fmla="*/ 2711846 w 8820150"/>
              <a:gd name="connsiteY684" fmla="*/ 2309923 h 6838950"/>
              <a:gd name="connsiteX685" fmla="*/ 2721321 w 8820150"/>
              <a:gd name="connsiteY685" fmla="*/ 2315807 h 6838950"/>
              <a:gd name="connsiteX686" fmla="*/ 2711846 w 8820150"/>
              <a:gd name="connsiteY686" fmla="*/ 2309923 h 6838950"/>
              <a:gd name="connsiteX687" fmla="*/ 2763090 w 8820150"/>
              <a:gd name="connsiteY687" fmla="*/ 2303843 h 6838950"/>
              <a:gd name="connsiteX688" fmla="*/ 2772905 w 8820150"/>
              <a:gd name="connsiteY688" fmla="*/ 2310137 h 6838950"/>
              <a:gd name="connsiteX689" fmla="*/ 2763090 w 8820150"/>
              <a:gd name="connsiteY689" fmla="*/ 2303843 h 6838950"/>
              <a:gd name="connsiteX690" fmla="*/ 2812767 w 8820150"/>
              <a:gd name="connsiteY690" fmla="*/ 2298544 h 6838950"/>
              <a:gd name="connsiteX691" fmla="*/ 2854520 w 8820150"/>
              <a:gd name="connsiteY691" fmla="*/ 2299079 h 6838950"/>
              <a:gd name="connsiteX692" fmla="*/ 2772905 w 8820150"/>
              <a:gd name="connsiteY692" fmla="*/ 2310137 h 6838950"/>
              <a:gd name="connsiteX693" fmla="*/ 2812767 w 8820150"/>
              <a:gd name="connsiteY693" fmla="*/ 2298544 h 6838950"/>
              <a:gd name="connsiteX694" fmla="*/ 1653779 w 8820150"/>
              <a:gd name="connsiteY694" fmla="*/ 2236873 h 6838950"/>
              <a:gd name="connsiteX695" fmla="*/ 1655280 w 8820150"/>
              <a:gd name="connsiteY695" fmla="*/ 2236938 h 6838950"/>
              <a:gd name="connsiteX696" fmla="*/ 1639567 w 8820150"/>
              <a:gd name="connsiteY696" fmla="*/ 2241311 h 6838950"/>
              <a:gd name="connsiteX697" fmla="*/ 1596215 w 8820150"/>
              <a:gd name="connsiteY697" fmla="*/ 2253626 h 6838950"/>
              <a:gd name="connsiteX698" fmla="*/ 1584439 w 8820150"/>
              <a:gd name="connsiteY698" fmla="*/ 2255546 h 6838950"/>
              <a:gd name="connsiteX699" fmla="*/ 1563020 w 8820150"/>
              <a:gd name="connsiteY699" fmla="*/ 2252166 h 6838950"/>
              <a:gd name="connsiteX700" fmla="*/ 1595000 w 8820150"/>
              <a:gd name="connsiteY700" fmla="*/ 2239684 h 6838950"/>
              <a:gd name="connsiteX701" fmla="*/ 1653779 w 8820150"/>
              <a:gd name="connsiteY701" fmla="*/ 2236873 h 6838950"/>
              <a:gd name="connsiteX702" fmla="*/ 1885239 w 8820150"/>
              <a:gd name="connsiteY702" fmla="*/ 2225990 h 6838950"/>
              <a:gd name="connsiteX703" fmla="*/ 1893285 w 8820150"/>
              <a:gd name="connsiteY703" fmla="*/ 2227378 h 6838950"/>
              <a:gd name="connsiteX704" fmla="*/ 1870254 w 8820150"/>
              <a:gd name="connsiteY704" fmla="*/ 2231728 h 6838950"/>
              <a:gd name="connsiteX705" fmla="*/ 1971029 w 8820150"/>
              <a:gd name="connsiteY705" fmla="*/ 2213107 h 6838950"/>
              <a:gd name="connsiteX706" fmla="*/ 1942965 w 8820150"/>
              <a:gd name="connsiteY706" fmla="*/ 2217993 h 6838950"/>
              <a:gd name="connsiteX707" fmla="*/ 1941147 w 8820150"/>
              <a:gd name="connsiteY707" fmla="*/ 2218336 h 6838950"/>
              <a:gd name="connsiteX708" fmla="*/ 1942660 w 8820150"/>
              <a:gd name="connsiteY708" fmla="*/ 2217702 h 6838950"/>
              <a:gd name="connsiteX709" fmla="*/ 1949992 w 8820150"/>
              <a:gd name="connsiteY709" fmla="*/ 2215603 h 6838950"/>
              <a:gd name="connsiteX710" fmla="*/ 2521256 w 8820150"/>
              <a:gd name="connsiteY710" fmla="*/ 2203429 h 6838950"/>
              <a:gd name="connsiteX711" fmla="*/ 2524524 w 8820150"/>
              <a:gd name="connsiteY711" fmla="*/ 2206556 h 6838950"/>
              <a:gd name="connsiteX712" fmla="*/ 2524662 w 8820150"/>
              <a:gd name="connsiteY712" fmla="*/ 2206688 h 6838950"/>
              <a:gd name="connsiteX713" fmla="*/ 2524816 w 8820150"/>
              <a:gd name="connsiteY713" fmla="*/ 2206835 h 6838950"/>
              <a:gd name="connsiteX714" fmla="*/ 2524524 w 8820150"/>
              <a:gd name="connsiteY714" fmla="*/ 2206556 h 6838950"/>
              <a:gd name="connsiteX715" fmla="*/ 2521259 w 8820150"/>
              <a:gd name="connsiteY715" fmla="*/ 2203430 h 6838950"/>
              <a:gd name="connsiteX716" fmla="*/ 1803044 w 8820150"/>
              <a:gd name="connsiteY716" fmla="*/ 2067326 h 6838950"/>
              <a:gd name="connsiteX717" fmla="*/ 1814545 w 8820150"/>
              <a:gd name="connsiteY717" fmla="*/ 2068239 h 6838950"/>
              <a:gd name="connsiteX718" fmla="*/ 1810536 w 8820150"/>
              <a:gd name="connsiteY718" fmla="*/ 2074641 h 6838950"/>
              <a:gd name="connsiteX719" fmla="*/ 1763556 w 8820150"/>
              <a:gd name="connsiteY719" fmla="*/ 2078212 h 6838950"/>
              <a:gd name="connsiteX720" fmla="*/ 1786360 w 8820150"/>
              <a:gd name="connsiteY720" fmla="*/ 2069082 h 6838950"/>
              <a:gd name="connsiteX721" fmla="*/ 1803044 w 8820150"/>
              <a:gd name="connsiteY721" fmla="*/ 2067326 h 6838950"/>
              <a:gd name="connsiteX722" fmla="*/ 1939138 w 8820150"/>
              <a:gd name="connsiteY722" fmla="*/ 2042608 h 6838950"/>
              <a:gd name="connsiteX723" fmla="*/ 1786558 w 8820150"/>
              <a:gd name="connsiteY723" fmla="*/ 2066602 h 6838950"/>
              <a:gd name="connsiteX724" fmla="*/ 1766784 w 8820150"/>
              <a:gd name="connsiteY724" fmla="*/ 2065525 h 6838950"/>
              <a:gd name="connsiteX725" fmla="*/ 1704962 w 8820150"/>
              <a:gd name="connsiteY725" fmla="*/ 2063359 h 6838950"/>
              <a:gd name="connsiteX726" fmla="*/ 1667586 w 8820150"/>
              <a:gd name="connsiteY726" fmla="*/ 2062585 h 6838950"/>
              <a:gd name="connsiteX727" fmla="*/ 1681559 w 8820150"/>
              <a:gd name="connsiteY727" fmla="*/ 2060163 h 6838950"/>
              <a:gd name="connsiteX728" fmla="*/ 1730191 w 8820150"/>
              <a:gd name="connsiteY728" fmla="*/ 2050032 h 6838950"/>
              <a:gd name="connsiteX729" fmla="*/ 1753101 w 8820150"/>
              <a:gd name="connsiteY729" fmla="*/ 2050238 h 6838950"/>
              <a:gd name="connsiteX730" fmla="*/ 1990751 w 8820150"/>
              <a:gd name="connsiteY730" fmla="*/ 2041259 h 6838950"/>
              <a:gd name="connsiteX731" fmla="*/ 2011606 w 8820150"/>
              <a:gd name="connsiteY731" fmla="*/ 2046334 h 6838950"/>
              <a:gd name="connsiteX732" fmla="*/ 1990751 w 8820150"/>
              <a:gd name="connsiteY732" fmla="*/ 2041259 h 6838950"/>
              <a:gd name="connsiteX733" fmla="*/ 1327019 w 8820150"/>
              <a:gd name="connsiteY733" fmla="*/ 2004428 h 6838950"/>
              <a:gd name="connsiteX734" fmla="*/ 1279317 w 8820150"/>
              <a:gd name="connsiteY734" fmla="*/ 2012802 h 6838950"/>
              <a:gd name="connsiteX735" fmla="*/ 1245175 w 8820150"/>
              <a:gd name="connsiteY735" fmla="*/ 2015446 h 6838950"/>
              <a:gd name="connsiteX736" fmla="*/ 997212 w 8820150"/>
              <a:gd name="connsiteY736" fmla="*/ 2036374 h 6838950"/>
              <a:gd name="connsiteX737" fmla="*/ 964735 w 8820150"/>
              <a:gd name="connsiteY737" fmla="*/ 2038968 h 6838950"/>
              <a:gd name="connsiteX738" fmla="*/ 994230 w 8820150"/>
              <a:gd name="connsiteY738" fmla="*/ 2026047 h 6838950"/>
              <a:gd name="connsiteX739" fmla="*/ 1024670 w 8820150"/>
              <a:gd name="connsiteY739" fmla="*/ 2023552 h 6838950"/>
              <a:gd name="connsiteX740" fmla="*/ 1279395 w 8820150"/>
              <a:gd name="connsiteY740" fmla="*/ 2008052 h 6838950"/>
              <a:gd name="connsiteX741" fmla="*/ 2358430 w 8820150"/>
              <a:gd name="connsiteY741" fmla="*/ 1988545 h 6838950"/>
              <a:gd name="connsiteX742" fmla="*/ 2352705 w 8820150"/>
              <a:gd name="connsiteY742" fmla="*/ 1989550 h 6838950"/>
              <a:gd name="connsiteX743" fmla="*/ 2258599 w 8820150"/>
              <a:gd name="connsiteY743" fmla="*/ 2004575 h 6838950"/>
              <a:gd name="connsiteX744" fmla="*/ 2260994 w 8820150"/>
              <a:gd name="connsiteY744" fmla="*/ 2004899 h 6838950"/>
              <a:gd name="connsiteX745" fmla="*/ 2359499 w 8820150"/>
              <a:gd name="connsiteY745" fmla="*/ 1988789 h 6838950"/>
              <a:gd name="connsiteX746" fmla="*/ 2457501 w 8820150"/>
              <a:gd name="connsiteY746" fmla="*/ 1971146 h 6838950"/>
              <a:gd name="connsiteX747" fmla="*/ 2387859 w 8820150"/>
              <a:gd name="connsiteY747" fmla="*/ 1983376 h 6838950"/>
              <a:gd name="connsiteX748" fmla="*/ 2390637 w 8820150"/>
              <a:gd name="connsiteY748" fmla="*/ 1983695 h 6838950"/>
              <a:gd name="connsiteX749" fmla="*/ 2393614 w 8820150"/>
              <a:gd name="connsiteY749" fmla="*/ 1983209 h 6838950"/>
              <a:gd name="connsiteX750" fmla="*/ 2465477 w 8820150"/>
              <a:gd name="connsiteY750" fmla="*/ 1972469 h 6838950"/>
              <a:gd name="connsiteX751" fmla="*/ 2191535 w 8820150"/>
              <a:gd name="connsiteY751" fmla="*/ 1959292 h 6838950"/>
              <a:gd name="connsiteX752" fmla="*/ 2188631 w 8820150"/>
              <a:gd name="connsiteY752" fmla="*/ 1961003 h 6838950"/>
              <a:gd name="connsiteX753" fmla="*/ 2184403 w 8820150"/>
              <a:gd name="connsiteY753" fmla="*/ 1963491 h 6838950"/>
              <a:gd name="connsiteX754" fmla="*/ 1469261 w 8820150"/>
              <a:gd name="connsiteY754" fmla="*/ 1932010 h 6838950"/>
              <a:gd name="connsiteX755" fmla="*/ 1455384 w 8820150"/>
              <a:gd name="connsiteY755" fmla="*/ 1934144 h 6838950"/>
              <a:gd name="connsiteX756" fmla="*/ 1448606 w 8820150"/>
              <a:gd name="connsiteY756" fmla="*/ 1932643 h 6838950"/>
              <a:gd name="connsiteX757" fmla="*/ 2124112 w 8820150"/>
              <a:gd name="connsiteY757" fmla="*/ 1896618 h 6838950"/>
              <a:gd name="connsiteX758" fmla="*/ 2083456 w 8820150"/>
              <a:gd name="connsiteY758" fmla="*/ 1903680 h 6838950"/>
              <a:gd name="connsiteX759" fmla="*/ 2015996 w 8820150"/>
              <a:gd name="connsiteY759" fmla="*/ 1916199 h 6838950"/>
              <a:gd name="connsiteX760" fmla="*/ 1997649 w 8820150"/>
              <a:gd name="connsiteY760" fmla="*/ 1919563 h 6838950"/>
              <a:gd name="connsiteX761" fmla="*/ 2032010 w 8820150"/>
              <a:gd name="connsiteY761" fmla="*/ 1915576 h 6838950"/>
              <a:gd name="connsiteX762" fmla="*/ 2109789 w 8820150"/>
              <a:gd name="connsiteY762" fmla="*/ 1908710 h 6838950"/>
              <a:gd name="connsiteX763" fmla="*/ 2121854 w 8820150"/>
              <a:gd name="connsiteY763" fmla="*/ 1898399 h 6838950"/>
              <a:gd name="connsiteX764" fmla="*/ 1948298 w 8820150"/>
              <a:gd name="connsiteY764" fmla="*/ 1830079 h 6838950"/>
              <a:gd name="connsiteX765" fmla="*/ 1879615 w 8820150"/>
              <a:gd name="connsiteY765" fmla="*/ 1839660 h 6838950"/>
              <a:gd name="connsiteX766" fmla="*/ 1878409 w 8820150"/>
              <a:gd name="connsiteY766" fmla="*/ 1839881 h 6838950"/>
              <a:gd name="connsiteX767" fmla="*/ 1868078 w 8820150"/>
              <a:gd name="connsiteY767" fmla="*/ 1842029 h 6838950"/>
              <a:gd name="connsiteX768" fmla="*/ 1921309 w 8820150"/>
              <a:gd name="connsiteY768" fmla="*/ 1838713 h 6838950"/>
              <a:gd name="connsiteX769" fmla="*/ 2831919 w 8820150"/>
              <a:gd name="connsiteY769" fmla="*/ 1814292 h 6838950"/>
              <a:gd name="connsiteX770" fmla="*/ 2330758 w 8820150"/>
              <a:gd name="connsiteY770" fmla="*/ 1876924 h 6838950"/>
              <a:gd name="connsiteX771" fmla="*/ 1792696 w 8820150"/>
              <a:gd name="connsiteY771" fmla="*/ 1963994 h 6838950"/>
              <a:gd name="connsiteX772" fmla="*/ 1899495 w 8820150"/>
              <a:gd name="connsiteY772" fmla="*/ 1954432 h 6838950"/>
              <a:gd name="connsiteX773" fmla="*/ 2162210 w 8820150"/>
              <a:gd name="connsiteY773" fmla="*/ 1928328 h 6838950"/>
              <a:gd name="connsiteX774" fmla="*/ 2188329 w 8820150"/>
              <a:gd name="connsiteY774" fmla="*/ 1922202 h 6838950"/>
              <a:gd name="connsiteX775" fmla="*/ 2418356 w 8820150"/>
              <a:gd name="connsiteY775" fmla="*/ 1882659 h 6838950"/>
              <a:gd name="connsiteX776" fmla="*/ 2494773 w 8820150"/>
              <a:gd name="connsiteY776" fmla="*/ 1870784 h 6838950"/>
              <a:gd name="connsiteX777" fmla="*/ 2504216 w 8820150"/>
              <a:gd name="connsiteY777" fmla="*/ 1867270 h 6838950"/>
              <a:gd name="connsiteX778" fmla="*/ 2555259 w 8820150"/>
              <a:gd name="connsiteY778" fmla="*/ 1861387 h 6838950"/>
              <a:gd name="connsiteX779" fmla="*/ 2638707 w 8820150"/>
              <a:gd name="connsiteY779" fmla="*/ 1848419 h 6838950"/>
              <a:gd name="connsiteX780" fmla="*/ 2831919 w 8820150"/>
              <a:gd name="connsiteY780" fmla="*/ 1814292 h 6838950"/>
              <a:gd name="connsiteX781" fmla="*/ 2093586 w 8820150"/>
              <a:gd name="connsiteY781" fmla="*/ 1807289 h 6838950"/>
              <a:gd name="connsiteX782" fmla="*/ 2052561 w 8820150"/>
              <a:gd name="connsiteY782" fmla="*/ 1811438 h 6838950"/>
              <a:gd name="connsiteX783" fmla="*/ 2048300 w 8820150"/>
              <a:gd name="connsiteY783" fmla="*/ 1817871 h 6838950"/>
              <a:gd name="connsiteX784" fmla="*/ 2054015 w 8820150"/>
              <a:gd name="connsiteY784" fmla="*/ 1820117 h 6838950"/>
              <a:gd name="connsiteX785" fmla="*/ 2076381 w 8820150"/>
              <a:gd name="connsiteY785" fmla="*/ 1818507 h 6838950"/>
              <a:gd name="connsiteX786" fmla="*/ 2092586 w 8820150"/>
              <a:gd name="connsiteY786" fmla="*/ 1816966 h 6838950"/>
              <a:gd name="connsiteX787" fmla="*/ 2104406 w 8820150"/>
              <a:gd name="connsiteY787" fmla="*/ 1813091 h 6838950"/>
              <a:gd name="connsiteX788" fmla="*/ 2106734 w 8820150"/>
              <a:gd name="connsiteY788" fmla="*/ 1807622 h 6838950"/>
              <a:gd name="connsiteX789" fmla="*/ 2093586 w 8820150"/>
              <a:gd name="connsiteY789" fmla="*/ 1807289 h 6838950"/>
              <a:gd name="connsiteX790" fmla="*/ 1597656 w 8820150"/>
              <a:gd name="connsiteY790" fmla="*/ 1745629 h 6838950"/>
              <a:gd name="connsiteX791" fmla="*/ 1597822 w 8820150"/>
              <a:gd name="connsiteY791" fmla="*/ 1745755 h 6838950"/>
              <a:gd name="connsiteX792" fmla="*/ 1597936 w 8820150"/>
              <a:gd name="connsiteY792" fmla="*/ 1745669 h 6838950"/>
              <a:gd name="connsiteX793" fmla="*/ 2070788 w 8820150"/>
              <a:gd name="connsiteY793" fmla="*/ 1743432 h 6838950"/>
              <a:gd name="connsiteX794" fmla="*/ 2045477 w 8820150"/>
              <a:gd name="connsiteY794" fmla="*/ 1746889 h 6838950"/>
              <a:gd name="connsiteX795" fmla="*/ 2006729 w 8820150"/>
              <a:gd name="connsiteY795" fmla="*/ 1751958 h 6838950"/>
              <a:gd name="connsiteX796" fmla="*/ 1618833 w 8820150"/>
              <a:gd name="connsiteY796" fmla="*/ 1800919 h 6838950"/>
              <a:gd name="connsiteX797" fmla="*/ 1486439 w 8820150"/>
              <a:gd name="connsiteY797" fmla="*/ 1818616 h 6838950"/>
              <a:gd name="connsiteX798" fmla="*/ 1456087 w 8820150"/>
              <a:gd name="connsiteY798" fmla="*/ 1814856 h 6838950"/>
              <a:gd name="connsiteX799" fmla="*/ 1475226 w 8820150"/>
              <a:gd name="connsiteY799" fmla="*/ 1808039 h 6838950"/>
              <a:gd name="connsiteX800" fmla="*/ 1603864 w 8820150"/>
              <a:gd name="connsiteY800" fmla="*/ 1800324 h 6838950"/>
              <a:gd name="connsiteX801" fmla="*/ 1894483 w 8820150"/>
              <a:gd name="connsiteY801" fmla="*/ 1758446 h 6838950"/>
              <a:gd name="connsiteX802" fmla="*/ 1125116 w 8820150"/>
              <a:gd name="connsiteY802" fmla="*/ 1737742 h 6838950"/>
              <a:gd name="connsiteX803" fmla="*/ 1159648 w 8820150"/>
              <a:gd name="connsiteY803" fmla="*/ 1739587 h 6838950"/>
              <a:gd name="connsiteX804" fmla="*/ 1160398 w 8820150"/>
              <a:gd name="connsiteY804" fmla="*/ 1741352 h 6838950"/>
              <a:gd name="connsiteX805" fmla="*/ 1139904 w 8820150"/>
              <a:gd name="connsiteY805" fmla="*/ 1740714 h 6838950"/>
              <a:gd name="connsiteX806" fmla="*/ 1119566 w 8820150"/>
              <a:gd name="connsiteY806" fmla="*/ 1738458 h 6838950"/>
              <a:gd name="connsiteX807" fmla="*/ 1360292 w 8820150"/>
              <a:gd name="connsiteY807" fmla="*/ 1714481 h 6838950"/>
              <a:gd name="connsiteX808" fmla="*/ 1370227 w 8820150"/>
              <a:gd name="connsiteY808" fmla="*/ 1716023 h 6838950"/>
              <a:gd name="connsiteX809" fmla="*/ 1375624 w 8820150"/>
              <a:gd name="connsiteY809" fmla="*/ 1719447 h 6838950"/>
              <a:gd name="connsiteX810" fmla="*/ 1369178 w 8820150"/>
              <a:gd name="connsiteY810" fmla="*/ 1723042 h 6838950"/>
              <a:gd name="connsiteX811" fmla="*/ 1353131 w 8820150"/>
              <a:gd name="connsiteY811" fmla="*/ 1716525 h 6838950"/>
              <a:gd name="connsiteX812" fmla="*/ 1360292 w 8820150"/>
              <a:gd name="connsiteY812" fmla="*/ 1714481 h 6838950"/>
              <a:gd name="connsiteX813" fmla="*/ 732456 w 8820150"/>
              <a:gd name="connsiteY813" fmla="*/ 1687400 h 6838950"/>
              <a:gd name="connsiteX814" fmla="*/ 735545 w 8820150"/>
              <a:gd name="connsiteY814" fmla="*/ 1687534 h 6838950"/>
              <a:gd name="connsiteX815" fmla="*/ 674814 w 8820150"/>
              <a:gd name="connsiteY815" fmla="*/ 1692738 h 6838950"/>
              <a:gd name="connsiteX816" fmla="*/ 679783 w 8820150"/>
              <a:gd name="connsiteY816" fmla="*/ 1690540 h 6838950"/>
              <a:gd name="connsiteX817" fmla="*/ 685273 w 8820150"/>
              <a:gd name="connsiteY817" fmla="*/ 1688958 h 6838950"/>
              <a:gd name="connsiteX818" fmla="*/ 754382 w 8820150"/>
              <a:gd name="connsiteY818" fmla="*/ 1538212 h 6838950"/>
              <a:gd name="connsiteX819" fmla="*/ 743094 w 8820150"/>
              <a:gd name="connsiteY819" fmla="*/ 1540541 h 6838950"/>
              <a:gd name="connsiteX820" fmla="*/ 727065 w 8820150"/>
              <a:gd name="connsiteY820" fmla="*/ 1540397 h 6838950"/>
              <a:gd name="connsiteX821" fmla="*/ 738342 w 8820150"/>
              <a:gd name="connsiteY821" fmla="*/ 1539443 h 6838950"/>
              <a:gd name="connsiteX822" fmla="*/ 2252991 w 8820150"/>
              <a:gd name="connsiteY822" fmla="*/ 1526510 h 6838950"/>
              <a:gd name="connsiteX823" fmla="*/ 2242393 w 8820150"/>
              <a:gd name="connsiteY823" fmla="*/ 1527138 h 6838950"/>
              <a:gd name="connsiteX824" fmla="*/ 2196673 w 8820150"/>
              <a:gd name="connsiteY824" fmla="*/ 1531722 h 6838950"/>
              <a:gd name="connsiteX825" fmla="*/ 2178576 w 8820150"/>
              <a:gd name="connsiteY825" fmla="*/ 1531046 h 6838950"/>
              <a:gd name="connsiteX826" fmla="*/ 1994485 w 8820150"/>
              <a:gd name="connsiteY826" fmla="*/ 1547325 h 6838950"/>
              <a:gd name="connsiteX827" fmla="*/ 1802193 w 8820150"/>
              <a:gd name="connsiteY827" fmla="*/ 1572110 h 6838950"/>
              <a:gd name="connsiteX828" fmla="*/ 1776352 w 8820150"/>
              <a:gd name="connsiteY828" fmla="*/ 1575276 h 6838950"/>
              <a:gd name="connsiteX829" fmla="*/ 1839221 w 8820150"/>
              <a:gd name="connsiteY829" fmla="*/ 1574547 h 6838950"/>
              <a:gd name="connsiteX830" fmla="*/ 2047056 w 8820150"/>
              <a:gd name="connsiteY830" fmla="*/ 1552189 h 6838950"/>
              <a:gd name="connsiteX831" fmla="*/ 2157845 w 8820150"/>
              <a:gd name="connsiteY831" fmla="*/ 1544543 h 6838950"/>
              <a:gd name="connsiteX832" fmla="*/ 2152908 w 8820150"/>
              <a:gd name="connsiteY832" fmla="*/ 1542094 h 6838950"/>
              <a:gd name="connsiteX833" fmla="*/ 2208794 w 8820150"/>
              <a:gd name="connsiteY833" fmla="*/ 1531268 h 6838950"/>
              <a:gd name="connsiteX834" fmla="*/ 2276952 w 8820150"/>
              <a:gd name="connsiteY834" fmla="*/ 1527754 h 6838950"/>
              <a:gd name="connsiteX835" fmla="*/ 2256754 w 8820150"/>
              <a:gd name="connsiteY835" fmla="*/ 1529588 h 6838950"/>
              <a:gd name="connsiteX836" fmla="*/ 998172 w 8820150"/>
              <a:gd name="connsiteY836" fmla="*/ 1521388 h 6838950"/>
              <a:gd name="connsiteX837" fmla="*/ 1005989 w 8820150"/>
              <a:gd name="connsiteY837" fmla="*/ 1525850 h 6838950"/>
              <a:gd name="connsiteX838" fmla="*/ 998172 w 8820150"/>
              <a:gd name="connsiteY838" fmla="*/ 1521388 h 6838950"/>
              <a:gd name="connsiteX839" fmla="*/ 627144 w 8820150"/>
              <a:gd name="connsiteY839" fmla="*/ 1519843 h 6838950"/>
              <a:gd name="connsiteX840" fmla="*/ 563099 w 8820150"/>
              <a:gd name="connsiteY840" fmla="*/ 1525538 h 6838950"/>
              <a:gd name="connsiteX841" fmla="*/ 580502 w 8820150"/>
              <a:gd name="connsiteY841" fmla="*/ 1521009 h 6838950"/>
              <a:gd name="connsiteX842" fmla="*/ 578941 w 8820150"/>
              <a:gd name="connsiteY842" fmla="*/ 1519876 h 6838950"/>
              <a:gd name="connsiteX843" fmla="*/ 258034 w 8820150"/>
              <a:gd name="connsiteY843" fmla="*/ 1516846 h 6838950"/>
              <a:gd name="connsiteX844" fmla="*/ 428162 w 8820150"/>
              <a:gd name="connsiteY844" fmla="*/ 1519443 h 6838950"/>
              <a:gd name="connsiteX845" fmla="*/ 411217 w 8820150"/>
              <a:gd name="connsiteY845" fmla="*/ 1523288 h 6838950"/>
              <a:gd name="connsiteX846" fmla="*/ 374169 w 8820150"/>
              <a:gd name="connsiteY846" fmla="*/ 1533633 h 6838950"/>
              <a:gd name="connsiteX847" fmla="*/ 295719 w 8820150"/>
              <a:gd name="connsiteY847" fmla="*/ 1531222 h 6838950"/>
              <a:gd name="connsiteX848" fmla="*/ 214246 w 8820150"/>
              <a:gd name="connsiteY848" fmla="*/ 1526284 h 6838950"/>
              <a:gd name="connsiteX849" fmla="*/ 237852 w 8820150"/>
              <a:gd name="connsiteY849" fmla="*/ 1520648 h 6838950"/>
              <a:gd name="connsiteX850" fmla="*/ 1037625 w 8820150"/>
              <a:gd name="connsiteY850" fmla="*/ 1515540 h 6838950"/>
              <a:gd name="connsiteX851" fmla="*/ 1045741 w 8820150"/>
              <a:gd name="connsiteY851" fmla="*/ 1520316 h 6838950"/>
              <a:gd name="connsiteX852" fmla="*/ 1037625 w 8820150"/>
              <a:gd name="connsiteY852" fmla="*/ 1515540 h 6838950"/>
              <a:gd name="connsiteX853" fmla="*/ 881709 w 8820150"/>
              <a:gd name="connsiteY853" fmla="*/ 1507594 h 6838950"/>
              <a:gd name="connsiteX854" fmla="*/ 924850 w 8820150"/>
              <a:gd name="connsiteY854" fmla="*/ 1508821 h 6838950"/>
              <a:gd name="connsiteX855" fmla="*/ 892652 w 8820150"/>
              <a:gd name="connsiteY855" fmla="*/ 1513682 h 6838950"/>
              <a:gd name="connsiteX856" fmla="*/ 802884 w 8820150"/>
              <a:gd name="connsiteY856" fmla="*/ 1521870 h 6838950"/>
              <a:gd name="connsiteX857" fmla="*/ 708432 w 8820150"/>
              <a:gd name="connsiteY857" fmla="*/ 1532259 h 6838950"/>
              <a:gd name="connsiteX858" fmla="*/ 630676 w 8820150"/>
              <a:gd name="connsiteY858" fmla="*/ 1539526 h 6838950"/>
              <a:gd name="connsiteX859" fmla="*/ 539120 w 8820150"/>
              <a:gd name="connsiteY859" fmla="*/ 1538698 h 6838950"/>
              <a:gd name="connsiteX860" fmla="*/ 508001 w 8820150"/>
              <a:gd name="connsiteY860" fmla="*/ 1537744 h 6838950"/>
              <a:gd name="connsiteX861" fmla="*/ 527777 w 8820150"/>
              <a:gd name="connsiteY861" fmla="*/ 1533367 h 6838950"/>
              <a:gd name="connsiteX862" fmla="*/ 536450 w 8820150"/>
              <a:gd name="connsiteY862" fmla="*/ 1531447 h 6838950"/>
              <a:gd name="connsiteX863" fmla="*/ 592883 w 8820150"/>
              <a:gd name="connsiteY863" fmla="*/ 1526635 h 6838950"/>
              <a:gd name="connsiteX864" fmla="*/ 773418 w 8820150"/>
              <a:gd name="connsiteY864" fmla="*/ 1514089 h 6838950"/>
              <a:gd name="connsiteX865" fmla="*/ 1182462 w 8820150"/>
              <a:gd name="connsiteY865" fmla="*/ 1473477 h 6838950"/>
              <a:gd name="connsiteX866" fmla="*/ 1035662 w 8820150"/>
              <a:gd name="connsiteY866" fmla="*/ 1493534 h 6838950"/>
              <a:gd name="connsiteX867" fmla="*/ 1029307 w 8820150"/>
              <a:gd name="connsiteY867" fmla="*/ 1492344 h 6838950"/>
              <a:gd name="connsiteX868" fmla="*/ 1019681 w 8820150"/>
              <a:gd name="connsiteY868" fmla="*/ 1487113 h 6838950"/>
              <a:gd name="connsiteX869" fmla="*/ 1166799 w 8820150"/>
              <a:gd name="connsiteY869" fmla="*/ 1473509 h 6838950"/>
              <a:gd name="connsiteX870" fmla="*/ 1418246 w 8820150"/>
              <a:gd name="connsiteY870" fmla="*/ 1470292 h 6838950"/>
              <a:gd name="connsiteX871" fmla="*/ 1385454 w 8820150"/>
              <a:gd name="connsiteY871" fmla="*/ 1472919 h 6838950"/>
              <a:gd name="connsiteX872" fmla="*/ 1357583 w 8820150"/>
              <a:gd name="connsiteY872" fmla="*/ 1477159 h 6838950"/>
              <a:gd name="connsiteX873" fmla="*/ 1386991 w 8820150"/>
              <a:gd name="connsiteY873" fmla="*/ 1483082 h 6838950"/>
              <a:gd name="connsiteX874" fmla="*/ 1397016 w 8820150"/>
              <a:gd name="connsiteY874" fmla="*/ 1480311 h 6838950"/>
              <a:gd name="connsiteX875" fmla="*/ 1418246 w 8820150"/>
              <a:gd name="connsiteY875" fmla="*/ 1470292 h 6838950"/>
              <a:gd name="connsiteX876" fmla="*/ 1463419 w 8820150"/>
              <a:gd name="connsiteY876" fmla="*/ 1461517 h 6838950"/>
              <a:gd name="connsiteX877" fmla="*/ 1452455 w 8820150"/>
              <a:gd name="connsiteY877" fmla="*/ 1461764 h 6838950"/>
              <a:gd name="connsiteX878" fmla="*/ 1440550 w 8820150"/>
              <a:gd name="connsiteY878" fmla="*/ 1464574 h 6838950"/>
              <a:gd name="connsiteX879" fmla="*/ 1446455 w 8820150"/>
              <a:gd name="connsiteY879" fmla="*/ 1469990 h 6838950"/>
              <a:gd name="connsiteX880" fmla="*/ 1462521 w 8820150"/>
              <a:gd name="connsiteY880" fmla="*/ 1468575 h 6838950"/>
              <a:gd name="connsiteX881" fmla="*/ 1466190 w 8820150"/>
              <a:gd name="connsiteY881" fmla="*/ 1463748 h 6838950"/>
              <a:gd name="connsiteX882" fmla="*/ 1463419 w 8820150"/>
              <a:gd name="connsiteY882" fmla="*/ 1461517 h 6838950"/>
              <a:gd name="connsiteX883" fmla="*/ 1298304 w 8820150"/>
              <a:gd name="connsiteY883" fmla="*/ 1411787 h 6838950"/>
              <a:gd name="connsiteX884" fmla="*/ 1302865 w 8820150"/>
              <a:gd name="connsiteY884" fmla="*/ 1416292 h 6838950"/>
              <a:gd name="connsiteX885" fmla="*/ 1303207 w 8820150"/>
              <a:gd name="connsiteY885" fmla="*/ 1416628 h 6838950"/>
              <a:gd name="connsiteX886" fmla="*/ 1305489 w 8820150"/>
              <a:gd name="connsiteY886" fmla="*/ 1418883 h 6838950"/>
              <a:gd name="connsiteX887" fmla="*/ 1305604 w 8820150"/>
              <a:gd name="connsiteY887" fmla="*/ 1418996 h 6838950"/>
              <a:gd name="connsiteX888" fmla="*/ 1303207 w 8820150"/>
              <a:gd name="connsiteY888" fmla="*/ 1416628 h 6838950"/>
              <a:gd name="connsiteX889" fmla="*/ 1668133 w 8820150"/>
              <a:gd name="connsiteY889" fmla="*/ 1400030 h 6838950"/>
              <a:gd name="connsiteX890" fmla="*/ 1677228 w 8820150"/>
              <a:gd name="connsiteY890" fmla="*/ 1409806 h 6838950"/>
              <a:gd name="connsiteX891" fmla="*/ 1677131 w 8820150"/>
              <a:gd name="connsiteY891" fmla="*/ 1402696 h 6838950"/>
              <a:gd name="connsiteX892" fmla="*/ 1668133 w 8820150"/>
              <a:gd name="connsiteY892" fmla="*/ 1400030 h 6838950"/>
              <a:gd name="connsiteX893" fmla="*/ 1993631 w 8820150"/>
              <a:gd name="connsiteY893" fmla="*/ 1386667 h 6838950"/>
              <a:gd name="connsiteX894" fmla="*/ 1961397 w 8820150"/>
              <a:gd name="connsiteY894" fmla="*/ 1387528 h 6838950"/>
              <a:gd name="connsiteX895" fmla="*/ 1947595 w 8820150"/>
              <a:gd name="connsiteY895" fmla="*/ 1390297 h 6838950"/>
              <a:gd name="connsiteX896" fmla="*/ 1955901 w 8820150"/>
              <a:gd name="connsiteY896" fmla="*/ 1391983 h 6838950"/>
              <a:gd name="connsiteX897" fmla="*/ 1984511 w 8820150"/>
              <a:gd name="connsiteY897" fmla="*/ 1392927 h 6838950"/>
              <a:gd name="connsiteX898" fmla="*/ 2021826 w 8820150"/>
              <a:gd name="connsiteY898" fmla="*/ 1394118 h 6838950"/>
              <a:gd name="connsiteX899" fmla="*/ 2020700 w 8820150"/>
              <a:gd name="connsiteY899" fmla="*/ 1388747 h 6838950"/>
              <a:gd name="connsiteX900" fmla="*/ 2012795 w 8820150"/>
              <a:gd name="connsiteY900" fmla="*/ 1387535 h 6838950"/>
              <a:gd name="connsiteX901" fmla="*/ 577360 w 8820150"/>
              <a:gd name="connsiteY901" fmla="*/ 1278192 h 6838950"/>
              <a:gd name="connsiteX902" fmla="*/ 625393 w 8820150"/>
              <a:gd name="connsiteY902" fmla="*/ 1285326 h 6838950"/>
              <a:gd name="connsiteX903" fmla="*/ 573504 w 8820150"/>
              <a:gd name="connsiteY903" fmla="*/ 1287879 h 6838950"/>
              <a:gd name="connsiteX904" fmla="*/ 562298 w 8820150"/>
              <a:gd name="connsiteY904" fmla="*/ 1280950 h 6838950"/>
              <a:gd name="connsiteX905" fmla="*/ 577360 w 8820150"/>
              <a:gd name="connsiteY905" fmla="*/ 1278192 h 6838950"/>
              <a:gd name="connsiteX906" fmla="*/ 294353 w 8820150"/>
              <a:gd name="connsiteY906" fmla="*/ 1081450 h 6838950"/>
              <a:gd name="connsiteX907" fmla="*/ 301444 w 8820150"/>
              <a:gd name="connsiteY907" fmla="*/ 1088235 h 6838950"/>
              <a:gd name="connsiteX908" fmla="*/ 294353 w 8820150"/>
              <a:gd name="connsiteY908" fmla="*/ 1081450 h 6838950"/>
              <a:gd name="connsiteX909" fmla="*/ 344721 w 8820150"/>
              <a:gd name="connsiteY909" fmla="*/ 1075793 h 6838950"/>
              <a:gd name="connsiteX910" fmla="*/ 330646 w 8820150"/>
              <a:gd name="connsiteY910" fmla="*/ 1079257 h 6838950"/>
              <a:gd name="connsiteX911" fmla="*/ 344721 w 8820150"/>
              <a:gd name="connsiteY911" fmla="*/ 1075793 h 6838950"/>
              <a:gd name="connsiteX912" fmla="*/ 1098096 w 8820150"/>
              <a:gd name="connsiteY912" fmla="*/ 1051201 h 6838950"/>
              <a:gd name="connsiteX913" fmla="*/ 1096950 w 8820150"/>
              <a:gd name="connsiteY913" fmla="*/ 1052807 h 6838950"/>
              <a:gd name="connsiteX914" fmla="*/ 1089599 w 8820150"/>
              <a:gd name="connsiteY914" fmla="*/ 1051522 h 6838950"/>
              <a:gd name="connsiteX915" fmla="*/ 1044599 w 8820150"/>
              <a:gd name="connsiteY915" fmla="*/ 1046874 h 6838950"/>
              <a:gd name="connsiteX916" fmla="*/ 994990 w 8820150"/>
              <a:gd name="connsiteY916" fmla="*/ 1049004 h 6838950"/>
              <a:gd name="connsiteX917" fmla="*/ 981434 w 8820150"/>
              <a:gd name="connsiteY917" fmla="*/ 1050467 h 6838950"/>
              <a:gd name="connsiteX918" fmla="*/ 1012550 w 8820150"/>
              <a:gd name="connsiteY918" fmla="*/ 1049469 h 6838950"/>
              <a:gd name="connsiteX919" fmla="*/ 482138 w 8820150"/>
              <a:gd name="connsiteY919" fmla="*/ 1001477 h 6838950"/>
              <a:gd name="connsiteX920" fmla="*/ 488318 w 8820150"/>
              <a:gd name="connsiteY920" fmla="*/ 1002176 h 6838950"/>
              <a:gd name="connsiteX921" fmla="*/ 496010 w 8820150"/>
              <a:gd name="connsiteY921" fmla="*/ 1003443 h 6838950"/>
              <a:gd name="connsiteX922" fmla="*/ 468189 w 8820150"/>
              <a:gd name="connsiteY922" fmla="*/ 1002707 h 6838950"/>
              <a:gd name="connsiteX923" fmla="*/ 1133983 w 8820150"/>
              <a:gd name="connsiteY923" fmla="*/ 826811 h 6838950"/>
              <a:gd name="connsiteX924" fmla="*/ 1071710 w 8820150"/>
              <a:gd name="connsiteY924" fmla="*/ 829711 h 6838950"/>
              <a:gd name="connsiteX925" fmla="*/ 994150 w 8820150"/>
              <a:gd name="connsiteY925" fmla="*/ 831179 h 6838950"/>
              <a:gd name="connsiteX926" fmla="*/ 968385 w 8820150"/>
              <a:gd name="connsiteY926" fmla="*/ 829773 h 6838950"/>
              <a:gd name="connsiteX927" fmla="*/ 953228 w 8820150"/>
              <a:gd name="connsiteY927" fmla="*/ 832272 h 6838950"/>
              <a:gd name="connsiteX928" fmla="*/ 1021559 w 8820150"/>
              <a:gd name="connsiteY928" fmla="*/ 832226 h 6838950"/>
              <a:gd name="connsiteX929" fmla="*/ 1103832 w 8820150"/>
              <a:gd name="connsiteY929" fmla="*/ 832009 h 6838950"/>
              <a:gd name="connsiteX930" fmla="*/ 1256965 w 8820150"/>
              <a:gd name="connsiteY930" fmla="*/ 823070 h 6838950"/>
              <a:gd name="connsiteX931" fmla="*/ 1201213 w 8820150"/>
              <a:gd name="connsiteY931" fmla="*/ 830517 h 6838950"/>
              <a:gd name="connsiteX932" fmla="*/ 1204875 w 8820150"/>
              <a:gd name="connsiteY932" fmla="*/ 830994 h 6838950"/>
              <a:gd name="connsiteX933" fmla="*/ 1311163 w 8820150"/>
              <a:gd name="connsiteY933" fmla="*/ 831154 h 6838950"/>
              <a:gd name="connsiteX934" fmla="*/ 1293697 w 8820150"/>
              <a:gd name="connsiteY934" fmla="*/ 825694 h 6838950"/>
              <a:gd name="connsiteX935" fmla="*/ 1391322 w 8820150"/>
              <a:gd name="connsiteY935" fmla="*/ 760700 h 6838950"/>
              <a:gd name="connsiteX936" fmla="*/ 1393772 w 8820150"/>
              <a:gd name="connsiteY936" fmla="*/ 763047 h 6838950"/>
              <a:gd name="connsiteX937" fmla="*/ 1393885 w 8820150"/>
              <a:gd name="connsiteY937" fmla="*/ 763150 h 6838950"/>
              <a:gd name="connsiteX938" fmla="*/ 1391323 w 8820150"/>
              <a:gd name="connsiteY938" fmla="*/ 760700 h 6838950"/>
              <a:gd name="connsiteX939" fmla="*/ 882634 w 8820150"/>
              <a:gd name="connsiteY939" fmla="*/ 663391 h 6838950"/>
              <a:gd name="connsiteX940" fmla="*/ 879749 w 8820150"/>
              <a:gd name="connsiteY940" fmla="*/ 667998 h 6838950"/>
              <a:gd name="connsiteX941" fmla="*/ 845932 w 8820150"/>
              <a:gd name="connsiteY941" fmla="*/ 670569 h 6838950"/>
              <a:gd name="connsiteX942" fmla="*/ 862348 w 8820150"/>
              <a:gd name="connsiteY942" fmla="*/ 663997 h 6838950"/>
              <a:gd name="connsiteX943" fmla="*/ 882634 w 8820150"/>
              <a:gd name="connsiteY943" fmla="*/ 663391 h 6838950"/>
              <a:gd name="connsiteX944" fmla="*/ 266200 w 8820150"/>
              <a:gd name="connsiteY944" fmla="*/ 657636 h 6838950"/>
              <a:gd name="connsiteX945" fmla="*/ 274435 w 8820150"/>
              <a:gd name="connsiteY945" fmla="*/ 661889 h 6838950"/>
              <a:gd name="connsiteX946" fmla="*/ 266200 w 8820150"/>
              <a:gd name="connsiteY946" fmla="*/ 657636 h 6838950"/>
              <a:gd name="connsiteX947" fmla="*/ 299425 w 8820150"/>
              <a:gd name="connsiteY947" fmla="*/ 656816 h 6838950"/>
              <a:gd name="connsiteX948" fmla="*/ 306029 w 8820150"/>
              <a:gd name="connsiteY948" fmla="*/ 657004 h 6838950"/>
              <a:gd name="connsiteX949" fmla="*/ 274435 w 8820150"/>
              <a:gd name="connsiteY949" fmla="*/ 661889 h 6838950"/>
              <a:gd name="connsiteX950" fmla="*/ 1009467 w 8820150"/>
              <a:gd name="connsiteY950" fmla="*/ 643970 h 6838950"/>
              <a:gd name="connsiteX951" fmla="*/ 1024478 w 8820150"/>
              <a:gd name="connsiteY951" fmla="*/ 647623 h 6838950"/>
              <a:gd name="connsiteX952" fmla="*/ 1009467 w 8820150"/>
              <a:gd name="connsiteY952" fmla="*/ 643970 h 6838950"/>
              <a:gd name="connsiteX953" fmla="*/ 306669 w 8820150"/>
              <a:gd name="connsiteY953" fmla="*/ 624205 h 6838950"/>
              <a:gd name="connsiteX954" fmla="*/ 314486 w 8820150"/>
              <a:gd name="connsiteY954" fmla="*/ 628666 h 6838950"/>
              <a:gd name="connsiteX955" fmla="*/ 306669 w 8820150"/>
              <a:gd name="connsiteY955" fmla="*/ 624205 h 6838950"/>
              <a:gd name="connsiteX956" fmla="*/ 888348 w 8820150"/>
              <a:gd name="connsiteY956" fmla="*/ 611121 h 6838950"/>
              <a:gd name="connsiteX957" fmla="*/ 899789 w 8820150"/>
              <a:gd name="connsiteY957" fmla="*/ 617027 h 6838950"/>
              <a:gd name="connsiteX958" fmla="*/ 888348 w 8820150"/>
              <a:gd name="connsiteY958" fmla="*/ 611121 h 6838950"/>
              <a:gd name="connsiteX959" fmla="*/ 934506 w 8820150"/>
              <a:gd name="connsiteY959" fmla="*/ 609979 h 6838950"/>
              <a:gd name="connsiteX960" fmla="*/ 943679 w 8820150"/>
              <a:gd name="connsiteY960" fmla="*/ 610243 h 6838950"/>
              <a:gd name="connsiteX961" fmla="*/ 899789 w 8820150"/>
              <a:gd name="connsiteY961" fmla="*/ 617027 h 6838950"/>
              <a:gd name="connsiteX962" fmla="*/ 1299910 w 8820150"/>
              <a:gd name="connsiteY962" fmla="*/ 580739 h 6838950"/>
              <a:gd name="connsiteX963" fmla="*/ 1216367 w 8820150"/>
              <a:gd name="connsiteY963" fmla="*/ 596490 h 6838950"/>
              <a:gd name="connsiteX964" fmla="*/ 1219319 w 8820150"/>
              <a:gd name="connsiteY964" fmla="*/ 596333 h 6838950"/>
              <a:gd name="connsiteX965" fmla="*/ 1275201 w 8820150"/>
              <a:gd name="connsiteY965" fmla="*/ 592993 h 6838950"/>
              <a:gd name="connsiteX966" fmla="*/ 1295564 w 8820150"/>
              <a:gd name="connsiteY966" fmla="*/ 590797 h 6838950"/>
              <a:gd name="connsiteX967" fmla="*/ 1308433 w 8820150"/>
              <a:gd name="connsiteY967" fmla="*/ 588625 h 6838950"/>
              <a:gd name="connsiteX968" fmla="*/ 1315770 w 8820150"/>
              <a:gd name="connsiteY968" fmla="*/ 585285 h 6838950"/>
              <a:gd name="connsiteX969" fmla="*/ 1459062 w 8820150"/>
              <a:gd name="connsiteY969" fmla="*/ 573844 h 6838950"/>
              <a:gd name="connsiteX970" fmla="*/ 1454762 w 8820150"/>
              <a:gd name="connsiteY970" fmla="*/ 574303 h 6838950"/>
              <a:gd name="connsiteX971" fmla="*/ 1451666 w 8820150"/>
              <a:gd name="connsiteY971" fmla="*/ 574846 h 6838950"/>
              <a:gd name="connsiteX972" fmla="*/ 1497287 w 8820150"/>
              <a:gd name="connsiteY972" fmla="*/ 559080 h 6838950"/>
              <a:gd name="connsiteX973" fmla="*/ 1489443 w 8820150"/>
              <a:gd name="connsiteY973" fmla="*/ 559494 h 6838950"/>
              <a:gd name="connsiteX974" fmla="*/ 1446876 w 8820150"/>
              <a:gd name="connsiteY974" fmla="*/ 566571 h 6838950"/>
              <a:gd name="connsiteX975" fmla="*/ 1445535 w 8820150"/>
              <a:gd name="connsiteY975" fmla="*/ 566855 h 6838950"/>
              <a:gd name="connsiteX976" fmla="*/ 554816 w 8820150"/>
              <a:gd name="connsiteY976" fmla="*/ 557929 h 6838950"/>
              <a:gd name="connsiteX977" fmla="*/ 563063 w 8820150"/>
              <a:gd name="connsiteY977" fmla="*/ 559594 h 6838950"/>
              <a:gd name="connsiteX978" fmla="*/ 546376 w 8820150"/>
              <a:gd name="connsiteY978" fmla="*/ 567926 h 6838950"/>
              <a:gd name="connsiteX979" fmla="*/ 540077 w 8820150"/>
              <a:gd name="connsiteY979" fmla="*/ 564464 h 6838950"/>
              <a:gd name="connsiteX980" fmla="*/ 554816 w 8820150"/>
              <a:gd name="connsiteY980" fmla="*/ 557929 h 6838950"/>
              <a:gd name="connsiteX981" fmla="*/ 577800 w 8820150"/>
              <a:gd name="connsiteY981" fmla="*/ 553057 h 6838950"/>
              <a:gd name="connsiteX982" fmla="*/ 586048 w 8820150"/>
              <a:gd name="connsiteY982" fmla="*/ 554722 h 6838950"/>
              <a:gd name="connsiteX983" fmla="*/ 569361 w 8820150"/>
              <a:gd name="connsiteY983" fmla="*/ 563056 h 6838950"/>
              <a:gd name="connsiteX984" fmla="*/ 563063 w 8820150"/>
              <a:gd name="connsiteY984" fmla="*/ 559594 h 6838950"/>
              <a:gd name="connsiteX985" fmla="*/ 577800 w 8820150"/>
              <a:gd name="connsiteY985" fmla="*/ 553057 h 6838950"/>
              <a:gd name="connsiteX986" fmla="*/ 647794 w 8820150"/>
              <a:gd name="connsiteY986" fmla="*/ 544812 h 6838950"/>
              <a:gd name="connsiteX987" fmla="*/ 586048 w 8820150"/>
              <a:gd name="connsiteY987" fmla="*/ 554722 h 6838950"/>
              <a:gd name="connsiteX988" fmla="*/ 619905 w 8820150"/>
              <a:gd name="connsiteY988" fmla="*/ 545385 h 6838950"/>
              <a:gd name="connsiteX989" fmla="*/ 647794 w 8820150"/>
              <a:gd name="connsiteY989" fmla="*/ 544812 h 6838950"/>
              <a:gd name="connsiteX990" fmla="*/ 947932 w 8820150"/>
              <a:gd name="connsiteY990" fmla="*/ 478314 h 6838950"/>
              <a:gd name="connsiteX991" fmla="*/ 955749 w 8820150"/>
              <a:gd name="connsiteY991" fmla="*/ 482776 h 6838950"/>
              <a:gd name="connsiteX992" fmla="*/ 947932 w 8820150"/>
              <a:gd name="connsiteY992" fmla="*/ 478314 h 6838950"/>
              <a:gd name="connsiteX993" fmla="*/ 1092950 w 8820150"/>
              <a:gd name="connsiteY993" fmla="*/ 475800 h 6838950"/>
              <a:gd name="connsiteX994" fmla="*/ 1053957 w 8820150"/>
              <a:gd name="connsiteY994" fmla="*/ 478545 h 6838950"/>
              <a:gd name="connsiteX995" fmla="*/ 1058526 w 8820150"/>
              <a:gd name="connsiteY995" fmla="*/ 486178 h 6838950"/>
              <a:gd name="connsiteX996" fmla="*/ 1070689 w 8820150"/>
              <a:gd name="connsiteY996" fmla="*/ 485750 h 6838950"/>
              <a:gd name="connsiteX997" fmla="*/ 1075237 w 8820150"/>
              <a:gd name="connsiteY997" fmla="*/ 484995 h 6838950"/>
              <a:gd name="connsiteX998" fmla="*/ 1091274 w 8820150"/>
              <a:gd name="connsiteY998" fmla="*/ 479736 h 6838950"/>
              <a:gd name="connsiteX999" fmla="*/ 1092950 w 8820150"/>
              <a:gd name="connsiteY999" fmla="*/ 475800 h 6838950"/>
              <a:gd name="connsiteX1000" fmla="*/ 207791 w 8820150"/>
              <a:gd name="connsiteY1000" fmla="*/ 473772 h 6838950"/>
              <a:gd name="connsiteX1001" fmla="*/ 377923 w 8820150"/>
              <a:gd name="connsiteY1001" fmla="*/ 476370 h 6838950"/>
              <a:gd name="connsiteX1002" fmla="*/ 360979 w 8820150"/>
              <a:gd name="connsiteY1002" fmla="*/ 480213 h 6838950"/>
              <a:gd name="connsiteX1003" fmla="*/ 323929 w 8820150"/>
              <a:gd name="connsiteY1003" fmla="*/ 490558 h 6838950"/>
              <a:gd name="connsiteX1004" fmla="*/ 245481 w 8820150"/>
              <a:gd name="connsiteY1004" fmla="*/ 488149 h 6838950"/>
              <a:gd name="connsiteX1005" fmla="*/ 164007 w 8820150"/>
              <a:gd name="connsiteY1005" fmla="*/ 483210 h 6838950"/>
              <a:gd name="connsiteX1006" fmla="*/ 187613 w 8820150"/>
              <a:gd name="connsiteY1006" fmla="*/ 477573 h 6838950"/>
              <a:gd name="connsiteX1007" fmla="*/ 987386 w 8820150"/>
              <a:gd name="connsiteY1007" fmla="*/ 472466 h 6838950"/>
              <a:gd name="connsiteX1008" fmla="*/ 995499 w 8820150"/>
              <a:gd name="connsiteY1008" fmla="*/ 477243 h 6838950"/>
              <a:gd name="connsiteX1009" fmla="*/ 987386 w 8820150"/>
              <a:gd name="connsiteY1009" fmla="*/ 472466 h 6838950"/>
              <a:gd name="connsiteX1010" fmla="*/ 831468 w 8820150"/>
              <a:gd name="connsiteY1010" fmla="*/ 464520 h 6838950"/>
              <a:gd name="connsiteX1011" fmla="*/ 874612 w 8820150"/>
              <a:gd name="connsiteY1011" fmla="*/ 465747 h 6838950"/>
              <a:gd name="connsiteX1012" fmla="*/ 770097 w 8820150"/>
              <a:gd name="connsiteY1012" fmla="*/ 481524 h 6838950"/>
              <a:gd name="connsiteX1013" fmla="*/ 692854 w 8820150"/>
              <a:gd name="connsiteY1013" fmla="*/ 497468 h 6838950"/>
              <a:gd name="connsiteX1014" fmla="*/ 488882 w 8820150"/>
              <a:gd name="connsiteY1014" fmla="*/ 495626 h 6838950"/>
              <a:gd name="connsiteX1015" fmla="*/ 457762 w 8820150"/>
              <a:gd name="connsiteY1015" fmla="*/ 494670 h 6838950"/>
              <a:gd name="connsiteX1016" fmla="*/ 477538 w 8820150"/>
              <a:gd name="connsiteY1016" fmla="*/ 490292 h 6838950"/>
              <a:gd name="connsiteX1017" fmla="*/ 530263 w 8820150"/>
              <a:gd name="connsiteY1017" fmla="*/ 477935 h 6838950"/>
              <a:gd name="connsiteX1018" fmla="*/ 528703 w 8820150"/>
              <a:gd name="connsiteY1018" fmla="*/ 476802 h 6838950"/>
              <a:gd name="connsiteX1019" fmla="*/ 627815 w 8820150"/>
              <a:gd name="connsiteY1019" fmla="*/ 476734 h 6838950"/>
              <a:gd name="connsiteX1020" fmla="*/ 831468 w 8820150"/>
              <a:gd name="connsiteY1020" fmla="*/ 464520 h 6838950"/>
              <a:gd name="connsiteX1021" fmla="*/ 1132222 w 8820150"/>
              <a:gd name="connsiteY1021" fmla="*/ 430402 h 6838950"/>
              <a:gd name="connsiteX1022" fmla="*/ 985424 w 8820150"/>
              <a:gd name="connsiteY1022" fmla="*/ 450459 h 6838950"/>
              <a:gd name="connsiteX1023" fmla="*/ 979069 w 8820150"/>
              <a:gd name="connsiteY1023" fmla="*/ 449271 h 6838950"/>
              <a:gd name="connsiteX1024" fmla="*/ 969443 w 8820150"/>
              <a:gd name="connsiteY1024" fmla="*/ 444039 h 6838950"/>
              <a:gd name="connsiteX1025" fmla="*/ 1116561 w 8820150"/>
              <a:gd name="connsiteY1025" fmla="*/ 430435 h 6838950"/>
              <a:gd name="connsiteX1026" fmla="*/ 1415520 w 8820150"/>
              <a:gd name="connsiteY1026" fmla="*/ 421241 h 6838950"/>
              <a:gd name="connsiteX1027" fmla="*/ 1394387 w 8820150"/>
              <a:gd name="connsiteY1027" fmla="*/ 425154 h 6838950"/>
              <a:gd name="connsiteX1028" fmla="*/ 1392790 w 8820150"/>
              <a:gd name="connsiteY1028" fmla="*/ 426266 h 6838950"/>
              <a:gd name="connsiteX1029" fmla="*/ 1396215 w 8820150"/>
              <a:gd name="connsiteY1029" fmla="*/ 426916 h 6838950"/>
              <a:gd name="connsiteX1030" fmla="*/ 1412282 w 8820150"/>
              <a:gd name="connsiteY1030" fmla="*/ 425501 h 6838950"/>
              <a:gd name="connsiteX1031" fmla="*/ 1248067 w 8820150"/>
              <a:gd name="connsiteY1031" fmla="*/ 368712 h 6838950"/>
              <a:gd name="connsiteX1032" fmla="*/ 1252627 w 8820150"/>
              <a:gd name="connsiteY1032" fmla="*/ 373219 h 6838950"/>
              <a:gd name="connsiteX1033" fmla="*/ 1254555 w 8820150"/>
              <a:gd name="connsiteY1033" fmla="*/ 375124 h 6838950"/>
              <a:gd name="connsiteX1034" fmla="*/ 1255363 w 8820150"/>
              <a:gd name="connsiteY1034" fmla="*/ 375923 h 6838950"/>
              <a:gd name="connsiteX1035" fmla="*/ 1255249 w 8820150"/>
              <a:gd name="connsiteY1035" fmla="*/ 375809 h 6838950"/>
              <a:gd name="connsiteX1036" fmla="*/ 1254555 w 8820150"/>
              <a:gd name="connsiteY1036" fmla="*/ 375124 h 6838950"/>
              <a:gd name="connsiteX1037" fmla="*/ 1617891 w 8820150"/>
              <a:gd name="connsiteY1037" fmla="*/ 356956 h 6838950"/>
              <a:gd name="connsiteX1038" fmla="*/ 1626990 w 8820150"/>
              <a:gd name="connsiteY1038" fmla="*/ 366732 h 6838950"/>
              <a:gd name="connsiteX1039" fmla="*/ 1626893 w 8820150"/>
              <a:gd name="connsiteY1039" fmla="*/ 359622 h 6838950"/>
              <a:gd name="connsiteX1040" fmla="*/ 1617891 w 8820150"/>
              <a:gd name="connsiteY1040" fmla="*/ 356956 h 6838950"/>
              <a:gd name="connsiteX1041" fmla="*/ 1954888 w 8820150"/>
              <a:gd name="connsiteY1041" fmla="*/ 343285 h 6838950"/>
              <a:gd name="connsiteX1042" fmla="*/ 1911159 w 8820150"/>
              <a:gd name="connsiteY1042" fmla="*/ 344453 h 6838950"/>
              <a:gd name="connsiteX1043" fmla="*/ 1897359 w 8820150"/>
              <a:gd name="connsiteY1043" fmla="*/ 347224 h 6838950"/>
              <a:gd name="connsiteX1044" fmla="*/ 1905662 w 8820150"/>
              <a:gd name="connsiteY1044" fmla="*/ 348910 h 6838950"/>
              <a:gd name="connsiteX1045" fmla="*/ 1934273 w 8820150"/>
              <a:gd name="connsiteY1045" fmla="*/ 349853 h 6838950"/>
              <a:gd name="connsiteX1046" fmla="*/ 1950706 w 8820150"/>
              <a:gd name="connsiteY1046" fmla="*/ 351559 h 6838950"/>
              <a:gd name="connsiteX1047" fmla="*/ 1970661 w 8820150"/>
              <a:gd name="connsiteY1047" fmla="*/ 351067 h 6838950"/>
              <a:gd name="connsiteX1048" fmla="*/ 1971559 w 8820150"/>
              <a:gd name="connsiteY1048" fmla="*/ 350907 h 6838950"/>
              <a:gd name="connsiteX1049" fmla="*/ 1970460 w 8820150"/>
              <a:gd name="connsiteY1049" fmla="*/ 345673 h 6838950"/>
              <a:gd name="connsiteX1050" fmla="*/ 1954888 w 8820150"/>
              <a:gd name="connsiteY1050" fmla="*/ 343285 h 6838950"/>
              <a:gd name="connsiteX1051" fmla="*/ 1937295 w 8820150"/>
              <a:gd name="connsiteY1051" fmla="*/ 314194 h 6838950"/>
              <a:gd name="connsiteX1052" fmla="*/ 1690762 w 8820150"/>
              <a:gd name="connsiteY1052" fmla="*/ 348101 h 6838950"/>
              <a:gd name="connsiteX1053" fmla="*/ 1830566 w 8820150"/>
              <a:gd name="connsiteY1053" fmla="*/ 333353 h 6838950"/>
              <a:gd name="connsiteX1054" fmla="*/ 1968680 w 8820150"/>
              <a:gd name="connsiteY1054" fmla="*/ 318347 h 6838950"/>
              <a:gd name="connsiteX1055" fmla="*/ 1962005 w 8820150"/>
              <a:gd name="connsiteY1055" fmla="*/ 315795 h 6838950"/>
              <a:gd name="connsiteX1056" fmla="*/ 1959898 w 8820150"/>
              <a:gd name="connsiteY1056" fmla="*/ 315553 h 6838950"/>
              <a:gd name="connsiteX1057" fmla="*/ 1956763 w 8820150"/>
              <a:gd name="connsiteY1057" fmla="*/ 315585 h 6838950"/>
              <a:gd name="connsiteX1058" fmla="*/ 1958263 w 8820150"/>
              <a:gd name="connsiteY1058" fmla="*/ 315364 h 6838950"/>
              <a:gd name="connsiteX1059" fmla="*/ 1951415 w 8820150"/>
              <a:gd name="connsiteY1059" fmla="*/ 314578 h 6838950"/>
              <a:gd name="connsiteX1060" fmla="*/ 1937295 w 8820150"/>
              <a:gd name="connsiteY1060" fmla="*/ 314194 h 6838950"/>
              <a:gd name="connsiteX1061" fmla="*/ 2069840 w 8820150"/>
              <a:gd name="connsiteY1061" fmla="*/ 308910 h 6838950"/>
              <a:gd name="connsiteX1062" fmla="*/ 2031446 w 8820150"/>
              <a:gd name="connsiteY1062" fmla="*/ 311440 h 6838950"/>
              <a:gd name="connsiteX1063" fmla="*/ 1983496 w 8820150"/>
              <a:gd name="connsiteY1063" fmla="*/ 314658 h 6838950"/>
              <a:gd name="connsiteX1064" fmla="*/ 1983964 w 8820150"/>
              <a:gd name="connsiteY1064" fmla="*/ 315010 h 6838950"/>
              <a:gd name="connsiteX1065" fmla="*/ 2072645 w 8820150"/>
              <a:gd name="connsiteY1065" fmla="*/ 314890 h 6838950"/>
              <a:gd name="connsiteX1066" fmla="*/ 2023849 w 8820150"/>
              <a:gd name="connsiteY1066" fmla="*/ 305628 h 6838950"/>
              <a:gd name="connsiteX1067" fmla="*/ 1998137 w 8820150"/>
              <a:gd name="connsiteY1067" fmla="*/ 307490 h 6838950"/>
              <a:gd name="connsiteX1068" fmla="*/ 1985884 w 8820150"/>
              <a:gd name="connsiteY1068" fmla="*/ 309669 h 6838950"/>
              <a:gd name="connsiteX1069" fmla="*/ 1981414 w 8820150"/>
              <a:gd name="connsiteY1069" fmla="*/ 311972 h 6838950"/>
              <a:gd name="connsiteX1070" fmla="*/ 2024674 w 8820150"/>
              <a:gd name="connsiteY1070" fmla="*/ 305635 h 6838950"/>
              <a:gd name="connsiteX1071" fmla="*/ 2310088 w 8820150"/>
              <a:gd name="connsiteY1071" fmla="*/ 294155 h 6838950"/>
              <a:gd name="connsiteX1072" fmla="*/ 2293641 w 8820150"/>
              <a:gd name="connsiteY1072" fmla="*/ 295493 h 6838950"/>
              <a:gd name="connsiteX1073" fmla="*/ 2203693 w 8820150"/>
              <a:gd name="connsiteY1073" fmla="*/ 300300 h 6838950"/>
              <a:gd name="connsiteX1074" fmla="*/ 2193326 w 8820150"/>
              <a:gd name="connsiteY1074" fmla="*/ 296788 h 6838950"/>
              <a:gd name="connsiteX1075" fmla="*/ 2188794 w 8820150"/>
              <a:gd name="connsiteY1075" fmla="*/ 295564 h 6838950"/>
              <a:gd name="connsiteX1076" fmla="*/ 2171567 w 8820150"/>
              <a:gd name="connsiteY1076" fmla="*/ 297562 h 6838950"/>
              <a:gd name="connsiteX1077" fmla="*/ 2107069 w 8820150"/>
              <a:gd name="connsiteY1077" fmla="*/ 306983 h 6838950"/>
              <a:gd name="connsiteX1078" fmla="*/ 2108570 w 8820150"/>
              <a:gd name="connsiteY1078" fmla="*/ 307241 h 6838950"/>
              <a:gd name="connsiteX1079" fmla="*/ 2198895 w 8820150"/>
              <a:gd name="connsiteY1079" fmla="*/ 305811 h 6838950"/>
              <a:gd name="connsiteX1080" fmla="*/ 2262200 w 8820150"/>
              <a:gd name="connsiteY1080" fmla="*/ 303800 h 6838950"/>
              <a:gd name="connsiteX1081" fmla="*/ 2266242 w 8820150"/>
              <a:gd name="connsiteY1081" fmla="*/ 303597 h 6838950"/>
              <a:gd name="connsiteX1082" fmla="*/ 2309887 w 8820150"/>
              <a:gd name="connsiteY1082" fmla="*/ 297268 h 6838950"/>
              <a:gd name="connsiteX1083" fmla="*/ 527121 w 8820150"/>
              <a:gd name="connsiteY1083" fmla="*/ 235117 h 6838950"/>
              <a:gd name="connsiteX1084" fmla="*/ 575154 w 8820150"/>
              <a:gd name="connsiteY1084" fmla="*/ 242252 h 6838950"/>
              <a:gd name="connsiteX1085" fmla="*/ 523263 w 8820150"/>
              <a:gd name="connsiteY1085" fmla="*/ 244804 h 6838950"/>
              <a:gd name="connsiteX1086" fmla="*/ 512060 w 8820150"/>
              <a:gd name="connsiteY1086" fmla="*/ 237877 h 6838950"/>
              <a:gd name="connsiteX1087" fmla="*/ 527121 w 8820150"/>
              <a:gd name="connsiteY1087" fmla="*/ 235117 h 6838950"/>
              <a:gd name="connsiteX1088" fmla="*/ 964459 w 8820150"/>
              <a:gd name="connsiteY1088" fmla="*/ 153161 h 6838950"/>
              <a:gd name="connsiteX1089" fmla="*/ 950385 w 8820150"/>
              <a:gd name="connsiteY1089" fmla="*/ 156627 h 6838950"/>
              <a:gd name="connsiteX1090" fmla="*/ 964459 w 8820150"/>
              <a:gd name="connsiteY1090" fmla="*/ 153161 h 6838950"/>
              <a:gd name="connsiteX1091" fmla="*/ 244115 w 8820150"/>
              <a:gd name="connsiteY1091" fmla="*/ 38375 h 6838950"/>
              <a:gd name="connsiteX1092" fmla="*/ 251205 w 8820150"/>
              <a:gd name="connsiteY1092" fmla="*/ 45162 h 6838950"/>
              <a:gd name="connsiteX1093" fmla="*/ 244115 w 8820150"/>
              <a:gd name="connsiteY1093" fmla="*/ 38375 h 6838950"/>
              <a:gd name="connsiteX1094" fmla="*/ 294483 w 8820150"/>
              <a:gd name="connsiteY1094" fmla="*/ 32718 h 6838950"/>
              <a:gd name="connsiteX1095" fmla="*/ 280410 w 8820150"/>
              <a:gd name="connsiteY1095" fmla="*/ 36181 h 6838950"/>
              <a:gd name="connsiteX1096" fmla="*/ 294483 w 8820150"/>
              <a:gd name="connsiteY1096" fmla="*/ 32718 h 6838950"/>
              <a:gd name="connsiteX1097" fmla="*/ 705894 w 8820150"/>
              <a:gd name="connsiteY1097" fmla="*/ 0 h 6838950"/>
              <a:gd name="connsiteX1098" fmla="*/ 8820150 w 8820150"/>
              <a:gd name="connsiteY1098" fmla="*/ 0 h 6838950"/>
              <a:gd name="connsiteX1099" fmla="*/ 8820150 w 8820150"/>
              <a:gd name="connsiteY1099" fmla="*/ 6838950 h 6838950"/>
              <a:gd name="connsiteX1100" fmla="*/ 3223751 w 8820150"/>
              <a:gd name="connsiteY1100" fmla="*/ 6838950 h 6838950"/>
              <a:gd name="connsiteX1101" fmla="*/ 3214889 w 8820150"/>
              <a:gd name="connsiteY1101" fmla="*/ 6836324 h 6838950"/>
              <a:gd name="connsiteX1102" fmla="*/ 3210925 w 8820150"/>
              <a:gd name="connsiteY1102" fmla="*/ 6837538 h 6838950"/>
              <a:gd name="connsiteX1103" fmla="*/ 3212407 w 8820150"/>
              <a:gd name="connsiteY1103" fmla="*/ 6838950 h 6838950"/>
              <a:gd name="connsiteX1104" fmla="*/ 2685885 w 8820150"/>
              <a:gd name="connsiteY1104" fmla="*/ 6838950 h 6838950"/>
              <a:gd name="connsiteX1105" fmla="*/ 2704064 w 8820150"/>
              <a:gd name="connsiteY1105" fmla="*/ 6833196 h 6838950"/>
              <a:gd name="connsiteX1106" fmla="*/ 2432064 w 8820150"/>
              <a:gd name="connsiteY1106" fmla="*/ 6803379 h 6838950"/>
              <a:gd name="connsiteX1107" fmla="*/ 2806096 w 8820150"/>
              <a:gd name="connsiteY1107" fmla="*/ 6778424 h 6838950"/>
              <a:gd name="connsiteX1108" fmla="*/ 3045909 w 8820150"/>
              <a:gd name="connsiteY1108" fmla="*/ 6767778 h 6838950"/>
              <a:gd name="connsiteX1109" fmla="*/ 3048704 w 8820150"/>
              <a:gd name="connsiteY1109" fmla="*/ 6773511 h 6838950"/>
              <a:gd name="connsiteX1110" fmla="*/ 3049221 w 8820150"/>
              <a:gd name="connsiteY1110" fmla="*/ 6774573 h 6838950"/>
              <a:gd name="connsiteX1111" fmla="*/ 3049635 w 8820150"/>
              <a:gd name="connsiteY1111" fmla="*/ 6775422 h 6838950"/>
              <a:gd name="connsiteX1112" fmla="*/ 3048704 w 8820150"/>
              <a:gd name="connsiteY1112" fmla="*/ 6773511 h 6838950"/>
              <a:gd name="connsiteX1113" fmla="*/ 3047152 w 8820150"/>
              <a:gd name="connsiteY1113" fmla="*/ 6770326 h 6838950"/>
              <a:gd name="connsiteX1114" fmla="*/ 3045909 w 8820150"/>
              <a:gd name="connsiteY1114" fmla="*/ 6767778 h 6838950"/>
              <a:gd name="connsiteX1115" fmla="*/ 2759817 w 8820150"/>
              <a:gd name="connsiteY1115" fmla="*/ 6760162 h 6838950"/>
              <a:gd name="connsiteX1116" fmla="*/ 2745812 w 8820150"/>
              <a:gd name="connsiteY1116" fmla="*/ 6739416 h 6838950"/>
              <a:gd name="connsiteX1117" fmla="*/ 2745606 w 8820150"/>
              <a:gd name="connsiteY1117" fmla="*/ 6735639 h 6838950"/>
              <a:gd name="connsiteX1118" fmla="*/ 2686669 w 8820150"/>
              <a:gd name="connsiteY1118" fmla="*/ 6739480 h 6838950"/>
              <a:gd name="connsiteX1119" fmla="*/ 3014136 w 8820150"/>
              <a:gd name="connsiteY1119" fmla="*/ 6695092 h 6838950"/>
              <a:gd name="connsiteX1120" fmla="*/ 3022775 w 8820150"/>
              <a:gd name="connsiteY1120" fmla="*/ 6688684 h 6838950"/>
              <a:gd name="connsiteX1121" fmla="*/ 3019968 w 8820150"/>
              <a:gd name="connsiteY1121" fmla="*/ 6677826 h 6838950"/>
              <a:gd name="connsiteX1122" fmla="*/ 2954909 w 8820150"/>
              <a:gd name="connsiteY1122" fmla="*/ 6685786 h 6838950"/>
              <a:gd name="connsiteX1123" fmla="*/ 2775960 w 8820150"/>
              <a:gd name="connsiteY1123" fmla="*/ 6701261 h 6838950"/>
              <a:gd name="connsiteX1124" fmla="*/ 2922039 w 8820150"/>
              <a:gd name="connsiteY1124" fmla="*/ 6672837 h 6838950"/>
              <a:gd name="connsiteX1125" fmla="*/ 3028945 w 8820150"/>
              <a:gd name="connsiteY1125" fmla="*/ 6658318 h 6838950"/>
              <a:gd name="connsiteX1126" fmla="*/ 3019891 w 8820150"/>
              <a:gd name="connsiteY1126" fmla="*/ 6647992 h 6838950"/>
              <a:gd name="connsiteX1127" fmla="*/ 3012181 w 8820150"/>
              <a:gd name="connsiteY1127" fmla="*/ 6643017 h 6838950"/>
              <a:gd name="connsiteX1128" fmla="*/ 2955990 w 8820150"/>
              <a:gd name="connsiteY1128" fmla="*/ 6649055 h 6838950"/>
              <a:gd name="connsiteX1129" fmla="*/ 2554212 w 8820150"/>
              <a:gd name="connsiteY1129" fmla="*/ 6692224 h 6838950"/>
              <a:gd name="connsiteX1130" fmla="*/ 1958469 w 8820150"/>
              <a:gd name="connsiteY1130" fmla="*/ 6775179 h 6838950"/>
              <a:gd name="connsiteX1131" fmla="*/ 2030242 w 8820150"/>
              <a:gd name="connsiteY1131" fmla="*/ 6755200 h 6838950"/>
              <a:gd name="connsiteX1132" fmla="*/ 2010681 w 8820150"/>
              <a:gd name="connsiteY1132" fmla="*/ 6752913 h 6838950"/>
              <a:gd name="connsiteX1133" fmla="*/ 2130039 w 8820150"/>
              <a:gd name="connsiteY1133" fmla="*/ 6735476 h 6838950"/>
              <a:gd name="connsiteX1134" fmla="*/ 2341073 w 8820150"/>
              <a:gd name="connsiteY1134" fmla="*/ 6710988 h 6838950"/>
              <a:gd name="connsiteX1135" fmla="*/ 2474549 w 8820150"/>
              <a:gd name="connsiteY1135" fmla="*/ 6699208 h 6838950"/>
              <a:gd name="connsiteX1136" fmla="*/ 2471513 w 8820150"/>
              <a:gd name="connsiteY1136" fmla="*/ 6696898 h 6838950"/>
              <a:gd name="connsiteX1137" fmla="*/ 2433493 w 8820150"/>
              <a:gd name="connsiteY1137" fmla="*/ 6688093 h 6838950"/>
              <a:gd name="connsiteX1138" fmla="*/ 2432523 w 8820150"/>
              <a:gd name="connsiteY1138" fmla="*/ 6688171 h 6838950"/>
              <a:gd name="connsiteX1139" fmla="*/ 2304793 w 8820150"/>
              <a:gd name="connsiteY1139" fmla="*/ 6701569 h 6838950"/>
              <a:gd name="connsiteX1140" fmla="*/ 1859405 w 8820150"/>
              <a:gd name="connsiteY1140" fmla="*/ 6761677 h 6838950"/>
              <a:gd name="connsiteX1141" fmla="*/ 1766690 w 8820150"/>
              <a:gd name="connsiteY1141" fmla="*/ 6776183 h 6838950"/>
              <a:gd name="connsiteX1142" fmla="*/ 1734402 w 8820150"/>
              <a:gd name="connsiteY1142" fmla="*/ 6776484 h 6838950"/>
              <a:gd name="connsiteX1143" fmla="*/ 2029302 w 8820150"/>
              <a:gd name="connsiteY1143" fmla="*/ 6711721 h 6838950"/>
              <a:gd name="connsiteX1144" fmla="*/ 2050051 w 8820150"/>
              <a:gd name="connsiteY1144" fmla="*/ 6694253 h 6838950"/>
              <a:gd name="connsiteX1145" fmla="*/ 2022323 w 8820150"/>
              <a:gd name="connsiteY1145" fmla="*/ 6692392 h 6838950"/>
              <a:gd name="connsiteX1146" fmla="*/ 2096164 w 8820150"/>
              <a:gd name="connsiteY1146" fmla="*/ 6682985 h 6838950"/>
              <a:gd name="connsiteX1147" fmla="*/ 2030482 w 8820150"/>
              <a:gd name="connsiteY1147" fmla="*/ 6684138 h 6838950"/>
              <a:gd name="connsiteX1148" fmla="*/ 2033294 w 8820150"/>
              <a:gd name="connsiteY1148" fmla="*/ 6683795 h 6838950"/>
              <a:gd name="connsiteX1149" fmla="*/ 2034354 w 8820150"/>
              <a:gd name="connsiteY1149" fmla="*/ 6676215 h 6838950"/>
              <a:gd name="connsiteX1150" fmla="*/ 1881212 w 8820150"/>
              <a:gd name="connsiteY1150" fmla="*/ 6695166 h 6838950"/>
              <a:gd name="connsiteX1151" fmla="*/ 1857191 w 8820150"/>
              <a:gd name="connsiteY1151" fmla="*/ 6701001 h 6838950"/>
              <a:gd name="connsiteX1152" fmla="*/ 1720887 w 8820150"/>
              <a:gd name="connsiteY1152" fmla="*/ 6719568 h 6838950"/>
              <a:gd name="connsiteX1153" fmla="*/ 1718115 w 8820150"/>
              <a:gd name="connsiteY1153" fmla="*/ 6716890 h 6838950"/>
              <a:gd name="connsiteX1154" fmla="*/ 1701683 w 8820150"/>
              <a:gd name="connsiteY1154" fmla="*/ 6708574 h 6838950"/>
              <a:gd name="connsiteX1155" fmla="*/ 1667972 w 8820150"/>
              <a:gd name="connsiteY1155" fmla="*/ 6712398 h 6838950"/>
              <a:gd name="connsiteX1156" fmla="*/ 1648462 w 8820150"/>
              <a:gd name="connsiteY1156" fmla="*/ 6714892 h 6838950"/>
              <a:gd name="connsiteX1157" fmla="*/ 1812768 w 8820150"/>
              <a:gd name="connsiteY1157" fmla="*/ 6679948 h 6838950"/>
              <a:gd name="connsiteX1158" fmla="*/ 1779110 w 8820150"/>
              <a:gd name="connsiteY1158" fmla="*/ 6677792 h 6838950"/>
              <a:gd name="connsiteX1159" fmla="*/ 1758118 w 8820150"/>
              <a:gd name="connsiteY1159" fmla="*/ 6681043 h 6838950"/>
              <a:gd name="connsiteX1160" fmla="*/ 1481284 w 8820150"/>
              <a:gd name="connsiteY1160" fmla="*/ 6723165 h 6838950"/>
              <a:gd name="connsiteX1161" fmla="*/ 1482591 w 8820150"/>
              <a:gd name="connsiteY1161" fmla="*/ 6722621 h 6838950"/>
              <a:gd name="connsiteX1162" fmla="*/ 1659464 w 8820150"/>
              <a:gd name="connsiteY1162" fmla="*/ 6686130 h 6838950"/>
              <a:gd name="connsiteX1163" fmla="*/ 1777747 w 8820150"/>
              <a:gd name="connsiteY1163" fmla="*/ 6667564 h 6838950"/>
              <a:gd name="connsiteX1164" fmla="*/ 1817315 w 8820150"/>
              <a:gd name="connsiteY1164" fmla="*/ 6657831 h 6838950"/>
              <a:gd name="connsiteX1165" fmla="*/ 2041880 w 8820150"/>
              <a:gd name="connsiteY1165" fmla="*/ 6621380 h 6838950"/>
              <a:gd name="connsiteX1166" fmla="*/ 2080931 w 8820150"/>
              <a:gd name="connsiteY1166" fmla="*/ 6615097 h 6838950"/>
              <a:gd name="connsiteX1167" fmla="*/ 2228403 w 8820150"/>
              <a:gd name="connsiteY1167" fmla="*/ 6589910 h 6838950"/>
              <a:gd name="connsiteX1168" fmla="*/ 2288719 w 8820150"/>
              <a:gd name="connsiteY1168" fmla="*/ 6583473 h 6838950"/>
              <a:gd name="connsiteX1169" fmla="*/ 2249337 w 8820150"/>
              <a:gd name="connsiteY1169" fmla="*/ 6586139 h 6838950"/>
              <a:gd name="connsiteX1170" fmla="*/ 2139140 w 8820150"/>
              <a:gd name="connsiteY1170" fmla="*/ 6588487 h 6838950"/>
              <a:gd name="connsiteX1171" fmla="*/ 2127687 w 8820150"/>
              <a:gd name="connsiteY1171" fmla="*/ 6588322 h 6838950"/>
              <a:gd name="connsiteX1172" fmla="*/ 2134701 w 8820150"/>
              <a:gd name="connsiteY1172" fmla="*/ 6586837 h 6838950"/>
              <a:gd name="connsiteX1173" fmla="*/ 2232546 w 8820150"/>
              <a:gd name="connsiteY1173" fmla="*/ 6562716 h 6838950"/>
              <a:gd name="connsiteX1174" fmla="*/ 2301536 w 8820150"/>
              <a:gd name="connsiteY1174" fmla="*/ 6553952 h 6838950"/>
              <a:gd name="connsiteX1175" fmla="*/ 2282899 w 8820150"/>
              <a:gd name="connsiteY1175" fmla="*/ 6550774 h 6838950"/>
              <a:gd name="connsiteX1176" fmla="*/ 2232546 w 8820150"/>
              <a:gd name="connsiteY1176" fmla="*/ 6562716 h 6838950"/>
              <a:gd name="connsiteX1177" fmla="*/ 1864407 w 8820150"/>
              <a:gd name="connsiteY1177" fmla="*/ 6620174 h 6838950"/>
              <a:gd name="connsiteX1178" fmla="*/ 1688384 w 8820150"/>
              <a:gd name="connsiteY1178" fmla="*/ 6640000 h 6838950"/>
              <a:gd name="connsiteX1179" fmla="*/ 1675721 w 8820150"/>
              <a:gd name="connsiteY1179" fmla="*/ 6633845 h 6838950"/>
              <a:gd name="connsiteX1180" fmla="*/ 1814503 w 8820150"/>
              <a:gd name="connsiteY1180" fmla="*/ 6609920 h 6838950"/>
              <a:gd name="connsiteX1181" fmla="*/ 2051251 w 8820150"/>
              <a:gd name="connsiteY1181" fmla="*/ 6575804 h 6838950"/>
              <a:gd name="connsiteX1182" fmla="*/ 2048858 w 8820150"/>
              <a:gd name="connsiteY1182" fmla="*/ 6570441 h 6838950"/>
              <a:gd name="connsiteX1183" fmla="*/ 2084003 w 8820150"/>
              <a:gd name="connsiteY1183" fmla="*/ 6569087 h 6838950"/>
              <a:gd name="connsiteX1184" fmla="*/ 2092051 w 8820150"/>
              <a:gd name="connsiteY1184" fmla="*/ 6569924 h 6838950"/>
              <a:gd name="connsiteX1185" fmla="*/ 2104160 w 8820150"/>
              <a:gd name="connsiteY1185" fmla="*/ 6568180 h 6838950"/>
              <a:gd name="connsiteX1186" fmla="*/ 2098139 w 8820150"/>
              <a:gd name="connsiteY1186" fmla="*/ 6565609 h 6838950"/>
              <a:gd name="connsiteX1187" fmla="*/ 2049939 w 8820150"/>
              <a:gd name="connsiteY1187" fmla="*/ 6553839 h 6838950"/>
              <a:gd name="connsiteX1188" fmla="*/ 1962210 w 8820150"/>
              <a:gd name="connsiteY1188" fmla="*/ 6565339 h 6838950"/>
              <a:gd name="connsiteX1189" fmla="*/ 1470017 w 8820150"/>
              <a:gd name="connsiteY1189" fmla="*/ 6644793 h 6838950"/>
              <a:gd name="connsiteX1190" fmla="*/ 1469627 w 8820150"/>
              <a:gd name="connsiteY1190" fmla="*/ 6643598 h 6838950"/>
              <a:gd name="connsiteX1191" fmla="*/ 1454650 w 8820150"/>
              <a:gd name="connsiteY1191" fmla="*/ 6629646 h 6838950"/>
              <a:gd name="connsiteX1192" fmla="*/ 1411637 w 8820150"/>
              <a:gd name="connsiteY1192" fmla="*/ 6633539 h 6838950"/>
              <a:gd name="connsiteX1193" fmla="*/ 1393555 w 8820150"/>
              <a:gd name="connsiteY1193" fmla="*/ 6638329 h 6838950"/>
              <a:gd name="connsiteX1194" fmla="*/ 1390935 w 8820150"/>
              <a:gd name="connsiteY1194" fmla="*/ 6629677 h 6838950"/>
              <a:gd name="connsiteX1195" fmla="*/ 1394670 w 8820150"/>
              <a:gd name="connsiteY1195" fmla="*/ 6626624 h 6838950"/>
              <a:gd name="connsiteX1196" fmla="*/ 1406230 w 8820150"/>
              <a:gd name="connsiteY1196" fmla="*/ 6623949 h 6838950"/>
              <a:gd name="connsiteX1197" fmla="*/ 1413305 w 8820150"/>
              <a:gd name="connsiteY1197" fmla="*/ 6624592 h 6838950"/>
              <a:gd name="connsiteX1198" fmla="*/ 1409704 w 8820150"/>
              <a:gd name="connsiteY1198" fmla="*/ 6623147 h 6838950"/>
              <a:gd name="connsiteX1199" fmla="*/ 1415471 w 8820150"/>
              <a:gd name="connsiteY1199" fmla="*/ 6621812 h 6838950"/>
              <a:gd name="connsiteX1200" fmla="*/ 1696772 w 8820150"/>
              <a:gd name="connsiteY1200" fmla="*/ 6553791 h 6838950"/>
              <a:gd name="connsiteX1201" fmla="*/ 1543248 w 8820150"/>
              <a:gd name="connsiteY1201" fmla="*/ 6561711 h 6838950"/>
              <a:gd name="connsiteX1202" fmla="*/ 1511918 w 8820150"/>
              <a:gd name="connsiteY1202" fmla="*/ 6565044 h 6838950"/>
              <a:gd name="connsiteX1203" fmla="*/ 1493011 w 8820150"/>
              <a:gd name="connsiteY1203" fmla="*/ 6561111 h 6838950"/>
              <a:gd name="connsiteX1204" fmla="*/ 1545166 w 8820150"/>
              <a:gd name="connsiteY1204" fmla="*/ 6533432 h 6838950"/>
              <a:gd name="connsiteX1205" fmla="*/ 1588059 w 8820150"/>
              <a:gd name="connsiteY1205" fmla="*/ 6530879 h 6838950"/>
              <a:gd name="connsiteX1206" fmla="*/ 1592752 w 8820150"/>
              <a:gd name="connsiteY1206" fmla="*/ 6517506 h 6838950"/>
              <a:gd name="connsiteX1207" fmla="*/ 1469505 w 8820150"/>
              <a:gd name="connsiteY1207" fmla="*/ 6513016 h 6838950"/>
              <a:gd name="connsiteX1208" fmla="*/ 1385788 w 8820150"/>
              <a:gd name="connsiteY1208" fmla="*/ 6509640 h 6838950"/>
              <a:gd name="connsiteX1209" fmla="*/ 1400688 w 8820150"/>
              <a:gd name="connsiteY1209" fmla="*/ 6504215 h 6838950"/>
              <a:gd name="connsiteX1210" fmla="*/ 1443498 w 8820150"/>
              <a:gd name="connsiteY1210" fmla="*/ 6493606 h 6838950"/>
              <a:gd name="connsiteX1211" fmla="*/ 1755634 w 8820150"/>
              <a:gd name="connsiteY1211" fmla="*/ 6421167 h 6838950"/>
              <a:gd name="connsiteX1212" fmla="*/ 1634321 w 8820150"/>
              <a:gd name="connsiteY1212" fmla="*/ 6425953 h 6838950"/>
              <a:gd name="connsiteX1213" fmla="*/ 1896590 w 8820150"/>
              <a:gd name="connsiteY1213" fmla="*/ 6374385 h 6838950"/>
              <a:gd name="connsiteX1214" fmla="*/ 1994357 w 8820150"/>
              <a:gd name="connsiteY1214" fmla="*/ 6351452 h 6838950"/>
              <a:gd name="connsiteX1215" fmla="*/ 1662209 w 8820150"/>
              <a:gd name="connsiteY1215" fmla="*/ 6379241 h 6838950"/>
              <a:gd name="connsiteX1216" fmla="*/ 1616044 w 8820150"/>
              <a:gd name="connsiteY1216" fmla="*/ 6382817 h 6838950"/>
              <a:gd name="connsiteX1217" fmla="*/ 1594267 w 8820150"/>
              <a:gd name="connsiteY1217" fmla="*/ 6386416 h 6838950"/>
              <a:gd name="connsiteX1218" fmla="*/ 1567466 w 8820150"/>
              <a:gd name="connsiteY1218" fmla="*/ 6389471 h 6838950"/>
              <a:gd name="connsiteX1219" fmla="*/ 1583695 w 8820150"/>
              <a:gd name="connsiteY1219" fmla="*/ 6385323 h 6838950"/>
              <a:gd name="connsiteX1220" fmla="*/ 1166614 w 8820150"/>
              <a:gd name="connsiteY1220" fmla="*/ 6417628 h 6838950"/>
              <a:gd name="connsiteX1221" fmla="*/ 1144756 w 8820150"/>
              <a:gd name="connsiteY1221" fmla="*/ 6419473 h 6838950"/>
              <a:gd name="connsiteX1222" fmla="*/ 1144764 w 8820150"/>
              <a:gd name="connsiteY1222" fmla="*/ 6419458 h 6838950"/>
              <a:gd name="connsiteX1223" fmla="*/ 1144648 w 8820150"/>
              <a:gd name="connsiteY1223" fmla="*/ 6419482 h 6838950"/>
              <a:gd name="connsiteX1224" fmla="*/ 1081841 w 8820150"/>
              <a:gd name="connsiteY1224" fmla="*/ 6424782 h 6838950"/>
              <a:gd name="connsiteX1225" fmla="*/ 1018829 w 8820150"/>
              <a:gd name="connsiteY1225" fmla="*/ 6420854 h 6838950"/>
              <a:gd name="connsiteX1226" fmla="*/ 1087399 w 8820150"/>
              <a:gd name="connsiteY1226" fmla="*/ 6416255 h 6838950"/>
              <a:gd name="connsiteX1227" fmla="*/ 1200834 w 8820150"/>
              <a:gd name="connsiteY1227" fmla="*/ 6410234 h 6838950"/>
              <a:gd name="connsiteX1228" fmla="*/ 1314532 w 8820150"/>
              <a:gd name="connsiteY1228" fmla="*/ 6401582 h 6838950"/>
              <a:gd name="connsiteX1229" fmla="*/ 1374134 w 8820150"/>
              <a:gd name="connsiteY1229" fmla="*/ 6397046 h 6838950"/>
              <a:gd name="connsiteX1230" fmla="*/ 1531210 w 8820150"/>
              <a:gd name="connsiteY1230" fmla="*/ 6382553 h 6838950"/>
              <a:gd name="connsiteX1231" fmla="*/ 1622622 w 8820150"/>
              <a:gd name="connsiteY1231" fmla="*/ 6374369 h 6838950"/>
              <a:gd name="connsiteX1232" fmla="*/ 1645869 w 8820150"/>
              <a:gd name="connsiteY1232" fmla="*/ 6366812 h 6838950"/>
              <a:gd name="connsiteX1233" fmla="*/ 1546894 w 8820150"/>
              <a:gd name="connsiteY1233" fmla="*/ 6373084 h 6838950"/>
              <a:gd name="connsiteX1234" fmla="*/ 1570765 w 8820150"/>
              <a:gd name="connsiteY1234" fmla="*/ 6362457 h 6838950"/>
              <a:gd name="connsiteX1235" fmla="*/ 1601013 w 8820150"/>
              <a:gd name="connsiteY1235" fmla="*/ 6315738 h 6838950"/>
              <a:gd name="connsiteX1236" fmla="*/ 1370182 w 8820150"/>
              <a:gd name="connsiteY1236" fmla="*/ 6337346 h 6838950"/>
              <a:gd name="connsiteX1237" fmla="*/ 1358445 w 8820150"/>
              <a:gd name="connsiteY1237" fmla="*/ 6336107 h 6838950"/>
              <a:gd name="connsiteX1238" fmla="*/ 1607858 w 8820150"/>
              <a:gd name="connsiteY1238" fmla="*/ 6294723 h 6838950"/>
              <a:gd name="connsiteX1239" fmla="*/ 1601293 w 8820150"/>
              <a:gd name="connsiteY1239" fmla="*/ 6286657 h 6838950"/>
              <a:gd name="connsiteX1240" fmla="*/ 1599039 w 8820150"/>
              <a:gd name="connsiteY1240" fmla="*/ 6282858 h 6838950"/>
              <a:gd name="connsiteX1241" fmla="*/ 1584637 w 8820150"/>
              <a:gd name="connsiteY1241" fmla="*/ 6285050 h 6838950"/>
              <a:gd name="connsiteX1242" fmla="*/ 1586477 w 8820150"/>
              <a:gd name="connsiteY1242" fmla="*/ 6285353 h 6838950"/>
              <a:gd name="connsiteX1243" fmla="*/ 1582945 w 8820150"/>
              <a:gd name="connsiteY1243" fmla="*/ 6285307 h 6838950"/>
              <a:gd name="connsiteX1244" fmla="*/ 1555747 w 8820150"/>
              <a:gd name="connsiteY1244" fmla="*/ 6289446 h 6838950"/>
              <a:gd name="connsiteX1245" fmla="*/ 1477732 w 8820150"/>
              <a:gd name="connsiteY1245" fmla="*/ 6298408 h 6838950"/>
              <a:gd name="connsiteX1246" fmla="*/ 1530976 w 8820150"/>
              <a:gd name="connsiteY1246" fmla="*/ 6286160 h 6838950"/>
              <a:gd name="connsiteX1247" fmla="*/ 1574321 w 8820150"/>
              <a:gd name="connsiteY1247" fmla="*/ 6270419 h 6838950"/>
              <a:gd name="connsiteX1248" fmla="*/ 1543745 w 8820150"/>
              <a:gd name="connsiteY1248" fmla="*/ 6266051 h 6838950"/>
              <a:gd name="connsiteX1249" fmla="*/ 1495362 w 8820150"/>
              <a:gd name="connsiteY1249" fmla="*/ 6269056 h 6838950"/>
              <a:gd name="connsiteX1250" fmla="*/ 1475907 w 8820150"/>
              <a:gd name="connsiteY1250" fmla="*/ 6264573 h 6838950"/>
              <a:gd name="connsiteX1251" fmla="*/ 1475996 w 8820150"/>
              <a:gd name="connsiteY1251" fmla="*/ 6264483 h 6838950"/>
              <a:gd name="connsiteX1252" fmla="*/ 1478201 w 8820150"/>
              <a:gd name="connsiteY1252" fmla="*/ 6263989 h 6838950"/>
              <a:gd name="connsiteX1253" fmla="*/ 1508451 w 8820150"/>
              <a:gd name="connsiteY1253" fmla="*/ 6256039 h 6838950"/>
              <a:gd name="connsiteX1254" fmla="*/ 1577487 w 8820150"/>
              <a:gd name="connsiteY1254" fmla="*/ 6263178 h 6838950"/>
              <a:gd name="connsiteX1255" fmla="*/ 1609473 w 8820150"/>
              <a:gd name="connsiteY1255" fmla="*/ 6266529 h 6838950"/>
              <a:gd name="connsiteX1256" fmla="*/ 1612737 w 8820150"/>
              <a:gd name="connsiteY1256" fmla="*/ 6265986 h 6838950"/>
              <a:gd name="connsiteX1257" fmla="*/ 1626746 w 8820150"/>
              <a:gd name="connsiteY1257" fmla="*/ 6265344 h 6838950"/>
              <a:gd name="connsiteX1258" fmla="*/ 1686137 w 8820150"/>
              <a:gd name="connsiteY1258" fmla="*/ 6259133 h 6838950"/>
              <a:gd name="connsiteX1259" fmla="*/ 1679796 w 8820150"/>
              <a:gd name="connsiteY1259" fmla="*/ 6254901 h 6838950"/>
              <a:gd name="connsiteX1260" fmla="*/ 1751499 w 8820150"/>
              <a:gd name="connsiteY1260" fmla="*/ 6243088 h 6838950"/>
              <a:gd name="connsiteX1261" fmla="*/ 1863541 w 8820150"/>
              <a:gd name="connsiteY1261" fmla="*/ 6218060 h 6838950"/>
              <a:gd name="connsiteX1262" fmla="*/ 1863541 w 8820150"/>
              <a:gd name="connsiteY1262" fmla="*/ 6218060 h 6838950"/>
              <a:gd name="connsiteX1263" fmla="*/ 1793672 w 8820150"/>
              <a:gd name="connsiteY1263" fmla="*/ 6227604 h 6838950"/>
              <a:gd name="connsiteX1264" fmla="*/ 1648275 w 8820150"/>
              <a:gd name="connsiteY1264" fmla="*/ 6247472 h 6838950"/>
              <a:gd name="connsiteX1265" fmla="*/ 1637966 w 8820150"/>
              <a:gd name="connsiteY1265" fmla="*/ 6245678 h 6838950"/>
              <a:gd name="connsiteX1266" fmla="*/ 1614522 w 8820150"/>
              <a:gd name="connsiteY1266" fmla="*/ 6240267 h 6838950"/>
              <a:gd name="connsiteX1267" fmla="*/ 1792213 w 8820150"/>
              <a:gd name="connsiteY1267" fmla="*/ 6224615 h 6838950"/>
              <a:gd name="connsiteX1268" fmla="*/ 1652953 w 8820150"/>
              <a:gd name="connsiteY1268" fmla="*/ 6224065 h 6838950"/>
              <a:gd name="connsiteX1269" fmla="*/ 1631608 w 8820150"/>
              <a:gd name="connsiteY1269" fmla="*/ 6224825 h 6838950"/>
              <a:gd name="connsiteX1270" fmla="*/ 1626773 w 8820150"/>
              <a:gd name="connsiteY1270" fmla="*/ 6224950 h 6838950"/>
              <a:gd name="connsiteX1271" fmla="*/ 1646846 w 8820150"/>
              <a:gd name="connsiteY1271" fmla="*/ 6219676 h 6838950"/>
              <a:gd name="connsiteX1272" fmla="*/ 1836282 w 8820150"/>
              <a:gd name="connsiteY1272" fmla="*/ 6179080 h 6838950"/>
              <a:gd name="connsiteX1273" fmla="*/ 2056115 w 8820150"/>
              <a:gd name="connsiteY1273" fmla="*/ 6146402 h 6838950"/>
              <a:gd name="connsiteX1274" fmla="*/ 1928170 w 8820150"/>
              <a:gd name="connsiteY1274" fmla="*/ 6154138 h 6838950"/>
              <a:gd name="connsiteX1275" fmla="*/ 1657894 w 8820150"/>
              <a:gd name="connsiteY1275" fmla="*/ 6187842 h 6838950"/>
              <a:gd name="connsiteX1276" fmla="*/ 1604537 w 8820150"/>
              <a:gd name="connsiteY1276" fmla="*/ 6194763 h 6838950"/>
              <a:gd name="connsiteX1277" fmla="*/ 1609506 w 8820150"/>
              <a:gd name="connsiteY1277" fmla="*/ 6193191 h 6838950"/>
              <a:gd name="connsiteX1278" fmla="*/ 1553589 w 8820150"/>
              <a:gd name="connsiteY1278" fmla="*/ 6188330 h 6838950"/>
              <a:gd name="connsiteX1279" fmla="*/ 1497688 w 8820150"/>
              <a:gd name="connsiteY1279" fmla="*/ 6185529 h 6838950"/>
              <a:gd name="connsiteX1280" fmla="*/ 1512172 w 8820150"/>
              <a:gd name="connsiteY1280" fmla="*/ 6182354 h 6838950"/>
              <a:gd name="connsiteX1281" fmla="*/ 1625737 w 8820150"/>
              <a:gd name="connsiteY1281" fmla="*/ 6165658 h 6838950"/>
              <a:gd name="connsiteX1282" fmla="*/ 1629385 w 8820150"/>
              <a:gd name="connsiteY1282" fmla="*/ 6160034 h 6838950"/>
              <a:gd name="connsiteX1283" fmla="*/ 1682950 w 8820150"/>
              <a:gd name="connsiteY1283" fmla="*/ 6153767 h 6838950"/>
              <a:gd name="connsiteX1284" fmla="*/ 1767856 w 8820150"/>
              <a:gd name="connsiteY1284" fmla="*/ 6152809 h 6838950"/>
              <a:gd name="connsiteX1285" fmla="*/ 1780193 w 8820150"/>
              <a:gd name="connsiteY1285" fmla="*/ 6152838 h 6838950"/>
              <a:gd name="connsiteX1286" fmla="*/ 1566331 w 8820150"/>
              <a:gd name="connsiteY1286" fmla="*/ 6142936 h 6838950"/>
              <a:gd name="connsiteX1287" fmla="*/ 1514567 w 8820150"/>
              <a:gd name="connsiteY1287" fmla="*/ 6140917 h 6838950"/>
              <a:gd name="connsiteX1288" fmla="*/ 1519780 w 8820150"/>
              <a:gd name="connsiteY1288" fmla="*/ 6138887 h 6838950"/>
              <a:gd name="connsiteX1289" fmla="*/ 1526411 w 8820150"/>
              <a:gd name="connsiteY1289" fmla="*/ 6138195 h 6838950"/>
              <a:gd name="connsiteX1290" fmla="*/ 1528300 w 8820150"/>
              <a:gd name="connsiteY1290" fmla="*/ 6133936 h 6838950"/>
              <a:gd name="connsiteX1291" fmla="*/ 1512774 w 8820150"/>
              <a:gd name="connsiteY1291" fmla="*/ 6140847 h 6838950"/>
              <a:gd name="connsiteX1292" fmla="*/ 1511016 w 8820150"/>
              <a:gd name="connsiteY1292" fmla="*/ 6140778 h 6838950"/>
              <a:gd name="connsiteX1293" fmla="*/ 1509868 w 8820150"/>
              <a:gd name="connsiteY1293" fmla="*/ 6120192 h 6838950"/>
              <a:gd name="connsiteX1294" fmla="*/ 1509749 w 8820150"/>
              <a:gd name="connsiteY1294" fmla="*/ 6118942 h 6838950"/>
              <a:gd name="connsiteX1295" fmla="*/ 1585197 w 8820150"/>
              <a:gd name="connsiteY1295" fmla="*/ 6123536 h 6838950"/>
              <a:gd name="connsiteX1296" fmla="*/ 1639533 w 8820150"/>
              <a:gd name="connsiteY1296" fmla="*/ 6125260 h 6838950"/>
              <a:gd name="connsiteX1297" fmla="*/ 1638912 w 8820150"/>
              <a:gd name="connsiteY1297" fmla="*/ 6113875 h 6838950"/>
              <a:gd name="connsiteX1298" fmla="*/ 1642484 w 8820150"/>
              <a:gd name="connsiteY1298" fmla="*/ 6107555 h 6838950"/>
              <a:gd name="connsiteX1299" fmla="*/ 1516990 w 8820150"/>
              <a:gd name="connsiteY1299" fmla="*/ 6115695 h 6838950"/>
              <a:gd name="connsiteX1300" fmla="*/ 1509416 w 8820150"/>
              <a:gd name="connsiteY1300" fmla="*/ 6115413 h 6838950"/>
              <a:gd name="connsiteX1301" fmla="*/ 1508963 w 8820150"/>
              <a:gd name="connsiteY1301" fmla="*/ 6110618 h 6838950"/>
              <a:gd name="connsiteX1302" fmla="*/ 1519136 w 8820150"/>
              <a:gd name="connsiteY1302" fmla="*/ 6108593 h 6838950"/>
              <a:gd name="connsiteX1303" fmla="*/ 1492722 w 8820150"/>
              <a:gd name="connsiteY1303" fmla="*/ 6110387 h 6838950"/>
              <a:gd name="connsiteX1304" fmla="*/ 1470669 w 8820150"/>
              <a:gd name="connsiteY1304" fmla="*/ 6111600 h 6838950"/>
              <a:gd name="connsiteX1305" fmla="*/ 1458154 w 8820150"/>
              <a:gd name="connsiteY1305" fmla="*/ 6107288 h 6838950"/>
              <a:gd name="connsiteX1306" fmla="*/ 1455267 w 8820150"/>
              <a:gd name="connsiteY1306" fmla="*/ 6105091 h 6838950"/>
              <a:gd name="connsiteX1307" fmla="*/ 1517660 w 8820150"/>
              <a:gd name="connsiteY1307" fmla="*/ 6101094 h 6838950"/>
              <a:gd name="connsiteX1308" fmla="*/ 1564870 w 8820150"/>
              <a:gd name="connsiteY1308" fmla="*/ 6093161 h 6838950"/>
              <a:gd name="connsiteX1309" fmla="*/ 1573764 w 8820150"/>
              <a:gd name="connsiteY1309" fmla="*/ 6081404 h 6838950"/>
              <a:gd name="connsiteX1310" fmla="*/ 1622475 w 8820150"/>
              <a:gd name="connsiteY1310" fmla="*/ 6075782 h 6838950"/>
              <a:gd name="connsiteX1311" fmla="*/ 1657268 w 8820150"/>
              <a:gd name="connsiteY1311" fmla="*/ 6075369 h 6838950"/>
              <a:gd name="connsiteX1312" fmla="*/ 1666225 w 8820150"/>
              <a:gd name="connsiteY1312" fmla="*/ 6069546 h 6838950"/>
              <a:gd name="connsiteX1313" fmla="*/ 1621211 w 8820150"/>
              <a:gd name="connsiteY1313" fmla="*/ 6068633 h 6838950"/>
              <a:gd name="connsiteX1314" fmla="*/ 1568298 w 8820150"/>
              <a:gd name="connsiteY1314" fmla="*/ 6074893 h 6838950"/>
              <a:gd name="connsiteX1315" fmla="*/ 1590649 w 8820150"/>
              <a:gd name="connsiteY1315" fmla="*/ 6065443 h 6838950"/>
              <a:gd name="connsiteX1316" fmla="*/ 1584269 w 8820150"/>
              <a:gd name="connsiteY1316" fmla="*/ 6054904 h 6838950"/>
              <a:gd name="connsiteX1317" fmla="*/ 1617567 w 8820150"/>
              <a:gd name="connsiteY1317" fmla="*/ 6054144 h 6838950"/>
              <a:gd name="connsiteX1318" fmla="*/ 1617237 w 8820150"/>
              <a:gd name="connsiteY1318" fmla="*/ 6037374 h 6838950"/>
              <a:gd name="connsiteX1319" fmla="*/ 1446758 w 8820150"/>
              <a:gd name="connsiteY1319" fmla="*/ 6031027 h 6838950"/>
              <a:gd name="connsiteX1320" fmla="*/ 1429459 w 8820150"/>
              <a:gd name="connsiteY1320" fmla="*/ 6013940 h 6838950"/>
              <a:gd name="connsiteX1321" fmla="*/ 1282196 w 8820150"/>
              <a:gd name="connsiteY1321" fmla="*/ 6015361 h 6838950"/>
              <a:gd name="connsiteX1322" fmla="*/ 1140005 w 8820150"/>
              <a:gd name="connsiteY1322" fmla="*/ 6008795 h 6838950"/>
              <a:gd name="connsiteX1323" fmla="*/ 1173364 w 8820150"/>
              <a:gd name="connsiteY1323" fmla="*/ 6000583 h 6838950"/>
              <a:gd name="connsiteX1324" fmla="*/ 1153132 w 8820150"/>
              <a:gd name="connsiteY1324" fmla="*/ 5977476 h 6838950"/>
              <a:gd name="connsiteX1325" fmla="*/ 1433788 w 8820150"/>
              <a:gd name="connsiteY1325" fmla="*/ 5964565 h 6838950"/>
              <a:gd name="connsiteX1326" fmla="*/ 1242894 w 8820150"/>
              <a:gd name="connsiteY1326" fmla="*/ 5949781 h 6838950"/>
              <a:gd name="connsiteX1327" fmla="*/ 1234663 w 8820150"/>
              <a:gd name="connsiteY1327" fmla="*/ 5949360 h 6838950"/>
              <a:gd name="connsiteX1328" fmla="*/ 1363868 w 8820150"/>
              <a:gd name="connsiteY1328" fmla="*/ 5922352 h 6838950"/>
              <a:gd name="connsiteX1329" fmla="*/ 1190597 w 8820150"/>
              <a:gd name="connsiteY1329" fmla="*/ 5946338 h 6838950"/>
              <a:gd name="connsiteX1330" fmla="*/ 1162807 w 8820150"/>
              <a:gd name="connsiteY1330" fmla="*/ 5938020 h 6838950"/>
              <a:gd name="connsiteX1331" fmla="*/ 1232133 w 8820150"/>
              <a:gd name="connsiteY1331" fmla="*/ 5931065 h 6838950"/>
              <a:gd name="connsiteX1332" fmla="*/ 953343 w 8820150"/>
              <a:gd name="connsiteY1332" fmla="*/ 5920206 h 6838950"/>
              <a:gd name="connsiteX1333" fmla="*/ 903311 w 8820150"/>
              <a:gd name="connsiteY1333" fmla="*/ 5920349 h 6838950"/>
              <a:gd name="connsiteX1334" fmla="*/ 944531 w 8820150"/>
              <a:gd name="connsiteY1334" fmla="*/ 5914464 h 6838950"/>
              <a:gd name="connsiteX1335" fmla="*/ 927688 w 8820150"/>
              <a:gd name="connsiteY1335" fmla="*/ 5910586 h 6838950"/>
              <a:gd name="connsiteX1336" fmla="*/ 819445 w 8820150"/>
              <a:gd name="connsiteY1336" fmla="*/ 5915375 h 6838950"/>
              <a:gd name="connsiteX1337" fmla="*/ 780588 w 8820150"/>
              <a:gd name="connsiteY1337" fmla="*/ 5918919 h 6838950"/>
              <a:gd name="connsiteX1338" fmla="*/ 707781 w 8820150"/>
              <a:gd name="connsiteY1338" fmla="*/ 5915372 h 6838950"/>
              <a:gd name="connsiteX1339" fmla="*/ 855803 w 8820150"/>
              <a:gd name="connsiteY1339" fmla="*/ 5905086 h 6838950"/>
              <a:gd name="connsiteX1340" fmla="*/ 902088 w 8820150"/>
              <a:gd name="connsiteY1340" fmla="*/ 5894743 h 6838950"/>
              <a:gd name="connsiteX1341" fmla="*/ 881666 w 8820150"/>
              <a:gd name="connsiteY1341" fmla="*/ 5894785 h 6838950"/>
              <a:gd name="connsiteX1342" fmla="*/ 845991 w 8820150"/>
              <a:gd name="connsiteY1342" fmla="*/ 5897258 h 6838950"/>
              <a:gd name="connsiteX1343" fmla="*/ 771447 w 8820150"/>
              <a:gd name="connsiteY1343" fmla="*/ 5902204 h 6838950"/>
              <a:gd name="connsiteX1344" fmla="*/ 655367 w 8820150"/>
              <a:gd name="connsiteY1344" fmla="*/ 5912527 h 6838950"/>
              <a:gd name="connsiteX1345" fmla="*/ 645046 w 8820150"/>
              <a:gd name="connsiteY1345" fmla="*/ 5911885 h 6838950"/>
              <a:gd name="connsiteX1346" fmla="*/ 646894 w 8820150"/>
              <a:gd name="connsiteY1346" fmla="*/ 5911425 h 6838950"/>
              <a:gd name="connsiteX1347" fmla="*/ 815661 w 8820150"/>
              <a:gd name="connsiteY1347" fmla="*/ 5881109 h 6838950"/>
              <a:gd name="connsiteX1348" fmla="*/ 716595 w 8820150"/>
              <a:gd name="connsiteY1348" fmla="*/ 5889830 h 6838950"/>
              <a:gd name="connsiteX1349" fmla="*/ 635560 w 8820150"/>
              <a:gd name="connsiteY1349" fmla="*/ 5903917 h 6838950"/>
              <a:gd name="connsiteX1350" fmla="*/ 599975 w 8820150"/>
              <a:gd name="connsiteY1350" fmla="*/ 5909075 h 6838950"/>
              <a:gd name="connsiteX1351" fmla="*/ 483676 w 8820150"/>
              <a:gd name="connsiteY1351" fmla="*/ 5901826 h 6838950"/>
              <a:gd name="connsiteX1352" fmla="*/ 487128 w 8820150"/>
              <a:gd name="connsiteY1352" fmla="*/ 5895384 h 6838950"/>
              <a:gd name="connsiteX1353" fmla="*/ 473929 w 8820150"/>
              <a:gd name="connsiteY1353" fmla="*/ 5898174 h 6838950"/>
              <a:gd name="connsiteX1354" fmla="*/ 446222 w 8820150"/>
              <a:gd name="connsiteY1354" fmla="*/ 5899491 h 6838950"/>
              <a:gd name="connsiteX1355" fmla="*/ 359301 w 8820150"/>
              <a:gd name="connsiteY1355" fmla="*/ 5894072 h 6838950"/>
              <a:gd name="connsiteX1356" fmla="*/ 390833 w 8820150"/>
              <a:gd name="connsiteY1356" fmla="*/ 5888402 h 6838950"/>
              <a:gd name="connsiteX1357" fmla="*/ 403685 w 8820150"/>
              <a:gd name="connsiteY1357" fmla="*/ 5881983 h 6838950"/>
              <a:gd name="connsiteX1358" fmla="*/ 390833 w 8820150"/>
              <a:gd name="connsiteY1358" fmla="*/ 5888402 h 6838950"/>
              <a:gd name="connsiteX1359" fmla="*/ 388593 w 8820150"/>
              <a:gd name="connsiteY1359" fmla="*/ 5873406 h 6838950"/>
              <a:gd name="connsiteX1360" fmla="*/ 479682 w 8820150"/>
              <a:gd name="connsiteY1360" fmla="*/ 5871368 h 6838950"/>
              <a:gd name="connsiteX1361" fmla="*/ 555694 w 8820150"/>
              <a:gd name="connsiteY1361" fmla="*/ 5874004 h 6838950"/>
              <a:gd name="connsiteX1362" fmla="*/ 558126 w 8820150"/>
              <a:gd name="connsiteY1362" fmla="*/ 5876409 h 6838950"/>
              <a:gd name="connsiteX1363" fmla="*/ 561166 w 8820150"/>
              <a:gd name="connsiteY1363" fmla="*/ 5879411 h 6838950"/>
              <a:gd name="connsiteX1364" fmla="*/ 562992 w 8820150"/>
              <a:gd name="connsiteY1364" fmla="*/ 5881214 h 6838950"/>
              <a:gd name="connsiteX1365" fmla="*/ 562180 w 8820150"/>
              <a:gd name="connsiteY1365" fmla="*/ 5880412 h 6838950"/>
              <a:gd name="connsiteX1366" fmla="*/ 561166 w 8820150"/>
              <a:gd name="connsiteY1366" fmla="*/ 5879411 h 6838950"/>
              <a:gd name="connsiteX1367" fmla="*/ 555694 w 8820150"/>
              <a:gd name="connsiteY1367" fmla="*/ 5874004 h 6838950"/>
              <a:gd name="connsiteX1368" fmla="*/ 479682 w 8820150"/>
              <a:gd name="connsiteY1368" fmla="*/ 5871368 h 6838950"/>
              <a:gd name="connsiteX1369" fmla="*/ 387820 w 8820150"/>
              <a:gd name="connsiteY1369" fmla="*/ 5863717 h 6838950"/>
              <a:gd name="connsiteX1370" fmla="*/ 436446 w 8820150"/>
              <a:gd name="connsiteY1370" fmla="*/ 5852401 h 6838950"/>
              <a:gd name="connsiteX1371" fmla="*/ 456906 w 8820150"/>
              <a:gd name="connsiteY1371" fmla="*/ 5846751 h 6838950"/>
              <a:gd name="connsiteX1372" fmla="*/ 752136 w 8820150"/>
              <a:gd name="connsiteY1372" fmla="*/ 5856965 h 6838950"/>
              <a:gd name="connsiteX1373" fmla="*/ 1334719 w 8820150"/>
              <a:gd name="connsiteY1373" fmla="*/ 5856382 h 6838950"/>
              <a:gd name="connsiteX1374" fmla="*/ 1563064 w 8820150"/>
              <a:gd name="connsiteY1374" fmla="*/ 5849605 h 6838950"/>
              <a:gd name="connsiteX1375" fmla="*/ 1539361 w 8820150"/>
              <a:gd name="connsiteY1375" fmla="*/ 5840835 h 6838950"/>
              <a:gd name="connsiteX1376" fmla="*/ 1487007 w 8820150"/>
              <a:gd name="connsiteY1376" fmla="*/ 5839379 h 6838950"/>
              <a:gd name="connsiteX1377" fmla="*/ 1455455 w 8820150"/>
              <a:gd name="connsiteY1377" fmla="*/ 5844785 h 6838950"/>
              <a:gd name="connsiteX1378" fmla="*/ 1407160 w 8820150"/>
              <a:gd name="connsiteY1378" fmla="*/ 5846613 h 6838950"/>
              <a:gd name="connsiteX1379" fmla="*/ 1411517 w 8820150"/>
              <a:gd name="connsiteY1379" fmla="*/ 5840515 h 6838950"/>
              <a:gd name="connsiteX1380" fmla="*/ 1417034 w 8820150"/>
              <a:gd name="connsiteY1380" fmla="*/ 5839783 h 6838950"/>
              <a:gd name="connsiteX1381" fmla="*/ 1412497 w 8820150"/>
              <a:gd name="connsiteY1381" fmla="*/ 5839853 h 6838950"/>
              <a:gd name="connsiteX1382" fmla="*/ 1411517 w 8820150"/>
              <a:gd name="connsiteY1382" fmla="*/ 5840515 h 6838950"/>
              <a:gd name="connsiteX1383" fmla="*/ 1251448 w 8820150"/>
              <a:gd name="connsiteY1383" fmla="*/ 5852165 h 6838950"/>
              <a:gd name="connsiteX1384" fmla="*/ 1270449 w 8820150"/>
              <a:gd name="connsiteY1384" fmla="*/ 5848457 h 6838950"/>
              <a:gd name="connsiteX1385" fmla="*/ 1280200 w 8820150"/>
              <a:gd name="connsiteY1385" fmla="*/ 5844228 h 6838950"/>
              <a:gd name="connsiteX1386" fmla="*/ 1243306 w 8820150"/>
              <a:gd name="connsiteY1386" fmla="*/ 5843617 h 6838950"/>
              <a:gd name="connsiteX1387" fmla="*/ 1066346 w 8820150"/>
              <a:gd name="connsiteY1387" fmla="*/ 5839306 h 6838950"/>
              <a:gd name="connsiteX1388" fmla="*/ 1041040 w 8820150"/>
              <a:gd name="connsiteY1388" fmla="*/ 5824188 h 6838950"/>
              <a:gd name="connsiteX1389" fmla="*/ 843608 w 8820150"/>
              <a:gd name="connsiteY1389" fmla="*/ 5817738 h 6838950"/>
              <a:gd name="connsiteX1390" fmla="*/ 814037 w 8820150"/>
              <a:gd name="connsiteY1390" fmla="*/ 5796931 h 6838950"/>
              <a:gd name="connsiteX1391" fmla="*/ 802149 w 8820150"/>
              <a:gd name="connsiteY1391" fmla="*/ 5795923 h 6838950"/>
              <a:gd name="connsiteX1392" fmla="*/ 791201 w 8820150"/>
              <a:gd name="connsiteY1392" fmla="*/ 5796890 h 6838950"/>
              <a:gd name="connsiteX1393" fmla="*/ 775082 w 8820150"/>
              <a:gd name="connsiteY1393" fmla="*/ 5795064 h 6838950"/>
              <a:gd name="connsiteX1394" fmla="*/ 773684 w 8820150"/>
              <a:gd name="connsiteY1394" fmla="*/ 5793100 h 6838950"/>
              <a:gd name="connsiteX1395" fmla="*/ 766313 w 8820150"/>
              <a:gd name="connsiteY1395" fmla="*/ 5794072 h 6838950"/>
              <a:gd name="connsiteX1396" fmla="*/ 775082 w 8820150"/>
              <a:gd name="connsiteY1396" fmla="*/ 5795064 h 6838950"/>
              <a:gd name="connsiteX1397" fmla="*/ 777252 w 8820150"/>
              <a:gd name="connsiteY1397" fmla="*/ 5798119 h 6838950"/>
              <a:gd name="connsiteX1398" fmla="*/ 725485 w 8820150"/>
              <a:gd name="connsiteY1398" fmla="*/ 5783899 h 6838950"/>
              <a:gd name="connsiteX1399" fmla="*/ 930924 w 8820150"/>
              <a:gd name="connsiteY1399" fmla="*/ 5788379 h 6838950"/>
              <a:gd name="connsiteX1400" fmla="*/ 969355 w 8820150"/>
              <a:gd name="connsiteY1400" fmla="*/ 5772178 h 6838950"/>
              <a:gd name="connsiteX1401" fmla="*/ 1157988 w 8820150"/>
              <a:gd name="connsiteY1401" fmla="*/ 5760575 h 6838950"/>
              <a:gd name="connsiteX1402" fmla="*/ 1300847 w 8820150"/>
              <a:gd name="connsiteY1402" fmla="*/ 5762763 h 6838950"/>
              <a:gd name="connsiteX1403" fmla="*/ 1301047 w 8820150"/>
              <a:gd name="connsiteY1403" fmla="*/ 5762765 h 6838950"/>
              <a:gd name="connsiteX1404" fmla="*/ 1333853 w 8820150"/>
              <a:gd name="connsiteY1404" fmla="*/ 5754138 h 6838950"/>
              <a:gd name="connsiteX1405" fmla="*/ 1402779 w 8820150"/>
              <a:gd name="connsiteY1405" fmla="*/ 5740819 h 6838950"/>
              <a:gd name="connsiteX1406" fmla="*/ 1397732 w 8820150"/>
              <a:gd name="connsiteY1406" fmla="*/ 5738036 h 6838950"/>
              <a:gd name="connsiteX1407" fmla="*/ 1385051 w 8820150"/>
              <a:gd name="connsiteY1407" fmla="*/ 5732768 h 6838950"/>
              <a:gd name="connsiteX1408" fmla="*/ 1307438 w 8820150"/>
              <a:gd name="connsiteY1408" fmla="*/ 5723786 h 6838950"/>
              <a:gd name="connsiteX1409" fmla="*/ 1181261 w 8820150"/>
              <a:gd name="connsiteY1409" fmla="*/ 5713276 h 6838950"/>
              <a:gd name="connsiteX1410" fmla="*/ 1012115 w 8820150"/>
              <a:gd name="connsiteY1410" fmla="*/ 5706602 h 6838950"/>
              <a:gd name="connsiteX1411" fmla="*/ 579971 w 8820150"/>
              <a:gd name="connsiteY1411" fmla="*/ 5688131 h 6838950"/>
              <a:gd name="connsiteX1412" fmla="*/ 551181 w 8820150"/>
              <a:gd name="connsiteY1412" fmla="*/ 5686877 h 6838950"/>
              <a:gd name="connsiteX1413" fmla="*/ 581361 w 8820150"/>
              <a:gd name="connsiteY1413" fmla="*/ 5677579 h 6838950"/>
              <a:gd name="connsiteX1414" fmla="*/ 591505 w 8820150"/>
              <a:gd name="connsiteY1414" fmla="*/ 5673732 h 6838950"/>
              <a:gd name="connsiteX1415" fmla="*/ 681657 w 8820150"/>
              <a:gd name="connsiteY1415" fmla="*/ 5675599 h 6838950"/>
              <a:gd name="connsiteX1416" fmla="*/ 915871 w 8820150"/>
              <a:gd name="connsiteY1416" fmla="*/ 5680861 h 6838950"/>
              <a:gd name="connsiteX1417" fmla="*/ 945012 w 8820150"/>
              <a:gd name="connsiteY1417" fmla="*/ 5645600 h 6838950"/>
              <a:gd name="connsiteX1418" fmla="*/ 1053049 w 8820150"/>
              <a:gd name="connsiteY1418" fmla="*/ 5640354 h 6838950"/>
              <a:gd name="connsiteX1419" fmla="*/ 1158996 w 8820150"/>
              <a:gd name="connsiteY1419" fmla="*/ 5627754 h 6838950"/>
              <a:gd name="connsiteX1420" fmla="*/ 1192073 w 8820150"/>
              <a:gd name="connsiteY1420" fmla="*/ 5627734 h 6838950"/>
              <a:gd name="connsiteX1421" fmla="*/ 1190720 w 8820150"/>
              <a:gd name="connsiteY1421" fmla="*/ 5627389 h 6838950"/>
              <a:gd name="connsiteX1422" fmla="*/ 1188258 w 8820150"/>
              <a:gd name="connsiteY1422" fmla="*/ 5624549 h 6838950"/>
              <a:gd name="connsiteX1423" fmla="*/ 1211970 w 8820150"/>
              <a:gd name="connsiteY1423" fmla="*/ 5618676 h 6838950"/>
              <a:gd name="connsiteX1424" fmla="*/ 1236720 w 8820150"/>
              <a:gd name="connsiteY1424" fmla="*/ 5616559 h 6838950"/>
              <a:gd name="connsiteX1425" fmla="*/ 1225628 w 8820150"/>
              <a:gd name="connsiteY1425" fmla="*/ 5611915 h 6838950"/>
              <a:gd name="connsiteX1426" fmla="*/ 1210509 w 8820150"/>
              <a:gd name="connsiteY1426" fmla="*/ 5601594 h 6838950"/>
              <a:gd name="connsiteX1427" fmla="*/ 1107543 w 8820150"/>
              <a:gd name="connsiteY1427" fmla="*/ 5598851 h 6838950"/>
              <a:gd name="connsiteX1428" fmla="*/ 1033671 w 8820150"/>
              <a:gd name="connsiteY1428" fmla="*/ 5582209 h 6838950"/>
              <a:gd name="connsiteX1429" fmla="*/ 1183869 w 8820150"/>
              <a:gd name="connsiteY1429" fmla="*/ 5586804 h 6838950"/>
              <a:gd name="connsiteX1430" fmla="*/ 1242582 w 8820150"/>
              <a:gd name="connsiteY1430" fmla="*/ 5572353 h 6838950"/>
              <a:gd name="connsiteX1431" fmla="*/ 1301248 w 8820150"/>
              <a:gd name="connsiteY1431" fmla="*/ 5579257 h 6838950"/>
              <a:gd name="connsiteX1432" fmla="*/ 1304378 w 8820150"/>
              <a:gd name="connsiteY1432" fmla="*/ 5578487 h 6838950"/>
              <a:gd name="connsiteX1433" fmla="*/ 1291640 w 8820150"/>
              <a:gd name="connsiteY1433" fmla="*/ 5577822 h 6838950"/>
              <a:gd name="connsiteX1434" fmla="*/ 1274277 w 8820150"/>
              <a:gd name="connsiteY1434" fmla="*/ 5574263 h 6838950"/>
              <a:gd name="connsiteX1435" fmla="*/ 1275174 w 8820150"/>
              <a:gd name="connsiteY1435" fmla="*/ 5570593 h 6838950"/>
              <a:gd name="connsiteX1436" fmla="*/ 1238422 w 8820150"/>
              <a:gd name="connsiteY1436" fmla="*/ 5569464 h 6838950"/>
              <a:gd name="connsiteX1437" fmla="*/ 1125232 w 8820150"/>
              <a:gd name="connsiteY1437" fmla="*/ 5562602 h 6838950"/>
              <a:gd name="connsiteX1438" fmla="*/ 1158029 w 8820150"/>
              <a:gd name="connsiteY1438" fmla="*/ 5554771 h 6838950"/>
              <a:gd name="connsiteX1439" fmla="*/ 1186064 w 8820150"/>
              <a:gd name="connsiteY1439" fmla="*/ 5549488 h 6838950"/>
              <a:gd name="connsiteX1440" fmla="*/ 1422421 w 8820150"/>
              <a:gd name="connsiteY1440" fmla="*/ 5553100 h 6838950"/>
              <a:gd name="connsiteX1441" fmla="*/ 1398881 w 8820150"/>
              <a:gd name="connsiteY1441" fmla="*/ 5558439 h 6838950"/>
              <a:gd name="connsiteX1442" fmla="*/ 1393474 w 8820150"/>
              <a:gd name="connsiteY1442" fmla="*/ 5559947 h 6838950"/>
              <a:gd name="connsiteX1443" fmla="*/ 1401739 w 8820150"/>
              <a:gd name="connsiteY1443" fmla="*/ 5559923 h 6838950"/>
              <a:gd name="connsiteX1444" fmla="*/ 1425027 w 8820150"/>
              <a:gd name="connsiteY1444" fmla="*/ 5558403 h 6838950"/>
              <a:gd name="connsiteX1445" fmla="*/ 1426529 w 8820150"/>
              <a:gd name="connsiteY1445" fmla="*/ 5549607 h 6838950"/>
              <a:gd name="connsiteX1446" fmla="*/ 1427092 w 8820150"/>
              <a:gd name="connsiteY1446" fmla="*/ 5546932 h 6838950"/>
              <a:gd name="connsiteX1447" fmla="*/ 1366783 w 8820150"/>
              <a:gd name="connsiteY1447" fmla="*/ 5548240 h 6838950"/>
              <a:gd name="connsiteX1448" fmla="*/ 1286088 w 8820150"/>
              <a:gd name="connsiteY1448" fmla="*/ 5548162 h 6838950"/>
              <a:gd name="connsiteX1449" fmla="*/ 1144813 w 8820150"/>
              <a:gd name="connsiteY1449" fmla="*/ 5543475 h 6838950"/>
              <a:gd name="connsiteX1450" fmla="*/ 1109289 w 8820150"/>
              <a:gd name="connsiteY1450" fmla="*/ 5541378 h 6838950"/>
              <a:gd name="connsiteX1451" fmla="*/ 1116813 w 8820150"/>
              <a:gd name="connsiteY1451" fmla="*/ 5540130 h 6838950"/>
              <a:gd name="connsiteX1452" fmla="*/ 1179172 w 8820150"/>
              <a:gd name="connsiteY1452" fmla="*/ 5529618 h 6838950"/>
              <a:gd name="connsiteX1453" fmla="*/ 1268791 w 8820150"/>
              <a:gd name="connsiteY1453" fmla="*/ 5531072 h 6838950"/>
              <a:gd name="connsiteX1454" fmla="*/ 1362952 w 8820150"/>
              <a:gd name="connsiteY1454" fmla="*/ 5515760 h 6838950"/>
              <a:gd name="connsiteX1455" fmla="*/ 1302333 w 8820150"/>
              <a:gd name="connsiteY1455" fmla="*/ 5509335 h 6838950"/>
              <a:gd name="connsiteX1456" fmla="*/ 1351082 w 8820150"/>
              <a:gd name="connsiteY1456" fmla="*/ 5501861 h 6838950"/>
              <a:gd name="connsiteX1457" fmla="*/ 1339698 w 8820150"/>
              <a:gd name="connsiteY1457" fmla="*/ 5500150 h 6838950"/>
              <a:gd name="connsiteX1458" fmla="*/ 1323456 w 8820150"/>
              <a:gd name="connsiteY1458" fmla="*/ 5500268 h 6838950"/>
              <a:gd name="connsiteX1459" fmla="*/ 1397740 w 8820150"/>
              <a:gd name="connsiteY1459" fmla="*/ 5490987 h 6838950"/>
              <a:gd name="connsiteX1460" fmla="*/ 1416089 w 8820150"/>
              <a:gd name="connsiteY1460" fmla="*/ 5491895 h 6838950"/>
              <a:gd name="connsiteX1461" fmla="*/ 1439862 w 8820150"/>
              <a:gd name="connsiteY1461" fmla="*/ 5488249 h 6838950"/>
              <a:gd name="connsiteX1462" fmla="*/ 1532858 w 8820150"/>
              <a:gd name="connsiteY1462" fmla="*/ 5473942 h 6838950"/>
              <a:gd name="connsiteX1463" fmla="*/ 1483891 w 8820150"/>
              <a:gd name="connsiteY1463" fmla="*/ 5471450 h 6838950"/>
              <a:gd name="connsiteX1464" fmla="*/ 1446320 w 8820150"/>
              <a:gd name="connsiteY1464" fmla="*/ 5470573 h 6838950"/>
              <a:gd name="connsiteX1465" fmla="*/ 1301905 w 8820150"/>
              <a:gd name="connsiteY1465" fmla="*/ 5488442 h 6838950"/>
              <a:gd name="connsiteX1466" fmla="*/ 1309024 w 8820150"/>
              <a:gd name="connsiteY1466" fmla="*/ 5473113 h 6838950"/>
              <a:gd name="connsiteX1467" fmla="*/ 1337481 w 8820150"/>
              <a:gd name="connsiteY1467" fmla="*/ 5466816 h 6838950"/>
              <a:gd name="connsiteX1468" fmla="*/ 1309884 w 8820150"/>
              <a:gd name="connsiteY1468" fmla="*/ 5465533 h 6838950"/>
              <a:gd name="connsiteX1469" fmla="*/ 1240737 w 8820150"/>
              <a:gd name="connsiteY1469" fmla="*/ 5461435 h 6838950"/>
              <a:gd name="connsiteX1470" fmla="*/ 1261504 w 8820150"/>
              <a:gd name="connsiteY1470" fmla="*/ 5458293 h 6838950"/>
              <a:gd name="connsiteX1471" fmla="*/ 1410860 w 8820150"/>
              <a:gd name="connsiteY1471" fmla="*/ 5431291 h 6838950"/>
              <a:gd name="connsiteX1472" fmla="*/ 1489772 w 8820150"/>
              <a:gd name="connsiteY1472" fmla="*/ 5424500 h 6838950"/>
              <a:gd name="connsiteX1473" fmla="*/ 1484075 w 8820150"/>
              <a:gd name="connsiteY1473" fmla="*/ 5418178 h 6838950"/>
              <a:gd name="connsiteX1474" fmla="*/ 1483641 w 8820150"/>
              <a:gd name="connsiteY1474" fmla="*/ 5418132 h 6838950"/>
              <a:gd name="connsiteX1475" fmla="*/ 1490090 w 8820150"/>
              <a:gd name="connsiteY1475" fmla="*/ 5416967 h 6838950"/>
              <a:gd name="connsiteX1476" fmla="*/ 1733656 w 8820150"/>
              <a:gd name="connsiteY1476" fmla="*/ 5378896 h 6838950"/>
              <a:gd name="connsiteX1477" fmla="*/ 1783131 w 8820150"/>
              <a:gd name="connsiteY1477" fmla="*/ 5369609 h 6838950"/>
              <a:gd name="connsiteX1478" fmla="*/ 1799182 w 8820150"/>
              <a:gd name="connsiteY1478" fmla="*/ 5365941 h 6838950"/>
              <a:gd name="connsiteX1479" fmla="*/ 1763825 w 8820150"/>
              <a:gd name="connsiteY1479" fmla="*/ 5369716 h 6838950"/>
              <a:gd name="connsiteX1480" fmla="*/ 1380567 w 8820150"/>
              <a:gd name="connsiteY1480" fmla="*/ 5428225 h 6838950"/>
              <a:gd name="connsiteX1481" fmla="*/ 1464841 w 8820150"/>
              <a:gd name="connsiteY1481" fmla="*/ 5411611 h 6838950"/>
              <a:gd name="connsiteX1482" fmla="*/ 1447847 w 8820150"/>
              <a:gd name="connsiteY1482" fmla="*/ 5414268 h 6838950"/>
              <a:gd name="connsiteX1483" fmla="*/ 1431377 w 8820150"/>
              <a:gd name="connsiteY1483" fmla="*/ 5412492 h 6838950"/>
              <a:gd name="connsiteX1484" fmla="*/ 1404959 w 8820150"/>
              <a:gd name="connsiteY1484" fmla="*/ 5403808 h 6838950"/>
              <a:gd name="connsiteX1485" fmla="*/ 1584266 w 8820150"/>
              <a:gd name="connsiteY1485" fmla="*/ 5388404 h 6838950"/>
              <a:gd name="connsiteX1486" fmla="*/ 1604627 w 8820150"/>
              <a:gd name="connsiteY1486" fmla="*/ 5386210 h 6838950"/>
              <a:gd name="connsiteX1487" fmla="*/ 1617495 w 8820150"/>
              <a:gd name="connsiteY1487" fmla="*/ 5384037 h 6838950"/>
              <a:gd name="connsiteX1488" fmla="*/ 1624833 w 8820150"/>
              <a:gd name="connsiteY1488" fmla="*/ 5380698 h 6838950"/>
              <a:gd name="connsiteX1489" fmla="*/ 1604581 w 8820150"/>
              <a:gd name="connsiteY1489" fmla="*/ 5374894 h 6838950"/>
              <a:gd name="connsiteX1490" fmla="*/ 1560245 w 8820150"/>
              <a:gd name="connsiteY1490" fmla="*/ 5374150 h 6838950"/>
              <a:gd name="connsiteX1491" fmla="*/ 1500139 w 8820150"/>
              <a:gd name="connsiteY1491" fmla="*/ 5371800 h 6838950"/>
              <a:gd name="connsiteX1492" fmla="*/ 1466109 w 8820150"/>
              <a:gd name="connsiteY1492" fmla="*/ 5377686 h 6838950"/>
              <a:gd name="connsiteX1493" fmla="*/ 1401391 w 8820150"/>
              <a:gd name="connsiteY1493" fmla="*/ 5383677 h 6838950"/>
              <a:gd name="connsiteX1494" fmla="*/ 1441205 w 8820150"/>
              <a:gd name="connsiteY1494" fmla="*/ 5374342 h 6838950"/>
              <a:gd name="connsiteX1495" fmla="*/ 1463913 w 8820150"/>
              <a:gd name="connsiteY1495" fmla="*/ 5369773 h 6838950"/>
              <a:gd name="connsiteX1496" fmla="*/ 1454339 w 8820150"/>
              <a:gd name="connsiteY1496" fmla="*/ 5369177 h 6838950"/>
              <a:gd name="connsiteX1497" fmla="*/ 1425939 w 8820150"/>
              <a:gd name="connsiteY1497" fmla="*/ 5366555 h 6838950"/>
              <a:gd name="connsiteX1498" fmla="*/ 1352735 w 8820150"/>
              <a:gd name="connsiteY1498" fmla="*/ 5379200 h 6838950"/>
              <a:gd name="connsiteX1499" fmla="*/ 977690 w 8820150"/>
              <a:gd name="connsiteY1499" fmla="*/ 5438874 h 6838950"/>
              <a:gd name="connsiteX1500" fmla="*/ 973420 w 8820150"/>
              <a:gd name="connsiteY1500" fmla="*/ 5440067 h 6838950"/>
              <a:gd name="connsiteX1501" fmla="*/ 972282 w 8820150"/>
              <a:gd name="connsiteY1501" fmla="*/ 5440366 h 6838950"/>
              <a:gd name="connsiteX1502" fmla="*/ 991280 w 8820150"/>
              <a:gd name="connsiteY1502" fmla="*/ 5439739 h 6838950"/>
              <a:gd name="connsiteX1503" fmla="*/ 1147471 w 8820150"/>
              <a:gd name="connsiteY1503" fmla="*/ 5445846 h 6838950"/>
              <a:gd name="connsiteX1504" fmla="*/ 1281378 w 8820150"/>
              <a:gd name="connsiteY1504" fmla="*/ 5440354 h 6838950"/>
              <a:gd name="connsiteX1505" fmla="*/ 1171553 w 8820150"/>
              <a:gd name="connsiteY1505" fmla="*/ 5457625 h 6838950"/>
              <a:gd name="connsiteX1506" fmla="*/ 1157319 w 8820150"/>
              <a:gd name="connsiteY1506" fmla="*/ 5456850 h 6838950"/>
              <a:gd name="connsiteX1507" fmla="*/ 1058870 w 8820150"/>
              <a:gd name="connsiteY1507" fmla="*/ 5454174 h 6838950"/>
              <a:gd name="connsiteX1508" fmla="*/ 954507 w 8820150"/>
              <a:gd name="connsiteY1508" fmla="*/ 5450226 h 6838950"/>
              <a:gd name="connsiteX1509" fmla="*/ 937794 w 8820150"/>
              <a:gd name="connsiteY1509" fmla="*/ 5448469 h 6838950"/>
              <a:gd name="connsiteX1510" fmla="*/ 927849 w 8820150"/>
              <a:gd name="connsiteY1510" fmla="*/ 5450686 h 6838950"/>
              <a:gd name="connsiteX1511" fmla="*/ 876935 w 8820150"/>
              <a:gd name="connsiteY1511" fmla="*/ 5447337 h 6838950"/>
              <a:gd name="connsiteX1512" fmla="*/ 1047393 w 8820150"/>
              <a:gd name="connsiteY1512" fmla="*/ 5417278 h 6838950"/>
              <a:gd name="connsiteX1513" fmla="*/ 1271375 w 8820150"/>
              <a:gd name="connsiteY1513" fmla="*/ 5377424 h 6838950"/>
              <a:gd name="connsiteX1514" fmla="*/ 1394655 w 8820150"/>
              <a:gd name="connsiteY1514" fmla="*/ 5354360 h 6838950"/>
              <a:gd name="connsiteX1515" fmla="*/ 1397633 w 8820150"/>
              <a:gd name="connsiteY1515" fmla="*/ 5349598 h 6838950"/>
              <a:gd name="connsiteX1516" fmla="*/ 1412898 w 8820150"/>
              <a:gd name="connsiteY1516" fmla="*/ 5336554 h 6838950"/>
              <a:gd name="connsiteX1517" fmla="*/ 1414522 w 8820150"/>
              <a:gd name="connsiteY1517" fmla="*/ 5335271 h 6838950"/>
              <a:gd name="connsiteX1518" fmla="*/ 1385258 w 8820150"/>
              <a:gd name="connsiteY1518" fmla="*/ 5340354 h 6838950"/>
              <a:gd name="connsiteX1519" fmla="*/ 1311285 w 8820150"/>
              <a:gd name="connsiteY1519" fmla="*/ 5353775 h 6838950"/>
              <a:gd name="connsiteX1520" fmla="*/ 758596 w 8820150"/>
              <a:gd name="connsiteY1520" fmla="*/ 5452467 h 6838950"/>
              <a:gd name="connsiteX1521" fmla="*/ 664475 w 8820150"/>
              <a:gd name="connsiteY1521" fmla="*/ 5458717 h 6838950"/>
              <a:gd name="connsiteX1522" fmla="*/ 693438 w 8820150"/>
              <a:gd name="connsiteY1522" fmla="*/ 5452695 h 6838950"/>
              <a:gd name="connsiteX1523" fmla="*/ 735600 w 8820150"/>
              <a:gd name="connsiteY1523" fmla="*/ 5452091 h 6838950"/>
              <a:gd name="connsiteX1524" fmla="*/ 770848 w 8820150"/>
              <a:gd name="connsiteY1524" fmla="*/ 5448524 h 6838950"/>
              <a:gd name="connsiteX1525" fmla="*/ 761747 w 8820150"/>
              <a:gd name="connsiteY1525" fmla="*/ 5440739 h 6838950"/>
              <a:gd name="connsiteX1526" fmla="*/ 772195 w 8820150"/>
              <a:gd name="connsiteY1526" fmla="*/ 5439064 h 6838950"/>
              <a:gd name="connsiteX1527" fmla="*/ 869828 w 8820150"/>
              <a:gd name="connsiteY1527" fmla="*/ 5410128 h 6838950"/>
              <a:gd name="connsiteX1528" fmla="*/ 724047 w 8820150"/>
              <a:gd name="connsiteY1528" fmla="*/ 5435573 h 6838950"/>
              <a:gd name="connsiteX1529" fmla="*/ 714879 w 8820150"/>
              <a:gd name="connsiteY1529" fmla="*/ 5436990 h 6838950"/>
              <a:gd name="connsiteX1530" fmla="*/ 713597 w 8820150"/>
              <a:gd name="connsiteY1530" fmla="*/ 5436899 h 6838950"/>
              <a:gd name="connsiteX1531" fmla="*/ 683935 w 8820150"/>
              <a:gd name="connsiteY1531" fmla="*/ 5436913 h 6838950"/>
              <a:gd name="connsiteX1532" fmla="*/ 890042 w 8820150"/>
              <a:gd name="connsiteY1532" fmla="*/ 5395077 h 6838950"/>
              <a:gd name="connsiteX1533" fmla="*/ 1212521 w 8820150"/>
              <a:gd name="connsiteY1533" fmla="*/ 5334804 h 6838950"/>
              <a:gd name="connsiteX1534" fmla="*/ 1244600 w 8820150"/>
              <a:gd name="connsiteY1534" fmla="*/ 5336442 h 6838950"/>
              <a:gd name="connsiteX1535" fmla="*/ 1252044 w 8820150"/>
              <a:gd name="connsiteY1535" fmla="*/ 5329487 h 6838950"/>
              <a:gd name="connsiteX1536" fmla="*/ 1252618 w 8820150"/>
              <a:gd name="connsiteY1536" fmla="*/ 5329418 h 6838950"/>
              <a:gd name="connsiteX1537" fmla="*/ 1420753 w 8820150"/>
              <a:gd name="connsiteY1537" fmla="*/ 5305328 h 6838950"/>
              <a:gd name="connsiteX1538" fmla="*/ 1991376 w 8820150"/>
              <a:gd name="connsiteY1538" fmla="*/ 5231613 h 6838950"/>
              <a:gd name="connsiteX1539" fmla="*/ 2207085 w 8820150"/>
              <a:gd name="connsiteY1539" fmla="*/ 5176414 h 6838950"/>
              <a:gd name="connsiteX1540" fmla="*/ 2207235 w 8820150"/>
              <a:gd name="connsiteY1540" fmla="*/ 5176330 h 6838950"/>
              <a:gd name="connsiteX1541" fmla="*/ 2205124 w 8820150"/>
              <a:gd name="connsiteY1541" fmla="*/ 5176607 h 6838950"/>
              <a:gd name="connsiteX1542" fmla="*/ 1554028 w 8820150"/>
              <a:gd name="connsiteY1542" fmla="*/ 5264248 h 6838950"/>
              <a:gd name="connsiteX1543" fmla="*/ 1451365 w 8820150"/>
              <a:gd name="connsiteY1543" fmla="*/ 5276194 h 6838950"/>
              <a:gd name="connsiteX1544" fmla="*/ 1383491 w 8820150"/>
              <a:gd name="connsiteY1544" fmla="*/ 5280541 h 6838950"/>
              <a:gd name="connsiteX1545" fmla="*/ 1384299 w 8820150"/>
              <a:gd name="connsiteY1545" fmla="*/ 5280407 h 6838950"/>
              <a:gd name="connsiteX1546" fmla="*/ 1400337 w 8820150"/>
              <a:gd name="connsiteY1546" fmla="*/ 5275149 h 6838950"/>
              <a:gd name="connsiteX1547" fmla="*/ 1402014 w 8820150"/>
              <a:gd name="connsiteY1547" fmla="*/ 5271212 h 6838950"/>
              <a:gd name="connsiteX1548" fmla="*/ 1363022 w 8820150"/>
              <a:gd name="connsiteY1548" fmla="*/ 5273959 h 6838950"/>
              <a:gd name="connsiteX1549" fmla="*/ 1367571 w 8820150"/>
              <a:gd name="connsiteY1549" fmla="*/ 5281561 h 6838950"/>
              <a:gd name="connsiteX1550" fmla="*/ 1344470 w 8820150"/>
              <a:gd name="connsiteY1550" fmla="*/ 5283041 h 6838950"/>
              <a:gd name="connsiteX1551" fmla="*/ 1333287 w 8820150"/>
              <a:gd name="connsiteY1551" fmla="*/ 5281184 h 6838950"/>
              <a:gd name="connsiteX1552" fmla="*/ 1333401 w 8820150"/>
              <a:gd name="connsiteY1552" fmla="*/ 5281040 h 6838950"/>
              <a:gd name="connsiteX1553" fmla="*/ 1332869 w 8820150"/>
              <a:gd name="connsiteY1553" fmla="*/ 5281115 h 6838950"/>
              <a:gd name="connsiteX1554" fmla="*/ 1320307 w 8820150"/>
              <a:gd name="connsiteY1554" fmla="*/ 5279029 h 6838950"/>
              <a:gd name="connsiteX1555" fmla="*/ 1312075 w 8820150"/>
              <a:gd name="connsiteY1555" fmla="*/ 5274598 h 6838950"/>
              <a:gd name="connsiteX1556" fmla="*/ 1316294 w 8820150"/>
              <a:gd name="connsiteY1556" fmla="*/ 5272631 h 6838950"/>
              <a:gd name="connsiteX1557" fmla="*/ 1382503 w 8820150"/>
              <a:gd name="connsiteY1557" fmla="*/ 5260844 h 6838950"/>
              <a:gd name="connsiteX1558" fmla="*/ 1367298 w 8820150"/>
              <a:gd name="connsiteY1558" fmla="*/ 5262251 h 6838950"/>
              <a:gd name="connsiteX1559" fmla="*/ 1403703 w 8820150"/>
              <a:gd name="connsiteY1559" fmla="*/ 5253951 h 6838950"/>
              <a:gd name="connsiteX1560" fmla="*/ 1440282 w 8820150"/>
              <a:gd name="connsiteY1560" fmla="*/ 5249699 h 6838950"/>
              <a:gd name="connsiteX1561" fmla="*/ 1808423 w 8820150"/>
              <a:gd name="connsiteY1561" fmla="*/ 5192241 h 6838950"/>
              <a:gd name="connsiteX1562" fmla="*/ 1723299 w 8820150"/>
              <a:gd name="connsiteY1562" fmla="*/ 5196877 h 6838950"/>
              <a:gd name="connsiteX1563" fmla="*/ 1707450 w 8820150"/>
              <a:gd name="connsiteY1563" fmla="*/ 5198632 h 6838950"/>
              <a:gd name="connsiteX1564" fmla="*/ 1813300 w 8820150"/>
              <a:gd name="connsiteY1564" fmla="*/ 5174986 h 6838950"/>
              <a:gd name="connsiteX1565" fmla="*/ 1813300 w 8820150"/>
              <a:gd name="connsiteY1565" fmla="*/ 5174986 h 6838950"/>
              <a:gd name="connsiteX1566" fmla="*/ 1743432 w 8820150"/>
              <a:gd name="connsiteY1566" fmla="*/ 5184532 h 6838950"/>
              <a:gd name="connsiteX1567" fmla="*/ 1598035 w 8820150"/>
              <a:gd name="connsiteY1567" fmla="*/ 5204399 h 6838950"/>
              <a:gd name="connsiteX1568" fmla="*/ 1587728 w 8820150"/>
              <a:gd name="connsiteY1568" fmla="*/ 5202604 h 6838950"/>
              <a:gd name="connsiteX1569" fmla="*/ 1564281 w 8820150"/>
              <a:gd name="connsiteY1569" fmla="*/ 5197194 h 6838950"/>
              <a:gd name="connsiteX1570" fmla="*/ 1741973 w 8820150"/>
              <a:gd name="connsiteY1570" fmla="*/ 5181540 h 6838950"/>
              <a:gd name="connsiteX1571" fmla="*/ 1602715 w 8820150"/>
              <a:gd name="connsiteY1571" fmla="*/ 5180991 h 6838950"/>
              <a:gd name="connsiteX1572" fmla="*/ 1534186 w 8820150"/>
              <a:gd name="connsiteY1572" fmla="*/ 5182974 h 6838950"/>
              <a:gd name="connsiteX1573" fmla="*/ 1492792 w 8820150"/>
              <a:gd name="connsiteY1573" fmla="*/ 5183055 h 6838950"/>
              <a:gd name="connsiteX1574" fmla="*/ 1514761 w 8820150"/>
              <a:gd name="connsiteY1574" fmla="*/ 5175307 h 6838950"/>
              <a:gd name="connsiteX1575" fmla="*/ 1544276 w 8820150"/>
              <a:gd name="connsiteY1575" fmla="*/ 5172105 h 6838950"/>
              <a:gd name="connsiteX1576" fmla="*/ 1563492 w 8820150"/>
              <a:gd name="connsiteY1576" fmla="*/ 5170413 h 6838950"/>
              <a:gd name="connsiteX1577" fmla="*/ 1585365 w 8820150"/>
              <a:gd name="connsiteY1577" fmla="*/ 5168488 h 6838950"/>
              <a:gd name="connsiteX1578" fmla="*/ 1675858 w 8820150"/>
              <a:gd name="connsiteY1578" fmla="*/ 5152813 h 6838950"/>
              <a:gd name="connsiteX1579" fmla="*/ 1592532 w 8820150"/>
              <a:gd name="connsiteY1579" fmla="*/ 5148670 h 6838950"/>
              <a:gd name="connsiteX1580" fmla="*/ 1544615 w 8820150"/>
              <a:gd name="connsiteY1580" fmla="*/ 5154756 h 6838950"/>
              <a:gd name="connsiteX1581" fmla="*/ 1559266 w 8820150"/>
              <a:gd name="connsiteY1581" fmla="*/ 5150118 h 6838950"/>
              <a:gd name="connsiteX1582" fmla="*/ 1503351 w 8820150"/>
              <a:gd name="connsiteY1582" fmla="*/ 5145257 h 6838950"/>
              <a:gd name="connsiteX1583" fmla="*/ 1443576 w 8820150"/>
              <a:gd name="connsiteY1583" fmla="*/ 5142262 h 6838950"/>
              <a:gd name="connsiteX1584" fmla="*/ 1529563 w 8820150"/>
              <a:gd name="connsiteY1584" fmla="*/ 5127481 h 6838950"/>
              <a:gd name="connsiteX1585" fmla="*/ 1558357 w 8820150"/>
              <a:gd name="connsiteY1585" fmla="*/ 5119392 h 6838950"/>
              <a:gd name="connsiteX1586" fmla="*/ 1632711 w 8820150"/>
              <a:gd name="connsiteY1586" fmla="*/ 5110693 h 6838950"/>
              <a:gd name="connsiteX1587" fmla="*/ 1805327 w 8820150"/>
              <a:gd name="connsiteY1587" fmla="*/ 5103031 h 6838950"/>
              <a:gd name="connsiteX1588" fmla="*/ 1806220 w 8820150"/>
              <a:gd name="connsiteY1588" fmla="*/ 5104865 h 6838950"/>
              <a:gd name="connsiteX1589" fmla="*/ 1807338 w 8820150"/>
              <a:gd name="connsiteY1589" fmla="*/ 5107156 h 6838950"/>
              <a:gd name="connsiteX1590" fmla="*/ 1808008 w 8820150"/>
              <a:gd name="connsiteY1590" fmla="*/ 5108532 h 6838950"/>
              <a:gd name="connsiteX1591" fmla="*/ 1807712 w 8820150"/>
              <a:gd name="connsiteY1591" fmla="*/ 5107921 h 6838950"/>
              <a:gd name="connsiteX1592" fmla="*/ 1807338 w 8820150"/>
              <a:gd name="connsiteY1592" fmla="*/ 5107156 h 6838950"/>
              <a:gd name="connsiteX1593" fmla="*/ 1805327 w 8820150"/>
              <a:gd name="connsiteY1593" fmla="*/ 5103031 h 6838950"/>
              <a:gd name="connsiteX1594" fmla="*/ 1638994 w 8820150"/>
              <a:gd name="connsiteY1594" fmla="*/ 5100686 h 6838950"/>
              <a:gd name="connsiteX1595" fmla="*/ 1623925 w 8820150"/>
              <a:gd name="connsiteY1595" fmla="*/ 5099492 h 6838950"/>
              <a:gd name="connsiteX1596" fmla="*/ 1638690 w 8820150"/>
              <a:gd name="connsiteY1596" fmla="*/ 5094865 h 6838950"/>
              <a:gd name="connsiteX1597" fmla="*/ 1752130 w 8820150"/>
              <a:gd name="connsiteY1597" fmla="*/ 5069641 h 6838950"/>
              <a:gd name="connsiteX1598" fmla="*/ 1773095 w 8820150"/>
              <a:gd name="connsiteY1598" fmla="*/ 5027053 h 6838950"/>
              <a:gd name="connsiteX1599" fmla="*/ 2023764 w 8820150"/>
              <a:gd name="connsiteY1599" fmla="*/ 4989960 h 6838950"/>
              <a:gd name="connsiteX1600" fmla="*/ 2288924 w 8820150"/>
              <a:gd name="connsiteY1600" fmla="*/ 4950250 h 6838950"/>
              <a:gd name="connsiteX1601" fmla="*/ 2290625 w 8820150"/>
              <a:gd name="connsiteY1601" fmla="*/ 4947305 h 6838950"/>
              <a:gd name="connsiteX1602" fmla="*/ 2295480 w 8820150"/>
              <a:gd name="connsiteY1602" fmla="*/ 4937068 h 6838950"/>
              <a:gd name="connsiteX1603" fmla="*/ 2128372 w 8820150"/>
              <a:gd name="connsiteY1603" fmla="*/ 4958192 h 6838950"/>
              <a:gd name="connsiteX1604" fmla="*/ 1663378 w 8820150"/>
              <a:gd name="connsiteY1604" fmla="*/ 5017364 h 6838950"/>
              <a:gd name="connsiteX1605" fmla="*/ 1481532 w 8820150"/>
              <a:gd name="connsiteY1605" fmla="*/ 5041112 h 6838950"/>
              <a:gd name="connsiteX1606" fmla="*/ 1430349 w 8820150"/>
              <a:gd name="connsiteY1606" fmla="*/ 5049284 h 6838950"/>
              <a:gd name="connsiteX1607" fmla="*/ 1394925 w 8820150"/>
              <a:gd name="connsiteY1607" fmla="*/ 5054329 h 6838950"/>
              <a:gd name="connsiteX1608" fmla="*/ 1391879 w 8820150"/>
              <a:gd name="connsiteY1608" fmla="*/ 5052011 h 6838950"/>
              <a:gd name="connsiteX1609" fmla="*/ 1369088 w 8820150"/>
              <a:gd name="connsiteY1609" fmla="*/ 5046732 h 6838950"/>
              <a:gd name="connsiteX1610" fmla="*/ 1374219 w 8820150"/>
              <a:gd name="connsiteY1610" fmla="*/ 5045439 h 6838950"/>
              <a:gd name="connsiteX1611" fmla="*/ 1372923 w 8820150"/>
              <a:gd name="connsiteY1611" fmla="*/ 5042346 h 6838950"/>
              <a:gd name="connsiteX1612" fmla="*/ 1357836 w 8820150"/>
              <a:gd name="connsiteY1612" fmla="*/ 5044125 h 6838950"/>
              <a:gd name="connsiteX1613" fmla="*/ 1355210 w 8820150"/>
              <a:gd name="connsiteY1613" fmla="*/ 5043517 h 6838950"/>
              <a:gd name="connsiteX1614" fmla="*/ 1228916 w 8820150"/>
              <a:gd name="connsiteY1614" fmla="*/ 5042693 h 6838950"/>
              <a:gd name="connsiteX1615" fmla="*/ 1214125 w 8820150"/>
              <a:gd name="connsiteY1615" fmla="*/ 5042734 h 6838950"/>
              <a:gd name="connsiteX1616" fmla="*/ 1209465 w 8820150"/>
              <a:gd name="connsiteY1616" fmla="*/ 5040465 h 6838950"/>
              <a:gd name="connsiteX1617" fmla="*/ 1204172 w 8820150"/>
              <a:gd name="connsiteY1617" fmla="*/ 5032886 h 6838950"/>
              <a:gd name="connsiteX1618" fmla="*/ 1248408 w 8820150"/>
              <a:gd name="connsiteY1618" fmla="*/ 5024958 h 6838950"/>
              <a:gd name="connsiteX1619" fmla="*/ 1322666 w 8820150"/>
              <a:gd name="connsiteY1619" fmla="*/ 5013319 h 6838950"/>
              <a:gd name="connsiteX1620" fmla="*/ 1429027 w 8820150"/>
              <a:gd name="connsiteY1620" fmla="*/ 5014780 h 6838950"/>
              <a:gd name="connsiteX1621" fmla="*/ 1610961 w 8820150"/>
              <a:gd name="connsiteY1621" fmla="*/ 5006017 h 6838950"/>
              <a:gd name="connsiteX1622" fmla="*/ 1609555 w 8820150"/>
              <a:gd name="connsiteY1622" fmla="*/ 5005140 h 6838950"/>
              <a:gd name="connsiteX1623" fmla="*/ 1530619 w 8820150"/>
              <a:gd name="connsiteY1623" fmla="*/ 5005366 h 6838950"/>
              <a:gd name="connsiteX1624" fmla="*/ 1411784 w 8820150"/>
              <a:gd name="connsiteY1624" fmla="*/ 4999577 h 6838950"/>
              <a:gd name="connsiteX1625" fmla="*/ 1436175 w 8820150"/>
              <a:gd name="connsiteY1625" fmla="*/ 4995831 h 6838950"/>
              <a:gd name="connsiteX1626" fmla="*/ 1492827 w 8820150"/>
              <a:gd name="connsiteY1626" fmla="*/ 4986866 h 6838950"/>
              <a:gd name="connsiteX1627" fmla="*/ 1690199 w 8820150"/>
              <a:gd name="connsiteY1627" fmla="*/ 4940242 h 6838950"/>
              <a:gd name="connsiteX1628" fmla="*/ 1726472 w 8820150"/>
              <a:gd name="connsiteY1628" fmla="*/ 4916114 h 6838950"/>
              <a:gd name="connsiteX1629" fmla="*/ 1946307 w 8820150"/>
              <a:gd name="connsiteY1629" fmla="*/ 4883436 h 6838950"/>
              <a:gd name="connsiteX1630" fmla="*/ 1887184 w 8820150"/>
              <a:gd name="connsiteY1630" fmla="*/ 4877829 h 6838950"/>
              <a:gd name="connsiteX1631" fmla="*/ 1857380 w 8820150"/>
              <a:gd name="connsiteY1631" fmla="*/ 4882117 h 6838950"/>
              <a:gd name="connsiteX1632" fmla="*/ 1873941 w 8820150"/>
              <a:gd name="connsiteY1632" fmla="*/ 4881339 h 6838950"/>
              <a:gd name="connsiteX1633" fmla="*/ 1861323 w 8820150"/>
              <a:gd name="connsiteY1633" fmla="*/ 4884684 h 6838950"/>
              <a:gd name="connsiteX1634" fmla="*/ 1848391 w 8820150"/>
              <a:gd name="connsiteY1634" fmla="*/ 4885785 h 6838950"/>
              <a:gd name="connsiteX1635" fmla="*/ 1811007 w 8820150"/>
              <a:gd name="connsiteY1635" fmla="*/ 4869171 h 6838950"/>
              <a:gd name="connsiteX1636" fmla="*/ 1599132 w 8820150"/>
              <a:gd name="connsiteY1636" fmla="*/ 4898306 h 6838950"/>
              <a:gd name="connsiteX1637" fmla="*/ 1567908 w 8820150"/>
              <a:gd name="connsiteY1637" fmla="*/ 4886931 h 6838950"/>
              <a:gd name="connsiteX1638" fmla="*/ 1317239 w 8820150"/>
              <a:gd name="connsiteY1638" fmla="*/ 4924023 h 6838950"/>
              <a:gd name="connsiteX1639" fmla="*/ 1064253 w 8820150"/>
              <a:gd name="connsiteY1639" fmla="*/ 4971458 h 6838950"/>
              <a:gd name="connsiteX1640" fmla="*/ 1036540 w 8820150"/>
              <a:gd name="connsiteY1640" fmla="*/ 4966502 h 6838950"/>
              <a:gd name="connsiteX1641" fmla="*/ 1277540 w 8820150"/>
              <a:gd name="connsiteY1641" fmla="*/ 4917751 h 6838950"/>
              <a:gd name="connsiteX1642" fmla="*/ 1306877 w 8820150"/>
              <a:gd name="connsiteY1642" fmla="*/ 4912245 h 6838950"/>
              <a:gd name="connsiteX1643" fmla="*/ 1317378 w 8820150"/>
              <a:gd name="connsiteY1643" fmla="*/ 4912608 h 6838950"/>
              <a:gd name="connsiteX1644" fmla="*/ 1308747 w 8820150"/>
              <a:gd name="connsiteY1644" fmla="*/ 4911894 h 6838950"/>
              <a:gd name="connsiteX1645" fmla="*/ 1587296 w 8820150"/>
              <a:gd name="connsiteY1645" fmla="*/ 4859613 h 6838950"/>
              <a:gd name="connsiteX1646" fmla="*/ 1897152 w 8820150"/>
              <a:gd name="connsiteY1646" fmla="*/ 4811036 h 6838950"/>
              <a:gd name="connsiteX1647" fmla="*/ 2421079 w 8820150"/>
              <a:gd name="connsiteY1647" fmla="*/ 4740017 h 6838950"/>
              <a:gd name="connsiteX1648" fmla="*/ 2429719 w 8820150"/>
              <a:gd name="connsiteY1648" fmla="*/ 4733609 h 6838950"/>
              <a:gd name="connsiteX1649" fmla="*/ 2426910 w 8820150"/>
              <a:gd name="connsiteY1649" fmla="*/ 4722752 h 6838950"/>
              <a:gd name="connsiteX1650" fmla="*/ 2361852 w 8820150"/>
              <a:gd name="connsiteY1650" fmla="*/ 4730711 h 6838950"/>
              <a:gd name="connsiteX1651" fmla="*/ 2182904 w 8820150"/>
              <a:gd name="connsiteY1651" fmla="*/ 4746188 h 6838950"/>
              <a:gd name="connsiteX1652" fmla="*/ 2328983 w 8820150"/>
              <a:gd name="connsiteY1652" fmla="*/ 4717763 h 6838950"/>
              <a:gd name="connsiteX1653" fmla="*/ 2435889 w 8820150"/>
              <a:gd name="connsiteY1653" fmla="*/ 4703244 h 6838950"/>
              <a:gd name="connsiteX1654" fmla="*/ 2426833 w 8820150"/>
              <a:gd name="connsiteY1654" fmla="*/ 4692918 h 6838950"/>
              <a:gd name="connsiteX1655" fmla="*/ 2419125 w 8820150"/>
              <a:gd name="connsiteY1655" fmla="*/ 4687943 h 6838950"/>
              <a:gd name="connsiteX1656" fmla="*/ 2362933 w 8820150"/>
              <a:gd name="connsiteY1656" fmla="*/ 4693981 h 6838950"/>
              <a:gd name="connsiteX1657" fmla="*/ 1961155 w 8820150"/>
              <a:gd name="connsiteY1657" fmla="*/ 4737150 h 6838950"/>
              <a:gd name="connsiteX1658" fmla="*/ 1517237 w 8820150"/>
              <a:gd name="connsiteY1658" fmla="*/ 4805312 h 6838950"/>
              <a:gd name="connsiteX1659" fmla="*/ 1511577 w 8820150"/>
              <a:gd name="connsiteY1659" fmla="*/ 4805863 h 6838950"/>
              <a:gd name="connsiteX1660" fmla="*/ 1499689 w 8820150"/>
              <a:gd name="connsiteY1660" fmla="*/ 4799513 h 6838950"/>
              <a:gd name="connsiteX1661" fmla="*/ 1489120 w 8820150"/>
              <a:gd name="connsiteY1661" fmla="*/ 4797760 h 6838950"/>
              <a:gd name="connsiteX1662" fmla="*/ 1412266 w 8820150"/>
              <a:gd name="connsiteY1662" fmla="*/ 4797212 h 6838950"/>
              <a:gd name="connsiteX1663" fmla="*/ 1401683 w 8820150"/>
              <a:gd name="connsiteY1663" fmla="*/ 4795975 h 6838950"/>
              <a:gd name="connsiteX1664" fmla="*/ 1392459 w 8820150"/>
              <a:gd name="connsiteY1664" fmla="*/ 4797072 h 6838950"/>
              <a:gd name="connsiteX1665" fmla="*/ 1358831 w 8820150"/>
              <a:gd name="connsiteY1665" fmla="*/ 4796832 h 6838950"/>
              <a:gd name="connsiteX1666" fmla="*/ 1250322 w 8820150"/>
              <a:gd name="connsiteY1666" fmla="*/ 4801494 h 6838950"/>
              <a:gd name="connsiteX1667" fmla="*/ 1214251 w 8820150"/>
              <a:gd name="connsiteY1667" fmla="*/ 4800895 h 6838950"/>
              <a:gd name="connsiteX1668" fmla="*/ 1224222 w 8820150"/>
              <a:gd name="connsiteY1668" fmla="*/ 4798089 h 6838950"/>
              <a:gd name="connsiteX1669" fmla="*/ 1436247 w 8820150"/>
              <a:gd name="connsiteY1669" fmla="*/ 4756647 h 6838950"/>
              <a:gd name="connsiteX1670" fmla="*/ 1408145 w 8820150"/>
              <a:gd name="connsiteY1670" fmla="*/ 4735899 h 6838950"/>
              <a:gd name="connsiteX1671" fmla="*/ 1441296 w 8820150"/>
              <a:gd name="connsiteY1671" fmla="*/ 4721141 h 6838950"/>
              <a:gd name="connsiteX1672" fmla="*/ 1288155 w 8820150"/>
              <a:gd name="connsiteY1672" fmla="*/ 4740092 h 6838950"/>
              <a:gd name="connsiteX1673" fmla="*/ 1131893 w 8820150"/>
              <a:gd name="connsiteY1673" fmla="*/ 4768417 h 6838950"/>
              <a:gd name="connsiteX1674" fmla="*/ 1108626 w 8820150"/>
              <a:gd name="connsiteY1674" fmla="*/ 4753499 h 6838950"/>
              <a:gd name="connsiteX1675" fmla="*/ 925454 w 8820150"/>
              <a:gd name="connsiteY1675" fmla="*/ 4777840 h 6838950"/>
              <a:gd name="connsiteX1676" fmla="*/ 1066408 w 8820150"/>
              <a:gd name="connsiteY1676" fmla="*/ 4731056 h 6838950"/>
              <a:gd name="connsiteX1677" fmla="*/ 1149638 w 8820150"/>
              <a:gd name="connsiteY1677" fmla="*/ 4717992 h 6838950"/>
              <a:gd name="connsiteX1678" fmla="*/ 1160821 w 8820150"/>
              <a:gd name="connsiteY1678" fmla="*/ 4718162 h 6838950"/>
              <a:gd name="connsiteX1679" fmla="*/ 1378257 w 8820150"/>
              <a:gd name="connsiteY1679" fmla="*/ 4720567 h 6838950"/>
              <a:gd name="connsiteX1680" fmla="*/ 1363039 w 8820150"/>
              <a:gd name="connsiteY1680" fmla="*/ 4703529 h 6838950"/>
              <a:gd name="connsiteX1681" fmla="*/ 1349462 w 8820150"/>
              <a:gd name="connsiteY1681" fmla="*/ 4696874 h 6838950"/>
              <a:gd name="connsiteX1682" fmla="*/ 1310664 w 8820150"/>
              <a:gd name="connsiteY1682" fmla="*/ 4690093 h 6838950"/>
              <a:gd name="connsiteX1683" fmla="*/ 1303417 w 8820150"/>
              <a:gd name="connsiteY1683" fmla="*/ 4688455 h 6838950"/>
              <a:gd name="connsiteX1684" fmla="*/ 1299381 w 8820150"/>
              <a:gd name="connsiteY1684" fmla="*/ 4688340 h 6838950"/>
              <a:gd name="connsiteX1685" fmla="*/ 1285117 w 8820150"/>
              <a:gd name="connsiteY1685" fmla="*/ 4687938 h 6838950"/>
              <a:gd name="connsiteX1686" fmla="*/ 1358955 w 8820150"/>
              <a:gd name="connsiteY1686" fmla="*/ 4670228 h 6838950"/>
              <a:gd name="connsiteX1687" fmla="*/ 1639489 w 8820150"/>
              <a:gd name="connsiteY1687" fmla="*/ 4607642 h 6838950"/>
              <a:gd name="connsiteX1688" fmla="*/ 1708479 w 8820150"/>
              <a:gd name="connsiteY1688" fmla="*/ 4598879 h 6838950"/>
              <a:gd name="connsiteX1689" fmla="*/ 1689845 w 8820150"/>
              <a:gd name="connsiteY1689" fmla="*/ 4595701 h 6838950"/>
              <a:gd name="connsiteX1690" fmla="*/ 1639489 w 8820150"/>
              <a:gd name="connsiteY1690" fmla="*/ 4607642 h 6838950"/>
              <a:gd name="connsiteX1691" fmla="*/ 1271349 w 8820150"/>
              <a:gd name="connsiteY1691" fmla="*/ 4665100 h 6838950"/>
              <a:gd name="connsiteX1692" fmla="*/ 1184296 w 8820150"/>
              <a:gd name="connsiteY1692" fmla="*/ 4681545 h 6838950"/>
              <a:gd name="connsiteX1693" fmla="*/ 1163955 w 8820150"/>
              <a:gd name="connsiteY1693" fmla="*/ 4680659 h 6838950"/>
              <a:gd name="connsiteX1694" fmla="*/ 1194733 w 8820150"/>
              <a:gd name="connsiteY1694" fmla="*/ 4671174 h 6838950"/>
              <a:gd name="connsiteX1695" fmla="*/ 1178989 w 8820150"/>
              <a:gd name="connsiteY1695" fmla="*/ 4670735 h 6838950"/>
              <a:gd name="connsiteX1696" fmla="*/ 1131022 w 8820150"/>
              <a:gd name="connsiteY1696" fmla="*/ 4670202 h 6838950"/>
              <a:gd name="connsiteX1697" fmla="*/ 961875 w 8820150"/>
              <a:gd name="connsiteY1697" fmla="*/ 4663530 h 6838950"/>
              <a:gd name="connsiteX1698" fmla="*/ 850594 w 8820150"/>
              <a:gd name="connsiteY1698" fmla="*/ 4658377 h 6838950"/>
              <a:gd name="connsiteX1699" fmla="*/ 954644 w 8820150"/>
              <a:gd name="connsiteY1699" fmla="*/ 4627498 h 6838950"/>
              <a:gd name="connsiteX1700" fmla="*/ 1103716 w 8820150"/>
              <a:gd name="connsiteY1700" fmla="*/ 4598718 h 6838950"/>
              <a:gd name="connsiteX1701" fmla="*/ 889321 w 8820150"/>
              <a:gd name="connsiteY1701" fmla="*/ 4611680 h 6838950"/>
              <a:gd name="connsiteX1702" fmla="*/ 919665 w 8820150"/>
              <a:gd name="connsiteY1702" fmla="*/ 4595577 h 6838950"/>
              <a:gd name="connsiteX1703" fmla="*/ 939487 w 8820150"/>
              <a:gd name="connsiteY1703" fmla="*/ 4594611 h 6838950"/>
              <a:gd name="connsiteX1704" fmla="*/ 1002811 w 8820150"/>
              <a:gd name="connsiteY1704" fmla="*/ 4597280 h 6838950"/>
              <a:gd name="connsiteX1705" fmla="*/ 1108758 w 8820150"/>
              <a:gd name="connsiteY1705" fmla="*/ 4584681 h 6838950"/>
              <a:gd name="connsiteX1706" fmla="*/ 1459019 w 8820150"/>
              <a:gd name="connsiteY1706" fmla="*/ 4582724 h 6838950"/>
              <a:gd name="connsiteX1707" fmla="*/ 1569987 w 8820150"/>
              <a:gd name="connsiteY1707" fmla="*/ 4583495 h 6838950"/>
              <a:gd name="connsiteX1708" fmla="*/ 1512503 w 8820150"/>
              <a:gd name="connsiteY1708" fmla="*/ 4575175 h 6838950"/>
              <a:gd name="connsiteX1709" fmla="*/ 1491813 w 8820150"/>
              <a:gd name="connsiteY1709" fmla="*/ 4574538 h 6838950"/>
              <a:gd name="connsiteX1710" fmla="*/ 1492377 w 8820150"/>
              <a:gd name="connsiteY1710" fmla="*/ 4574513 h 6838950"/>
              <a:gd name="connsiteX1711" fmla="*/ 1488332 w 8820150"/>
              <a:gd name="connsiteY1711" fmla="*/ 4574431 h 6838950"/>
              <a:gd name="connsiteX1712" fmla="*/ 1481825 w 8820150"/>
              <a:gd name="connsiteY1712" fmla="*/ 4574231 h 6838950"/>
              <a:gd name="connsiteX1713" fmla="*/ 1479954 w 8820150"/>
              <a:gd name="connsiteY1713" fmla="*/ 4574261 h 6838950"/>
              <a:gd name="connsiteX1714" fmla="*/ 1488332 w 8820150"/>
              <a:gd name="connsiteY1714" fmla="*/ 4574431 h 6838950"/>
              <a:gd name="connsiteX1715" fmla="*/ 1491813 w 8820150"/>
              <a:gd name="connsiteY1715" fmla="*/ 4574538 h 6838950"/>
              <a:gd name="connsiteX1716" fmla="*/ 1330534 w 8820150"/>
              <a:gd name="connsiteY1716" fmla="*/ 4582052 h 6838950"/>
              <a:gd name="connsiteX1717" fmla="*/ 1196510 w 8820150"/>
              <a:gd name="connsiteY1717" fmla="*/ 4577685 h 6838950"/>
              <a:gd name="connsiteX1718" fmla="*/ 1160271 w 8820150"/>
              <a:gd name="connsiteY1718" fmla="*/ 4558520 h 6838950"/>
              <a:gd name="connsiteX1719" fmla="*/ 1057304 w 8820150"/>
              <a:gd name="connsiteY1719" fmla="*/ 4555778 h 6838950"/>
              <a:gd name="connsiteX1720" fmla="*/ 983431 w 8820150"/>
              <a:gd name="connsiteY1720" fmla="*/ 4539136 h 6838950"/>
              <a:gd name="connsiteX1721" fmla="*/ 1133632 w 8820150"/>
              <a:gd name="connsiteY1721" fmla="*/ 4543731 h 6838950"/>
              <a:gd name="connsiteX1722" fmla="*/ 1192343 w 8820150"/>
              <a:gd name="connsiteY1722" fmla="*/ 4529278 h 6838950"/>
              <a:gd name="connsiteX1723" fmla="*/ 1251007 w 8820150"/>
              <a:gd name="connsiteY1723" fmla="*/ 4536183 h 6838950"/>
              <a:gd name="connsiteX1724" fmla="*/ 1308387 w 8820150"/>
              <a:gd name="connsiteY1724" fmla="*/ 4522058 h 6838950"/>
              <a:gd name="connsiteX1725" fmla="*/ 1464994 w 8820150"/>
              <a:gd name="connsiteY1725" fmla="*/ 4518338 h 6838950"/>
              <a:gd name="connsiteX1726" fmla="*/ 1569605 w 8820150"/>
              <a:gd name="connsiteY1726" fmla="*/ 4506068 h 6838950"/>
              <a:gd name="connsiteX1727" fmla="*/ 1235850 w 8820150"/>
              <a:gd name="connsiteY1727" fmla="*/ 4505088 h 6838950"/>
              <a:gd name="connsiteX1728" fmla="*/ 1094573 w 8820150"/>
              <a:gd name="connsiteY1728" fmla="*/ 4500401 h 6838950"/>
              <a:gd name="connsiteX1729" fmla="*/ 1059051 w 8820150"/>
              <a:gd name="connsiteY1729" fmla="*/ 4498305 h 6838950"/>
              <a:gd name="connsiteX1730" fmla="*/ 1066574 w 8820150"/>
              <a:gd name="connsiteY1730" fmla="*/ 4497056 h 6838950"/>
              <a:gd name="connsiteX1731" fmla="*/ 1128934 w 8820150"/>
              <a:gd name="connsiteY1731" fmla="*/ 4486546 h 6838950"/>
              <a:gd name="connsiteX1732" fmla="*/ 1218552 w 8820150"/>
              <a:gd name="connsiteY1732" fmla="*/ 4488000 h 6838950"/>
              <a:gd name="connsiteX1733" fmla="*/ 1312712 w 8820150"/>
              <a:gd name="connsiteY1733" fmla="*/ 4472686 h 6838950"/>
              <a:gd name="connsiteX1734" fmla="*/ 1252094 w 8820150"/>
              <a:gd name="connsiteY1734" fmla="*/ 4466261 h 6838950"/>
              <a:gd name="connsiteX1735" fmla="*/ 1389621 w 8820150"/>
              <a:gd name="connsiteY1735" fmla="*/ 4445176 h 6838950"/>
              <a:gd name="connsiteX1736" fmla="*/ 1730439 w 8820150"/>
              <a:gd name="connsiteY1736" fmla="*/ 4390206 h 6838950"/>
              <a:gd name="connsiteX1737" fmla="*/ 1659302 w 8820150"/>
              <a:gd name="connsiteY1737" fmla="*/ 4391586 h 6838950"/>
              <a:gd name="connsiteX1738" fmla="*/ 1251666 w 8820150"/>
              <a:gd name="connsiteY1738" fmla="*/ 4445369 h 6838950"/>
              <a:gd name="connsiteX1739" fmla="*/ 1301106 w 8820150"/>
              <a:gd name="connsiteY1739" fmla="*/ 4420677 h 6838950"/>
              <a:gd name="connsiteX1740" fmla="*/ 1597015 w 8820150"/>
              <a:gd name="connsiteY1740" fmla="*/ 4370372 h 6838950"/>
              <a:gd name="connsiteX1741" fmla="*/ 1738617 w 8820150"/>
              <a:gd name="connsiteY1741" fmla="*/ 4348480 h 6838950"/>
              <a:gd name="connsiteX1742" fmla="*/ 1717732 w 8820150"/>
              <a:gd name="connsiteY1742" fmla="*/ 4345726 h 6838950"/>
              <a:gd name="connsiteX1743" fmla="*/ 1687252 w 8820150"/>
              <a:gd name="connsiteY1743" fmla="*/ 4352521 h 6838950"/>
              <a:gd name="connsiteX1744" fmla="*/ 1623104 w 8820150"/>
              <a:gd name="connsiteY1744" fmla="*/ 4355426 h 6838950"/>
              <a:gd name="connsiteX1745" fmla="*/ 1619765 w 8820150"/>
              <a:gd name="connsiteY1745" fmla="*/ 4351594 h 6838950"/>
              <a:gd name="connsiteX1746" fmla="*/ 1746740 w 8820150"/>
              <a:gd name="connsiteY1746" fmla="*/ 4329767 h 6838950"/>
              <a:gd name="connsiteX1747" fmla="*/ 1823157 w 8820150"/>
              <a:gd name="connsiteY1747" fmla="*/ 4317891 h 6838950"/>
              <a:gd name="connsiteX1748" fmla="*/ 1832601 w 8820150"/>
              <a:gd name="connsiteY1748" fmla="*/ 4314377 h 6838950"/>
              <a:gd name="connsiteX1749" fmla="*/ 1883643 w 8820150"/>
              <a:gd name="connsiteY1749" fmla="*/ 4308495 h 6838950"/>
              <a:gd name="connsiteX1750" fmla="*/ 1967091 w 8820150"/>
              <a:gd name="connsiteY1750" fmla="*/ 4295526 h 6838950"/>
              <a:gd name="connsiteX1751" fmla="*/ 2160303 w 8820150"/>
              <a:gd name="connsiteY1751" fmla="*/ 4261400 h 6838950"/>
              <a:gd name="connsiteX1752" fmla="*/ 1659141 w 8820150"/>
              <a:gd name="connsiteY1752" fmla="*/ 4324031 h 6838950"/>
              <a:gd name="connsiteX1753" fmla="*/ 1564309 w 8820150"/>
              <a:gd name="connsiteY1753" fmla="*/ 4339377 h 6838950"/>
              <a:gd name="connsiteX1754" fmla="*/ 1556565 w 8820150"/>
              <a:gd name="connsiteY1754" fmla="*/ 4336976 h 6838950"/>
              <a:gd name="connsiteX1755" fmla="*/ 1555049 w 8820150"/>
              <a:gd name="connsiteY1755" fmla="*/ 4335590 h 6838950"/>
              <a:gd name="connsiteX1756" fmla="*/ 1452111 w 8820150"/>
              <a:gd name="connsiteY1756" fmla="*/ 4354995 h 6838950"/>
              <a:gd name="connsiteX1757" fmla="*/ 1321350 w 8820150"/>
              <a:gd name="connsiteY1757" fmla="*/ 4363677 h 6838950"/>
              <a:gd name="connsiteX1758" fmla="*/ 1361590 w 8820150"/>
              <a:gd name="connsiteY1758" fmla="*/ 4355313 h 6838950"/>
              <a:gd name="connsiteX1759" fmla="*/ 1420162 w 8820150"/>
              <a:gd name="connsiteY1759" fmla="*/ 4354473 h 6838950"/>
              <a:gd name="connsiteX1760" fmla="*/ 1469132 w 8820150"/>
              <a:gd name="connsiteY1760" fmla="*/ 4349517 h 6838950"/>
              <a:gd name="connsiteX1761" fmla="*/ 1456489 w 8820150"/>
              <a:gd name="connsiteY1761" fmla="*/ 4338704 h 6838950"/>
              <a:gd name="connsiteX1762" fmla="*/ 1471007 w 8820150"/>
              <a:gd name="connsiteY1762" fmla="*/ 4336374 h 6838950"/>
              <a:gd name="connsiteX1763" fmla="*/ 1539571 w 8820150"/>
              <a:gd name="connsiteY1763" fmla="*/ 4326808 h 6838950"/>
              <a:gd name="connsiteX1764" fmla="*/ 1544025 w 8820150"/>
              <a:gd name="connsiteY1764" fmla="*/ 4325522 h 6838950"/>
              <a:gd name="connsiteX1765" fmla="*/ 1540516 w 8820150"/>
              <a:gd name="connsiteY1765" fmla="*/ 4322317 h 6838950"/>
              <a:gd name="connsiteX1766" fmla="*/ 1536554 w 8820150"/>
              <a:gd name="connsiteY1766" fmla="*/ 4314316 h 6838950"/>
              <a:gd name="connsiteX1767" fmla="*/ 1479457 w 8820150"/>
              <a:gd name="connsiteY1767" fmla="*/ 4323613 h 6838950"/>
              <a:gd name="connsiteX1768" fmla="*/ 1351152 w 8820150"/>
              <a:gd name="connsiteY1768" fmla="*/ 4340603 h 6838950"/>
              <a:gd name="connsiteX1769" fmla="*/ 1384179 w 8820150"/>
              <a:gd name="connsiteY1769" fmla="*/ 4333369 h 6838950"/>
              <a:gd name="connsiteX1770" fmla="*/ 1348385 w 8820150"/>
              <a:gd name="connsiteY1770" fmla="*/ 4333387 h 6838950"/>
              <a:gd name="connsiteX1771" fmla="*/ 1514455 w 8820150"/>
              <a:gd name="connsiteY1771" fmla="*/ 4299678 h 6838950"/>
              <a:gd name="connsiteX1772" fmla="*/ 1472126 w 8820150"/>
              <a:gd name="connsiteY1772" fmla="*/ 4306981 h 6838950"/>
              <a:gd name="connsiteX1773" fmla="*/ 1434411 w 8820150"/>
              <a:gd name="connsiteY1773" fmla="*/ 4313339 h 6838950"/>
              <a:gd name="connsiteX1774" fmla="*/ 1065065 w 8820150"/>
              <a:gd name="connsiteY1774" fmla="*/ 4373885 h 6838950"/>
              <a:gd name="connsiteX1775" fmla="*/ 994006 w 8820150"/>
              <a:gd name="connsiteY1775" fmla="*/ 4385200 h 6838950"/>
              <a:gd name="connsiteX1776" fmla="*/ 1003121 w 8820150"/>
              <a:gd name="connsiteY1776" fmla="*/ 4373142 h 6838950"/>
              <a:gd name="connsiteX1777" fmla="*/ 1221136 w 8820150"/>
              <a:gd name="connsiteY1777" fmla="*/ 4334350 h 6838950"/>
              <a:gd name="connsiteX1778" fmla="*/ 1441881 w 8820150"/>
              <a:gd name="connsiteY1778" fmla="*/ 4293051 h 6838950"/>
              <a:gd name="connsiteX1779" fmla="*/ 1264494 w 8820150"/>
              <a:gd name="connsiteY1779" fmla="*/ 4315557 h 6838950"/>
              <a:gd name="connsiteX1780" fmla="*/ 1376820 w 8820150"/>
              <a:gd name="connsiteY1780" fmla="*/ 4290169 h 6838950"/>
              <a:gd name="connsiteX1781" fmla="*/ 1373117 w 8820150"/>
              <a:gd name="connsiteY1781" fmla="*/ 4290664 h 6838950"/>
              <a:gd name="connsiteX1782" fmla="*/ 1261045 w 8820150"/>
              <a:gd name="connsiteY1782" fmla="*/ 4310701 h 6838950"/>
              <a:gd name="connsiteX1783" fmla="*/ 1257167 w 8820150"/>
              <a:gd name="connsiteY1783" fmla="*/ 4311375 h 6838950"/>
              <a:gd name="connsiteX1784" fmla="*/ 997662 w 8820150"/>
              <a:gd name="connsiteY1784" fmla="*/ 4356465 h 6838950"/>
              <a:gd name="connsiteX1785" fmla="*/ 988536 w 8820150"/>
              <a:gd name="connsiteY1785" fmla="*/ 4358135 h 6838950"/>
              <a:gd name="connsiteX1786" fmla="*/ 972032 w 8820150"/>
              <a:gd name="connsiteY1786" fmla="*/ 4358363 h 6838950"/>
              <a:gd name="connsiteX1787" fmla="*/ 824504 w 8820150"/>
              <a:gd name="connsiteY1787" fmla="*/ 4374983 h 6838950"/>
              <a:gd name="connsiteX1788" fmla="*/ 809399 w 8820150"/>
              <a:gd name="connsiteY1788" fmla="*/ 4377308 h 6838950"/>
              <a:gd name="connsiteX1789" fmla="*/ 819590 w 8820150"/>
              <a:gd name="connsiteY1789" fmla="*/ 4367055 h 6838950"/>
              <a:gd name="connsiteX1790" fmla="*/ 798273 w 8820150"/>
              <a:gd name="connsiteY1790" fmla="*/ 4368442 h 6838950"/>
              <a:gd name="connsiteX1791" fmla="*/ 760661 w 8820150"/>
              <a:gd name="connsiteY1791" fmla="*/ 4375043 h 6838950"/>
              <a:gd name="connsiteX1792" fmla="*/ 762894 w 8820150"/>
              <a:gd name="connsiteY1792" fmla="*/ 4373458 h 6838950"/>
              <a:gd name="connsiteX1793" fmla="*/ 840810 w 8820150"/>
              <a:gd name="connsiteY1793" fmla="*/ 4353426 h 6838950"/>
              <a:gd name="connsiteX1794" fmla="*/ 878147 w 8820150"/>
              <a:gd name="connsiteY1794" fmla="*/ 4344836 h 6838950"/>
              <a:gd name="connsiteX1795" fmla="*/ 1137267 w 8820150"/>
              <a:gd name="connsiteY1795" fmla="*/ 4296404 h 6838950"/>
              <a:gd name="connsiteX1796" fmla="*/ 1093701 w 8820150"/>
              <a:gd name="connsiteY1796" fmla="*/ 4297308 h 6838950"/>
              <a:gd name="connsiteX1797" fmla="*/ 1014360 w 8820150"/>
              <a:gd name="connsiteY1797" fmla="*/ 4309742 h 6838950"/>
              <a:gd name="connsiteX1798" fmla="*/ 980324 w 8820150"/>
              <a:gd name="connsiteY1798" fmla="*/ 4315932 h 6838950"/>
              <a:gd name="connsiteX1799" fmla="*/ 981264 w 8820150"/>
              <a:gd name="connsiteY1799" fmla="*/ 4315346 h 6838950"/>
              <a:gd name="connsiteX1800" fmla="*/ 950688 w 8820150"/>
              <a:gd name="connsiteY1800" fmla="*/ 4310977 h 6838950"/>
              <a:gd name="connsiteX1801" fmla="*/ 929666 w 8820150"/>
              <a:gd name="connsiteY1801" fmla="*/ 4312283 h 6838950"/>
              <a:gd name="connsiteX1802" fmla="*/ 1041866 w 8820150"/>
              <a:gd name="connsiteY1802" fmla="*/ 4293990 h 6838950"/>
              <a:gd name="connsiteX1803" fmla="*/ 1050833 w 8820150"/>
              <a:gd name="connsiteY1803" fmla="*/ 4292390 h 6838950"/>
              <a:gd name="connsiteX1804" fmla="*/ 1015456 w 8820150"/>
              <a:gd name="connsiteY1804" fmla="*/ 4281490 h 6838950"/>
              <a:gd name="connsiteX1805" fmla="*/ 906618 w 8820150"/>
              <a:gd name="connsiteY1805" fmla="*/ 4297150 h 6838950"/>
              <a:gd name="connsiteX1806" fmla="*/ 1145727 w 8820150"/>
              <a:gd name="connsiteY1806" fmla="*/ 4250981 h 6838950"/>
              <a:gd name="connsiteX1807" fmla="*/ 1404483 w 8820150"/>
              <a:gd name="connsiteY1807" fmla="*/ 4204913 h 6838950"/>
              <a:gd name="connsiteX1808" fmla="*/ 1653496 w 8820150"/>
              <a:gd name="connsiteY1808" fmla="*/ 4168804 h 6838950"/>
              <a:gd name="connsiteX1809" fmla="*/ 1666102 w 8820150"/>
              <a:gd name="connsiteY1809" fmla="*/ 4166836 h 6838950"/>
              <a:gd name="connsiteX1810" fmla="*/ 1590384 w 8820150"/>
              <a:gd name="connsiteY1810" fmla="*/ 4161123 h 6838950"/>
              <a:gd name="connsiteX1811" fmla="*/ 1536994 w 8820150"/>
              <a:gd name="connsiteY1811" fmla="*/ 4138616 h 6838950"/>
              <a:gd name="connsiteX1812" fmla="*/ 1251578 w 8820150"/>
              <a:gd name="connsiteY1812" fmla="*/ 4144840 h 6838950"/>
              <a:gd name="connsiteX1813" fmla="*/ 1323501 w 8820150"/>
              <a:gd name="connsiteY1813" fmla="*/ 4125083 h 6838950"/>
              <a:gd name="connsiteX1814" fmla="*/ 1320482 w 8820150"/>
              <a:gd name="connsiteY1814" fmla="*/ 4129329 h 6838950"/>
              <a:gd name="connsiteX1815" fmla="*/ 1308301 w 8820150"/>
              <a:gd name="connsiteY1815" fmla="*/ 4130706 h 6838950"/>
              <a:gd name="connsiteX1816" fmla="*/ 1318540 w 8820150"/>
              <a:gd name="connsiteY1816" fmla="*/ 4132058 h 6838950"/>
              <a:gd name="connsiteX1817" fmla="*/ 1320482 w 8820150"/>
              <a:gd name="connsiteY1817" fmla="*/ 4129329 h 6838950"/>
              <a:gd name="connsiteX1818" fmla="*/ 1342877 w 8820150"/>
              <a:gd name="connsiteY1818" fmla="*/ 4126792 h 6838950"/>
              <a:gd name="connsiteX1819" fmla="*/ 1358087 w 8820150"/>
              <a:gd name="connsiteY1819" fmla="*/ 4128134 h 6838950"/>
              <a:gd name="connsiteX1820" fmla="*/ 1374602 w 8820150"/>
              <a:gd name="connsiteY1820" fmla="*/ 4126736 h 6838950"/>
              <a:gd name="connsiteX1821" fmla="*/ 1415687 w 8820150"/>
              <a:gd name="connsiteY1821" fmla="*/ 4097829 h 6838950"/>
              <a:gd name="connsiteX1822" fmla="*/ 1689976 w 8820150"/>
              <a:gd name="connsiteY1822" fmla="*/ 4088866 h 6838950"/>
              <a:gd name="connsiteX1823" fmla="*/ 1725129 w 8820150"/>
              <a:gd name="connsiteY1823" fmla="*/ 4067862 h 6838950"/>
              <a:gd name="connsiteX1824" fmla="*/ 1970979 w 8820150"/>
              <a:gd name="connsiteY1824" fmla="*/ 4061875 h 6838950"/>
              <a:gd name="connsiteX1825" fmla="*/ 1984918 w 8820150"/>
              <a:gd name="connsiteY1825" fmla="*/ 4061643 h 6838950"/>
              <a:gd name="connsiteX1826" fmla="*/ 1993748 w 8820150"/>
              <a:gd name="connsiteY1826" fmla="*/ 4058703 h 6838950"/>
              <a:gd name="connsiteX1827" fmla="*/ 2015771 w 8820150"/>
              <a:gd name="connsiteY1827" fmla="*/ 4048853 h 6838950"/>
              <a:gd name="connsiteX1828" fmla="*/ 2023019 w 8820150"/>
              <a:gd name="connsiteY1828" fmla="*/ 4042957 h 6838950"/>
              <a:gd name="connsiteX1829" fmla="*/ 1691745 w 8820150"/>
              <a:gd name="connsiteY1829" fmla="*/ 4037722 h 6838950"/>
              <a:gd name="connsiteX1830" fmla="*/ 1288607 w 8820150"/>
              <a:gd name="connsiteY1830" fmla="*/ 4043330 h 6838950"/>
              <a:gd name="connsiteX1831" fmla="*/ 878446 w 8820150"/>
              <a:gd name="connsiteY1831" fmla="*/ 4057518 h 6838950"/>
              <a:gd name="connsiteX1832" fmla="*/ 850022 w 8820150"/>
              <a:gd name="connsiteY1832" fmla="*/ 4049668 h 6838950"/>
              <a:gd name="connsiteX1833" fmla="*/ 782468 w 8820150"/>
              <a:gd name="connsiteY1833" fmla="*/ 4033949 h 6838950"/>
              <a:gd name="connsiteX1834" fmla="*/ 910091 w 8820150"/>
              <a:gd name="connsiteY1834" fmla="*/ 4023320 h 6838950"/>
              <a:gd name="connsiteX1835" fmla="*/ 1015691 w 8820150"/>
              <a:gd name="connsiteY1835" fmla="*/ 4019658 h 6838950"/>
              <a:gd name="connsiteX1836" fmla="*/ 1019072 w 8820150"/>
              <a:gd name="connsiteY1836" fmla="*/ 4016320 h 6838950"/>
              <a:gd name="connsiteX1837" fmla="*/ 1023295 w 8820150"/>
              <a:gd name="connsiteY1837" fmla="*/ 4012147 h 6838950"/>
              <a:gd name="connsiteX1838" fmla="*/ 1024704 w 8820150"/>
              <a:gd name="connsiteY1838" fmla="*/ 4010756 h 6838950"/>
              <a:gd name="connsiteX1839" fmla="*/ 1025830 w 8820150"/>
              <a:gd name="connsiteY1839" fmla="*/ 4009643 h 6838950"/>
              <a:gd name="connsiteX1840" fmla="*/ 1023295 w 8820150"/>
              <a:gd name="connsiteY1840" fmla="*/ 4012147 h 6838950"/>
              <a:gd name="connsiteX1841" fmla="*/ 1015691 w 8820150"/>
              <a:gd name="connsiteY1841" fmla="*/ 4019658 h 6838950"/>
              <a:gd name="connsiteX1842" fmla="*/ 910091 w 8820150"/>
              <a:gd name="connsiteY1842" fmla="*/ 4023320 h 6838950"/>
              <a:gd name="connsiteX1843" fmla="*/ 783541 w 8820150"/>
              <a:gd name="connsiteY1843" fmla="*/ 4020487 h 6838950"/>
              <a:gd name="connsiteX1844" fmla="*/ 786653 w 8820150"/>
              <a:gd name="connsiteY1844" fmla="*/ 3999655 h 6838950"/>
              <a:gd name="connsiteX1845" fmla="*/ 804505 w 8820150"/>
              <a:gd name="connsiteY1845" fmla="*/ 4008572 h 6838950"/>
              <a:gd name="connsiteX1846" fmla="*/ 786653 w 8820150"/>
              <a:gd name="connsiteY1846" fmla="*/ 3999655 h 6838950"/>
              <a:gd name="connsiteX1847" fmla="*/ 742851 w 8820150"/>
              <a:gd name="connsiteY1847" fmla="*/ 3991776 h 6838950"/>
              <a:gd name="connsiteX1848" fmla="*/ 863605 w 8820150"/>
              <a:gd name="connsiteY1848" fmla="*/ 3984251 h 6838950"/>
              <a:gd name="connsiteX1849" fmla="*/ 902096 w 8820150"/>
              <a:gd name="connsiteY1849" fmla="*/ 3986081 h 6838950"/>
              <a:gd name="connsiteX1850" fmla="*/ 920435 w 8820150"/>
              <a:gd name="connsiteY1850" fmla="*/ 3989954 h 6838950"/>
              <a:gd name="connsiteX1851" fmla="*/ 915638 w 8820150"/>
              <a:gd name="connsiteY1851" fmla="*/ 3981005 h 6838950"/>
              <a:gd name="connsiteX1852" fmla="*/ 1077207 w 8820150"/>
              <a:gd name="connsiteY1852" fmla="*/ 3970935 h 6838950"/>
              <a:gd name="connsiteX1853" fmla="*/ 1126648 w 8820150"/>
              <a:gd name="connsiteY1853" fmla="*/ 3978101 h 6838950"/>
              <a:gd name="connsiteX1854" fmla="*/ 1239230 w 8820150"/>
              <a:gd name="connsiteY1854" fmla="*/ 3997671 h 6838950"/>
              <a:gd name="connsiteX1855" fmla="*/ 1376862 w 8820150"/>
              <a:gd name="connsiteY1855" fmla="*/ 4009789 h 6838950"/>
              <a:gd name="connsiteX1856" fmla="*/ 1142394 w 8820150"/>
              <a:gd name="connsiteY1856" fmla="*/ 3967670 h 6838950"/>
              <a:gd name="connsiteX1857" fmla="*/ 1139827 w 8820150"/>
              <a:gd name="connsiteY1857" fmla="*/ 3967031 h 6838950"/>
              <a:gd name="connsiteX1858" fmla="*/ 1183873 w 8820150"/>
              <a:gd name="connsiteY1858" fmla="*/ 3964287 h 6838950"/>
              <a:gd name="connsiteX1859" fmla="*/ 1955458 w 8820150"/>
              <a:gd name="connsiteY1859" fmla="*/ 3940385 h 6838950"/>
              <a:gd name="connsiteX1860" fmla="*/ 1859145 w 8820150"/>
              <a:gd name="connsiteY1860" fmla="*/ 3930722 h 6838950"/>
              <a:gd name="connsiteX1861" fmla="*/ 1897750 w 8820150"/>
              <a:gd name="connsiteY1861" fmla="*/ 3919168 h 6838950"/>
              <a:gd name="connsiteX1862" fmla="*/ 2039528 w 8820150"/>
              <a:gd name="connsiteY1862" fmla="*/ 3938794 h 6838950"/>
              <a:gd name="connsiteX1863" fmla="*/ 2054330 w 8820150"/>
              <a:gd name="connsiteY1863" fmla="*/ 3934901 h 6838950"/>
              <a:gd name="connsiteX1864" fmla="*/ 1958971 w 8820150"/>
              <a:gd name="connsiteY1864" fmla="*/ 3914968 h 6838950"/>
              <a:gd name="connsiteX1865" fmla="*/ 1970407 w 8820150"/>
              <a:gd name="connsiteY1865" fmla="*/ 3914382 h 6838950"/>
              <a:gd name="connsiteX1866" fmla="*/ 2235612 w 8820150"/>
              <a:gd name="connsiteY1866" fmla="*/ 3893843 h 6838950"/>
              <a:gd name="connsiteX1867" fmla="*/ 2151604 w 8820150"/>
              <a:gd name="connsiteY1867" fmla="*/ 3885185 h 6838950"/>
              <a:gd name="connsiteX1868" fmla="*/ 2147947 w 8820150"/>
              <a:gd name="connsiteY1868" fmla="*/ 3886806 h 6838950"/>
              <a:gd name="connsiteX1869" fmla="*/ 2136488 w 8820150"/>
              <a:gd name="connsiteY1869" fmla="*/ 3884495 h 6838950"/>
              <a:gd name="connsiteX1870" fmla="*/ 2137305 w 8820150"/>
              <a:gd name="connsiteY1870" fmla="*/ 3883711 h 6838950"/>
              <a:gd name="connsiteX1871" fmla="*/ 2124313 w 8820150"/>
              <a:gd name="connsiteY1871" fmla="*/ 3882372 h 6838950"/>
              <a:gd name="connsiteX1872" fmla="*/ 1845702 w 8820150"/>
              <a:gd name="connsiteY1872" fmla="*/ 3875906 h 6838950"/>
              <a:gd name="connsiteX1873" fmla="*/ 1873810 w 8820150"/>
              <a:gd name="connsiteY1873" fmla="*/ 3843804 h 6838950"/>
              <a:gd name="connsiteX1874" fmla="*/ 1827463 w 8820150"/>
              <a:gd name="connsiteY1874" fmla="*/ 3832396 h 6838950"/>
              <a:gd name="connsiteX1875" fmla="*/ 2025006 w 8820150"/>
              <a:gd name="connsiteY1875" fmla="*/ 3823272 h 6838950"/>
              <a:gd name="connsiteX1876" fmla="*/ 2124502 w 8820150"/>
              <a:gd name="connsiteY1876" fmla="*/ 3830009 h 6838950"/>
              <a:gd name="connsiteX1877" fmla="*/ 2190817 w 8820150"/>
              <a:gd name="connsiteY1877" fmla="*/ 3827005 h 6838950"/>
              <a:gd name="connsiteX1878" fmla="*/ 2234553 w 8820150"/>
              <a:gd name="connsiteY1878" fmla="*/ 3817593 h 6838950"/>
              <a:gd name="connsiteX1879" fmla="*/ 2235916 w 8820150"/>
              <a:gd name="connsiteY1879" fmla="*/ 3815488 h 6838950"/>
              <a:gd name="connsiteX1880" fmla="*/ 2253632 w 8820150"/>
              <a:gd name="connsiteY1880" fmla="*/ 3801508 h 6838950"/>
              <a:gd name="connsiteX1881" fmla="*/ 2296999 w 8820150"/>
              <a:gd name="connsiteY1881" fmla="*/ 3799063 h 6838950"/>
              <a:gd name="connsiteX1882" fmla="*/ 2326440 w 8820150"/>
              <a:gd name="connsiteY1882" fmla="*/ 3797821 h 6838950"/>
              <a:gd name="connsiteX1883" fmla="*/ 2380536 w 8820150"/>
              <a:gd name="connsiteY1883" fmla="*/ 3786181 h 6838950"/>
              <a:gd name="connsiteX1884" fmla="*/ 2477858 w 8820150"/>
              <a:gd name="connsiteY1884" fmla="*/ 3769020 h 6838950"/>
              <a:gd name="connsiteX1885" fmla="*/ 2437972 w 8820150"/>
              <a:gd name="connsiteY1885" fmla="*/ 3767881 h 6838950"/>
              <a:gd name="connsiteX1886" fmla="*/ 2298793 w 8820150"/>
              <a:gd name="connsiteY1886" fmla="*/ 3764240 h 6838950"/>
              <a:gd name="connsiteX1887" fmla="*/ 2216221 w 8820150"/>
              <a:gd name="connsiteY1887" fmla="*/ 3765449 h 6838950"/>
              <a:gd name="connsiteX1888" fmla="*/ 2207018 w 8820150"/>
              <a:gd name="connsiteY1888" fmla="*/ 3765566 h 6838950"/>
              <a:gd name="connsiteX1889" fmla="*/ 2201553 w 8820150"/>
              <a:gd name="connsiteY1889" fmla="*/ 3766296 h 6838950"/>
              <a:gd name="connsiteX1890" fmla="*/ 2185230 w 8820150"/>
              <a:gd name="connsiteY1890" fmla="*/ 3769528 h 6838950"/>
              <a:gd name="connsiteX1891" fmla="*/ 2178096 w 8820150"/>
              <a:gd name="connsiteY1891" fmla="*/ 3767454 h 6838950"/>
              <a:gd name="connsiteX1892" fmla="*/ 2159531 w 8820150"/>
              <a:gd name="connsiteY1892" fmla="*/ 3766168 h 6838950"/>
              <a:gd name="connsiteX1893" fmla="*/ 2144894 w 8820150"/>
              <a:gd name="connsiteY1893" fmla="*/ 3766353 h 6838950"/>
              <a:gd name="connsiteX1894" fmla="*/ 2043776 w 8820150"/>
              <a:gd name="connsiteY1894" fmla="*/ 3759216 h 6838950"/>
              <a:gd name="connsiteX1895" fmla="*/ 1968284 w 8820150"/>
              <a:gd name="connsiteY1895" fmla="*/ 3754318 h 6838950"/>
              <a:gd name="connsiteX1896" fmla="*/ 1936086 w 8820150"/>
              <a:gd name="connsiteY1896" fmla="*/ 3759628 h 6838950"/>
              <a:gd name="connsiteX1897" fmla="*/ 1896716 w 8820150"/>
              <a:gd name="connsiteY1897" fmla="*/ 3755064 h 6838950"/>
              <a:gd name="connsiteX1898" fmla="*/ 1882983 w 8820150"/>
              <a:gd name="connsiteY1898" fmla="*/ 3751576 h 6838950"/>
              <a:gd name="connsiteX1899" fmla="*/ 1881253 w 8820150"/>
              <a:gd name="connsiteY1899" fmla="*/ 3749581 h 6838950"/>
              <a:gd name="connsiteX1900" fmla="*/ 1792583 w 8820150"/>
              <a:gd name="connsiteY1900" fmla="*/ 3746355 h 6838950"/>
              <a:gd name="connsiteX1901" fmla="*/ 1541900 w 8820150"/>
              <a:gd name="connsiteY1901" fmla="*/ 3732446 h 6838950"/>
              <a:gd name="connsiteX1902" fmla="*/ 2020783 w 8820150"/>
              <a:gd name="connsiteY1902" fmla="*/ 3725461 h 6838950"/>
              <a:gd name="connsiteX1903" fmla="*/ 2247186 w 8820150"/>
              <a:gd name="connsiteY1903" fmla="*/ 3712516 h 6838950"/>
              <a:gd name="connsiteX1904" fmla="*/ 2254031 w 8820150"/>
              <a:gd name="connsiteY1904" fmla="*/ 3707307 h 6838950"/>
              <a:gd name="connsiteX1905" fmla="*/ 2196833 w 8820150"/>
              <a:gd name="connsiteY1905" fmla="*/ 3716621 h 6838950"/>
              <a:gd name="connsiteX1906" fmla="*/ 2194235 w 8820150"/>
              <a:gd name="connsiteY1906" fmla="*/ 3717050 h 6838950"/>
              <a:gd name="connsiteX1907" fmla="*/ 2128517 w 8820150"/>
              <a:gd name="connsiteY1907" fmla="*/ 3718199 h 6838950"/>
              <a:gd name="connsiteX1908" fmla="*/ 2099425 w 8820150"/>
              <a:gd name="connsiteY1908" fmla="*/ 3721605 h 6838950"/>
              <a:gd name="connsiteX1909" fmla="*/ 2122419 w 8820150"/>
              <a:gd name="connsiteY1909" fmla="*/ 3687851 h 6838950"/>
              <a:gd name="connsiteX1910" fmla="*/ 2054263 w 8820150"/>
              <a:gd name="connsiteY1910" fmla="*/ 3684337 h 6838950"/>
              <a:gd name="connsiteX1911" fmla="*/ 2019789 w 8820150"/>
              <a:gd name="connsiteY1911" fmla="*/ 3664727 h 6838950"/>
              <a:gd name="connsiteX1912" fmla="*/ 2208502 w 8820150"/>
              <a:gd name="connsiteY1912" fmla="*/ 3655736 h 6838950"/>
              <a:gd name="connsiteX1913" fmla="*/ 2216297 w 8820150"/>
              <a:gd name="connsiteY1913" fmla="*/ 3616356 h 6838950"/>
              <a:gd name="connsiteX1914" fmla="*/ 2319366 w 8820150"/>
              <a:gd name="connsiteY1914" fmla="*/ 3619080 h 6838950"/>
              <a:gd name="connsiteX1915" fmla="*/ 2321249 w 8820150"/>
              <a:gd name="connsiteY1915" fmla="*/ 3608411 h 6838950"/>
              <a:gd name="connsiteX1916" fmla="*/ 2207733 w 8820150"/>
              <a:gd name="connsiteY1916" fmla="*/ 3606036 h 6838950"/>
              <a:gd name="connsiteX1917" fmla="*/ 2188150 w 8820150"/>
              <a:gd name="connsiteY1917" fmla="*/ 3594327 h 6838950"/>
              <a:gd name="connsiteX1918" fmla="*/ 2202259 w 8820150"/>
              <a:gd name="connsiteY1918" fmla="*/ 3593480 h 6838950"/>
              <a:gd name="connsiteX1919" fmla="*/ 2146737 w 8820150"/>
              <a:gd name="connsiteY1919" fmla="*/ 3583338 h 6838950"/>
              <a:gd name="connsiteX1920" fmla="*/ 2067392 w 8820150"/>
              <a:gd name="connsiteY1920" fmla="*/ 3574969 h 6838950"/>
              <a:gd name="connsiteX1921" fmla="*/ 2228605 w 8820150"/>
              <a:gd name="connsiteY1921" fmla="*/ 3564940 h 6838950"/>
              <a:gd name="connsiteX1922" fmla="*/ 2393797 w 8820150"/>
              <a:gd name="connsiteY1922" fmla="*/ 3554413 h 6838950"/>
              <a:gd name="connsiteX1923" fmla="*/ 2402832 w 8820150"/>
              <a:gd name="connsiteY1923" fmla="*/ 3551877 h 6838950"/>
              <a:gd name="connsiteX1924" fmla="*/ 2360609 w 8820150"/>
              <a:gd name="connsiteY1924" fmla="*/ 3538512 h 6838950"/>
              <a:gd name="connsiteX1925" fmla="*/ 2290281 w 8820150"/>
              <a:gd name="connsiteY1925" fmla="*/ 3534932 h 6838950"/>
              <a:gd name="connsiteX1926" fmla="*/ 2200500 w 8820150"/>
              <a:gd name="connsiteY1926" fmla="*/ 3532838 h 6838950"/>
              <a:gd name="connsiteX1927" fmla="*/ 2048534 w 8820150"/>
              <a:gd name="connsiteY1927" fmla="*/ 3526712 h 6838950"/>
              <a:gd name="connsiteX1928" fmla="*/ 1952471 w 8820150"/>
              <a:gd name="connsiteY1928" fmla="*/ 3521018 h 6838950"/>
              <a:gd name="connsiteX1929" fmla="*/ 1981323 w 8820150"/>
              <a:gd name="connsiteY1929" fmla="*/ 3516654 h 6838950"/>
              <a:gd name="connsiteX1930" fmla="*/ 2188819 w 8820150"/>
              <a:gd name="connsiteY1930" fmla="*/ 3479140 h 6838950"/>
              <a:gd name="connsiteX1931" fmla="*/ 2286463 w 8820150"/>
              <a:gd name="connsiteY1931" fmla="*/ 3470738 h 6838950"/>
              <a:gd name="connsiteX1932" fmla="*/ 2189362 w 8820150"/>
              <a:gd name="connsiteY1932" fmla="*/ 3467305 h 6838950"/>
              <a:gd name="connsiteX1933" fmla="*/ 2089678 w 8820150"/>
              <a:gd name="connsiteY1933" fmla="*/ 3452106 h 6838950"/>
              <a:gd name="connsiteX1934" fmla="*/ 2103050 w 8820150"/>
              <a:gd name="connsiteY1934" fmla="*/ 3444837 h 6838950"/>
              <a:gd name="connsiteX1935" fmla="*/ 2111880 w 8820150"/>
              <a:gd name="connsiteY1935" fmla="*/ 3443188 h 6838950"/>
              <a:gd name="connsiteX1936" fmla="*/ 2303959 w 8820150"/>
              <a:gd name="connsiteY1936" fmla="*/ 3469430 h 6838950"/>
              <a:gd name="connsiteX1937" fmla="*/ 2333168 w 8820150"/>
              <a:gd name="connsiteY1937" fmla="*/ 3467963 h 6838950"/>
              <a:gd name="connsiteX1938" fmla="*/ 2290540 w 8820150"/>
              <a:gd name="connsiteY1938" fmla="*/ 3460924 h 6838950"/>
              <a:gd name="connsiteX1939" fmla="*/ 2289934 w 8820150"/>
              <a:gd name="connsiteY1939" fmla="*/ 3460860 h 6838950"/>
              <a:gd name="connsiteX1940" fmla="*/ 2298892 w 8820150"/>
              <a:gd name="connsiteY1940" fmla="*/ 3459240 h 6838950"/>
              <a:gd name="connsiteX1941" fmla="*/ 2348017 w 8820150"/>
              <a:gd name="connsiteY1941" fmla="*/ 3451205 h 6838950"/>
              <a:gd name="connsiteX1942" fmla="*/ 2315302 w 8820150"/>
              <a:gd name="connsiteY1942" fmla="*/ 3443746 h 6838950"/>
              <a:gd name="connsiteX1943" fmla="*/ 2240205 w 8820150"/>
              <a:gd name="connsiteY1943" fmla="*/ 3455491 h 6838950"/>
              <a:gd name="connsiteX1944" fmla="*/ 2217324 w 8820150"/>
              <a:gd name="connsiteY1944" fmla="*/ 3453023 h 6838950"/>
              <a:gd name="connsiteX1945" fmla="*/ 2180621 w 8820150"/>
              <a:gd name="connsiteY1945" fmla="*/ 3440959 h 6838950"/>
              <a:gd name="connsiteX1946" fmla="*/ 2240022 w 8820150"/>
              <a:gd name="connsiteY1946" fmla="*/ 3430509 h 6838950"/>
              <a:gd name="connsiteX1947" fmla="*/ 2253628 w 8820150"/>
              <a:gd name="connsiteY1947" fmla="*/ 3429687 h 6838950"/>
              <a:gd name="connsiteX1948" fmla="*/ 2213034 w 8820150"/>
              <a:gd name="connsiteY1948" fmla="*/ 3420435 h 6838950"/>
              <a:gd name="connsiteX1949" fmla="*/ 2234158 w 8820150"/>
              <a:gd name="connsiteY1949" fmla="*/ 3422388 h 6838950"/>
              <a:gd name="connsiteX1950" fmla="*/ 1975006 w 8820150"/>
              <a:gd name="connsiteY1950" fmla="*/ 3376250 h 6838950"/>
              <a:gd name="connsiteX1951" fmla="*/ 1642818 w 8820150"/>
              <a:gd name="connsiteY1951" fmla="*/ 3312105 h 6838950"/>
              <a:gd name="connsiteX1952" fmla="*/ 2034146 w 8820150"/>
              <a:gd name="connsiteY1952" fmla="*/ 3375945 h 6838950"/>
              <a:gd name="connsiteX1953" fmla="*/ 2165945 w 8820150"/>
              <a:gd name="connsiteY1953" fmla="*/ 3394330 h 6838950"/>
              <a:gd name="connsiteX1954" fmla="*/ 2156706 w 8820150"/>
              <a:gd name="connsiteY1954" fmla="*/ 3382901 h 6838950"/>
              <a:gd name="connsiteX1955" fmla="*/ 2151525 w 8820150"/>
              <a:gd name="connsiteY1955" fmla="*/ 3381084 h 6838950"/>
              <a:gd name="connsiteX1956" fmla="*/ 2110188 w 8820150"/>
              <a:gd name="connsiteY1956" fmla="*/ 3374224 h 6838950"/>
              <a:gd name="connsiteX1957" fmla="*/ 2127722 w 8820150"/>
              <a:gd name="connsiteY1957" fmla="*/ 3374065 h 6838950"/>
              <a:gd name="connsiteX1958" fmla="*/ 2131565 w 8820150"/>
              <a:gd name="connsiteY1958" fmla="*/ 3374076 h 6838950"/>
              <a:gd name="connsiteX1959" fmla="*/ 2122391 w 8820150"/>
              <a:gd name="connsiteY1959" fmla="*/ 3370855 h 6838950"/>
              <a:gd name="connsiteX1960" fmla="*/ 2052620 w 8820150"/>
              <a:gd name="connsiteY1960" fmla="*/ 3356092 h 6838950"/>
              <a:gd name="connsiteX1961" fmla="*/ 1830713 w 8820150"/>
              <a:gd name="connsiteY1961" fmla="*/ 3316495 h 6838950"/>
              <a:gd name="connsiteX1962" fmla="*/ 1632001 w 8820150"/>
              <a:gd name="connsiteY1962" fmla="*/ 3284513 h 6838950"/>
              <a:gd name="connsiteX1963" fmla="*/ 1620684 w 8820150"/>
              <a:gd name="connsiteY1963" fmla="*/ 3286850 h 6838950"/>
              <a:gd name="connsiteX1964" fmla="*/ 1516794 w 8820150"/>
              <a:gd name="connsiteY1964" fmla="*/ 3285911 h 6838950"/>
              <a:gd name="connsiteX1965" fmla="*/ 1525101 w 8820150"/>
              <a:gd name="connsiteY1965" fmla="*/ 3291569 h 6838950"/>
              <a:gd name="connsiteX1966" fmla="*/ 1513643 w 8820150"/>
              <a:gd name="connsiteY1966" fmla="*/ 3293884 h 6838950"/>
              <a:gd name="connsiteX1967" fmla="*/ 1495227 w 8820150"/>
              <a:gd name="connsiteY1967" fmla="*/ 3285716 h 6838950"/>
              <a:gd name="connsiteX1968" fmla="*/ 1337307 w 8820150"/>
              <a:gd name="connsiteY1968" fmla="*/ 3284291 h 6838950"/>
              <a:gd name="connsiteX1969" fmla="*/ 1294075 w 8820150"/>
              <a:gd name="connsiteY1969" fmla="*/ 3282962 h 6838950"/>
              <a:gd name="connsiteX1970" fmla="*/ 1321549 w 8820150"/>
              <a:gd name="connsiteY1970" fmla="*/ 3276880 h 6838950"/>
              <a:gd name="connsiteX1971" fmla="*/ 1394798 w 8820150"/>
              <a:gd name="connsiteY1971" fmla="*/ 3259713 h 6838950"/>
              <a:gd name="connsiteX1972" fmla="*/ 1392629 w 8820150"/>
              <a:gd name="connsiteY1972" fmla="*/ 3258139 h 6838950"/>
              <a:gd name="connsiteX1973" fmla="*/ 1478371 w 8820150"/>
              <a:gd name="connsiteY1973" fmla="*/ 3258081 h 6838950"/>
              <a:gd name="connsiteX1974" fmla="*/ 1380461 w 8820150"/>
              <a:gd name="connsiteY1974" fmla="*/ 3240970 h 6838950"/>
              <a:gd name="connsiteX1975" fmla="*/ 1179759 w 8820150"/>
              <a:gd name="connsiteY1975" fmla="*/ 3195609 h 6838950"/>
              <a:gd name="connsiteX1976" fmla="*/ 1377306 w 8820150"/>
              <a:gd name="connsiteY1976" fmla="*/ 3220675 h 6838950"/>
              <a:gd name="connsiteX1977" fmla="*/ 1576784 w 8820150"/>
              <a:gd name="connsiteY1977" fmla="*/ 3255257 h 6838950"/>
              <a:gd name="connsiteX1978" fmla="*/ 1634911 w 8820150"/>
              <a:gd name="connsiteY1978" fmla="*/ 3251772 h 6838950"/>
              <a:gd name="connsiteX1979" fmla="*/ 1549991 w 8820150"/>
              <a:gd name="connsiteY1979" fmla="*/ 3235899 h 6838950"/>
              <a:gd name="connsiteX1980" fmla="*/ 1263651 w 8820150"/>
              <a:gd name="connsiteY1980" fmla="*/ 3177778 h 6838950"/>
              <a:gd name="connsiteX1981" fmla="*/ 1304861 w 8820150"/>
              <a:gd name="connsiteY1981" fmla="*/ 3177799 h 6838950"/>
              <a:gd name="connsiteX1982" fmla="*/ 1306642 w 8820150"/>
              <a:gd name="connsiteY1982" fmla="*/ 3177672 h 6838950"/>
              <a:gd name="connsiteX1983" fmla="*/ 1319378 w 8820150"/>
              <a:gd name="connsiteY1983" fmla="*/ 3179640 h 6838950"/>
              <a:gd name="connsiteX1984" fmla="*/ 1521911 w 8820150"/>
              <a:gd name="connsiteY1984" fmla="*/ 3214991 h 6838950"/>
              <a:gd name="connsiteX1985" fmla="*/ 1386269 w 8820150"/>
              <a:gd name="connsiteY1985" fmla="*/ 3174791 h 6838950"/>
              <a:gd name="connsiteX1986" fmla="*/ 1371753 w 8820150"/>
              <a:gd name="connsiteY1986" fmla="*/ 3172464 h 6838950"/>
              <a:gd name="connsiteX1987" fmla="*/ 1384399 w 8820150"/>
              <a:gd name="connsiteY1987" fmla="*/ 3161647 h 6838950"/>
              <a:gd name="connsiteX1988" fmla="*/ 1335427 w 8820150"/>
              <a:gd name="connsiteY1988" fmla="*/ 3156691 h 6838950"/>
              <a:gd name="connsiteX1989" fmla="*/ 1276854 w 8820150"/>
              <a:gd name="connsiteY1989" fmla="*/ 3155853 h 6838950"/>
              <a:gd name="connsiteX1990" fmla="*/ 1236615 w 8820150"/>
              <a:gd name="connsiteY1990" fmla="*/ 3147486 h 6838950"/>
              <a:gd name="connsiteX1991" fmla="*/ 1367374 w 8820150"/>
              <a:gd name="connsiteY1991" fmla="*/ 3156169 h 6838950"/>
              <a:gd name="connsiteX1992" fmla="*/ 1769301 w 8820150"/>
              <a:gd name="connsiteY1992" fmla="*/ 3229702 h 6838950"/>
              <a:gd name="connsiteX1993" fmla="*/ 1838971 w 8820150"/>
              <a:gd name="connsiteY1993" fmla="*/ 3241808 h 6838950"/>
              <a:gd name="connsiteX1994" fmla="*/ 1873194 w 8820150"/>
              <a:gd name="connsiteY1994" fmla="*/ 3242781 h 6838950"/>
              <a:gd name="connsiteX1995" fmla="*/ 1857879 w 8820150"/>
              <a:gd name="connsiteY1995" fmla="*/ 3245093 h 6838950"/>
              <a:gd name="connsiteX1996" fmla="*/ 2073432 w 8820150"/>
              <a:gd name="connsiteY1996" fmla="*/ 3282546 h 6838950"/>
              <a:gd name="connsiteX1997" fmla="*/ 2139454 w 8820150"/>
              <a:gd name="connsiteY1997" fmla="*/ 3271590 h 6838950"/>
              <a:gd name="connsiteX1998" fmla="*/ 2079772 w 8820150"/>
              <a:gd name="connsiteY1998" fmla="*/ 3260425 h 6838950"/>
              <a:gd name="connsiteX1999" fmla="*/ 1768597 w 8820150"/>
              <a:gd name="connsiteY1999" fmla="*/ 3205056 h 6838950"/>
              <a:gd name="connsiteX2000" fmla="*/ 1531782 w 8820150"/>
              <a:gd name="connsiteY2000" fmla="*/ 3163297 h 6838950"/>
              <a:gd name="connsiteX2001" fmla="*/ 1602514 w 8820150"/>
              <a:gd name="connsiteY2001" fmla="*/ 3158644 h 6838950"/>
              <a:gd name="connsiteX2002" fmla="*/ 1616332 w 8820150"/>
              <a:gd name="connsiteY2002" fmla="*/ 3161724 h 6838950"/>
              <a:gd name="connsiteX2003" fmla="*/ 1639550 w 8820150"/>
              <a:gd name="connsiteY2003" fmla="*/ 3159284 h 6838950"/>
              <a:gd name="connsiteX2004" fmla="*/ 1784541 w 8820150"/>
              <a:gd name="connsiteY2004" fmla="*/ 3153798 h 6838950"/>
              <a:gd name="connsiteX2005" fmla="*/ 1921315 w 8820150"/>
              <a:gd name="connsiteY2005" fmla="*/ 3150080 h 6838950"/>
              <a:gd name="connsiteX2006" fmla="*/ 1941090 w 8820150"/>
              <a:gd name="connsiteY2006" fmla="*/ 3149003 h 6838950"/>
              <a:gd name="connsiteX2007" fmla="*/ 2093667 w 8820150"/>
              <a:gd name="connsiteY2007" fmla="*/ 3172998 h 6838950"/>
              <a:gd name="connsiteX2008" fmla="*/ 1907631 w 8820150"/>
              <a:gd name="connsiteY2008" fmla="*/ 3165368 h 6838950"/>
              <a:gd name="connsiteX2009" fmla="*/ 1690639 w 8820150"/>
              <a:gd name="connsiteY2009" fmla="*/ 3173854 h 6838950"/>
              <a:gd name="connsiteX2010" fmla="*/ 1664247 w 8820150"/>
              <a:gd name="connsiteY2010" fmla="*/ 3172980 h 6838950"/>
              <a:gd name="connsiteX2011" fmla="*/ 1665828 w 8820150"/>
              <a:gd name="connsiteY2011" fmla="*/ 3173397 h 6838950"/>
              <a:gd name="connsiteX2012" fmla="*/ 1671760 w 8820150"/>
              <a:gd name="connsiteY2012" fmla="*/ 3175054 h 6838950"/>
              <a:gd name="connsiteX2013" fmla="*/ 2192803 w 8820150"/>
              <a:gd name="connsiteY2013" fmla="*/ 3257958 h 6838950"/>
              <a:gd name="connsiteX2014" fmla="*/ 2206920 w 8820150"/>
              <a:gd name="connsiteY2014" fmla="*/ 3260397 h 6838950"/>
              <a:gd name="connsiteX2015" fmla="*/ 2259158 w 8820150"/>
              <a:gd name="connsiteY2015" fmla="*/ 3251730 h 6838950"/>
              <a:gd name="connsiteX2016" fmla="*/ 2234692 w 8820150"/>
              <a:gd name="connsiteY2016" fmla="*/ 3251525 h 6838950"/>
              <a:gd name="connsiteX2017" fmla="*/ 2206145 w 8820150"/>
              <a:gd name="connsiteY2017" fmla="*/ 3243007 h 6838950"/>
              <a:gd name="connsiteX2018" fmla="*/ 2231468 w 8820150"/>
              <a:gd name="connsiteY2018" fmla="*/ 3239583 h 6838950"/>
              <a:gd name="connsiteX2019" fmla="*/ 2260031 w 8820150"/>
              <a:gd name="connsiteY2019" fmla="*/ 3251584 h 6838950"/>
              <a:gd name="connsiteX2020" fmla="*/ 2353412 w 8820150"/>
              <a:gd name="connsiteY2020" fmla="*/ 3236089 h 6838950"/>
              <a:gd name="connsiteX2021" fmla="*/ 2289305 w 8820150"/>
              <a:gd name="connsiteY2021" fmla="*/ 3230927 h 6838950"/>
              <a:gd name="connsiteX2022" fmla="*/ 2271705 w 8820150"/>
              <a:gd name="connsiteY2022" fmla="*/ 3227820 h 6838950"/>
              <a:gd name="connsiteX2023" fmla="*/ 2128300 w 8820150"/>
              <a:gd name="connsiteY2023" fmla="*/ 3244296 h 6838950"/>
              <a:gd name="connsiteX2024" fmla="*/ 2283412 w 8820150"/>
              <a:gd name="connsiteY2024" fmla="*/ 3208934 h 6838950"/>
              <a:gd name="connsiteX2025" fmla="*/ 2307757 w 8820150"/>
              <a:gd name="connsiteY2025" fmla="*/ 3204888 h 6838950"/>
              <a:gd name="connsiteX2026" fmla="*/ 2231468 w 8820150"/>
              <a:gd name="connsiteY2026" fmla="*/ 3189849 h 6838950"/>
              <a:gd name="connsiteX2027" fmla="*/ 2333645 w 8820150"/>
              <a:gd name="connsiteY2027" fmla="*/ 3200587 h 6838950"/>
              <a:gd name="connsiteX2028" fmla="*/ 2372605 w 8820150"/>
              <a:gd name="connsiteY2028" fmla="*/ 3194112 h 6838950"/>
              <a:gd name="connsiteX2029" fmla="*/ 2273554 w 8820150"/>
              <a:gd name="connsiteY2029" fmla="*/ 3185588 h 6838950"/>
              <a:gd name="connsiteX2030" fmla="*/ 2066058 w 8820150"/>
              <a:gd name="connsiteY2030" fmla="*/ 3148075 h 6838950"/>
              <a:gd name="connsiteX2031" fmla="*/ 2037205 w 8820150"/>
              <a:gd name="connsiteY2031" fmla="*/ 3143709 h 6838950"/>
              <a:gd name="connsiteX2032" fmla="*/ 2133272 w 8820150"/>
              <a:gd name="connsiteY2032" fmla="*/ 3138016 h 6838950"/>
              <a:gd name="connsiteX2033" fmla="*/ 2171612 w 8820150"/>
              <a:gd name="connsiteY2033" fmla="*/ 3136233 h 6838950"/>
              <a:gd name="connsiteX2034" fmla="*/ 2132077 w 8820150"/>
              <a:gd name="connsiteY2034" fmla="*/ 3127486 h 6838950"/>
              <a:gd name="connsiteX2035" fmla="*/ 2122186 w 8820150"/>
              <a:gd name="connsiteY2035" fmla="*/ 3106189 h 6838950"/>
              <a:gd name="connsiteX2036" fmla="*/ 2278173 w 8820150"/>
              <a:gd name="connsiteY2036" fmla="*/ 3125490 h 6838950"/>
              <a:gd name="connsiteX2037" fmla="*/ 2330305 w 8820150"/>
              <a:gd name="connsiteY2037" fmla="*/ 3108990 h 6838950"/>
              <a:gd name="connsiteX2038" fmla="*/ 2313846 w 8820150"/>
              <a:gd name="connsiteY2038" fmla="*/ 3106458 h 6838950"/>
              <a:gd name="connsiteX2039" fmla="*/ 2280819 w 8820150"/>
              <a:gd name="connsiteY2039" fmla="*/ 3101394 h 6838950"/>
              <a:gd name="connsiteX2040" fmla="*/ 2255329 w 8820150"/>
              <a:gd name="connsiteY2040" fmla="*/ 3102655 h 6838950"/>
              <a:gd name="connsiteX2041" fmla="*/ 2152125 w 8820150"/>
              <a:gd name="connsiteY2041" fmla="*/ 3089758 h 6838950"/>
              <a:gd name="connsiteX2042" fmla="*/ 2174691 w 8820150"/>
              <a:gd name="connsiteY2042" fmla="*/ 3089925 h 6838950"/>
              <a:gd name="connsiteX2043" fmla="*/ 2190507 w 8820150"/>
              <a:gd name="connsiteY2043" fmla="*/ 3087546 h 6838950"/>
              <a:gd name="connsiteX2044" fmla="*/ 2122778 w 8820150"/>
              <a:gd name="connsiteY2044" fmla="*/ 3077163 h 6838950"/>
              <a:gd name="connsiteX2045" fmla="*/ 2156522 w 8820150"/>
              <a:gd name="connsiteY2045" fmla="*/ 3073587 h 6838950"/>
              <a:gd name="connsiteX2046" fmla="*/ 2103416 w 8820150"/>
              <a:gd name="connsiteY2046" fmla="*/ 3070402 h 6838950"/>
              <a:gd name="connsiteX2047" fmla="*/ 2123001 w 8820150"/>
              <a:gd name="connsiteY2047" fmla="*/ 3058695 h 6838950"/>
              <a:gd name="connsiteX2048" fmla="*/ 2237863 w 8820150"/>
              <a:gd name="connsiteY2048" fmla="*/ 3056291 h 6838950"/>
              <a:gd name="connsiteX2049" fmla="*/ 2244598 w 8820150"/>
              <a:gd name="connsiteY2049" fmla="*/ 3050670 h 6838950"/>
              <a:gd name="connsiteX2050" fmla="*/ 2076182 w 8820150"/>
              <a:gd name="connsiteY2050" fmla="*/ 3046963 h 6838950"/>
              <a:gd name="connsiteX2051" fmla="*/ 1951677 w 8820150"/>
              <a:gd name="connsiteY2051" fmla="*/ 3048984 h 6838950"/>
              <a:gd name="connsiteX2052" fmla="*/ 1865041 w 8820150"/>
              <a:gd name="connsiteY2052" fmla="*/ 3034380 h 6838950"/>
              <a:gd name="connsiteX2053" fmla="*/ 1854588 w 8820150"/>
              <a:gd name="connsiteY2053" fmla="*/ 3032646 h 6838950"/>
              <a:gd name="connsiteX2054" fmla="*/ 1903939 w 8820150"/>
              <a:gd name="connsiteY2054" fmla="*/ 3029733 h 6838950"/>
              <a:gd name="connsiteX2055" fmla="*/ 2100213 w 8820150"/>
              <a:gd name="connsiteY2055" fmla="*/ 3023222 h 6838950"/>
              <a:gd name="connsiteX2056" fmla="*/ 2212318 w 8820150"/>
              <a:gd name="connsiteY2056" fmla="*/ 3023115 h 6838950"/>
              <a:gd name="connsiteX2057" fmla="*/ 2296104 w 8820150"/>
              <a:gd name="connsiteY2057" fmla="*/ 3024933 h 6838950"/>
              <a:gd name="connsiteX2058" fmla="*/ 2295326 w 8820150"/>
              <a:gd name="connsiteY2058" fmla="*/ 3021214 h 6838950"/>
              <a:gd name="connsiteX2059" fmla="*/ 2293237 w 8820150"/>
              <a:gd name="connsiteY2059" fmla="*/ 3008994 h 6838950"/>
              <a:gd name="connsiteX2060" fmla="*/ 2104523 w 8820150"/>
              <a:gd name="connsiteY2060" fmla="*/ 3000000 h 6838950"/>
              <a:gd name="connsiteX2061" fmla="*/ 2107923 w 8820150"/>
              <a:gd name="connsiteY2061" fmla="*/ 2982017 h 6838950"/>
              <a:gd name="connsiteX2062" fmla="*/ 2125620 w 8820150"/>
              <a:gd name="connsiteY2062" fmla="*/ 2981091 h 6838950"/>
              <a:gd name="connsiteX2063" fmla="*/ 2121273 w 8820150"/>
              <a:gd name="connsiteY2063" fmla="*/ 2980022 h 6838950"/>
              <a:gd name="connsiteX2064" fmla="*/ 2039770 w 8820150"/>
              <a:gd name="connsiteY2064" fmla="*/ 2989615 h 6838950"/>
              <a:gd name="connsiteX2065" fmla="*/ 1958200 w 8820150"/>
              <a:gd name="connsiteY2065" fmla="*/ 2969536 h 6838950"/>
              <a:gd name="connsiteX2066" fmla="*/ 1749532 w 8820150"/>
              <a:gd name="connsiteY2066" fmla="*/ 2975920 h 6838950"/>
              <a:gd name="connsiteX2067" fmla="*/ 1852163 w 8820150"/>
              <a:gd name="connsiteY2067" fmla="*/ 2952799 h 6838950"/>
              <a:gd name="connsiteX2068" fmla="*/ 1995210 w 8820150"/>
              <a:gd name="connsiteY2068" fmla="*/ 2948991 h 6838950"/>
              <a:gd name="connsiteX2069" fmla="*/ 2011324 w 8820150"/>
              <a:gd name="connsiteY2069" fmla="*/ 2937990 h 6838950"/>
              <a:gd name="connsiteX2070" fmla="*/ 1936049 w 8820150"/>
              <a:gd name="connsiteY2070" fmla="*/ 2939268 h 6838950"/>
              <a:gd name="connsiteX2071" fmla="*/ 1457164 w 8820150"/>
              <a:gd name="connsiteY2071" fmla="*/ 2932284 h 6838950"/>
              <a:gd name="connsiteX2072" fmla="*/ 1828409 w 8820150"/>
              <a:gd name="connsiteY2072" fmla="*/ 2913988 h 6838950"/>
              <a:gd name="connsiteX2073" fmla="*/ 1894779 w 8820150"/>
              <a:gd name="connsiteY2073" fmla="*/ 2909682 h 6838950"/>
              <a:gd name="connsiteX2074" fmla="*/ 1858394 w 8820150"/>
              <a:gd name="connsiteY2074" fmla="*/ 2905949 h 6838950"/>
              <a:gd name="connsiteX2075" fmla="*/ 1776455 w 8820150"/>
              <a:gd name="connsiteY2075" fmla="*/ 2895142 h 6838950"/>
              <a:gd name="connsiteX2076" fmla="*/ 1656854 w 8820150"/>
              <a:gd name="connsiteY2076" fmla="*/ 2897310 h 6838950"/>
              <a:gd name="connsiteX2077" fmla="*/ 1630536 w 8820150"/>
              <a:gd name="connsiteY2077" fmla="*/ 2889148 h 6838950"/>
              <a:gd name="connsiteX2078" fmla="*/ 1671237 w 8820150"/>
              <a:gd name="connsiteY2078" fmla="*/ 2885703 h 6838950"/>
              <a:gd name="connsiteX2079" fmla="*/ 1772680 w 8820150"/>
              <a:gd name="connsiteY2079" fmla="*/ 2894883 h 6838950"/>
              <a:gd name="connsiteX2080" fmla="*/ 2092369 w 8820150"/>
              <a:gd name="connsiteY2080" fmla="*/ 2858221 h 6838950"/>
              <a:gd name="connsiteX2081" fmla="*/ 2662990 w 8820150"/>
              <a:gd name="connsiteY2081" fmla="*/ 2784505 h 6838950"/>
              <a:gd name="connsiteX2082" fmla="*/ 2878702 w 8820150"/>
              <a:gd name="connsiteY2082" fmla="*/ 2729306 h 6838950"/>
              <a:gd name="connsiteX2083" fmla="*/ 2878851 w 8820150"/>
              <a:gd name="connsiteY2083" fmla="*/ 2729222 h 6838950"/>
              <a:gd name="connsiteX2084" fmla="*/ 2876740 w 8820150"/>
              <a:gd name="connsiteY2084" fmla="*/ 2729499 h 6838950"/>
              <a:gd name="connsiteX2085" fmla="*/ 2225645 w 8820150"/>
              <a:gd name="connsiteY2085" fmla="*/ 2817141 h 6838950"/>
              <a:gd name="connsiteX2086" fmla="*/ 2016085 w 8820150"/>
              <a:gd name="connsiteY2086" fmla="*/ 2835933 h 6838950"/>
              <a:gd name="connsiteX2087" fmla="*/ 2111898 w 8820150"/>
              <a:gd name="connsiteY2087" fmla="*/ 2802592 h 6838950"/>
              <a:gd name="connsiteX2088" fmla="*/ 2480039 w 8820150"/>
              <a:gd name="connsiteY2088" fmla="*/ 2745132 h 6838950"/>
              <a:gd name="connsiteX2089" fmla="*/ 2394915 w 8820150"/>
              <a:gd name="connsiteY2089" fmla="*/ 2749770 h 6838950"/>
              <a:gd name="connsiteX2090" fmla="*/ 2088633 w 8820150"/>
              <a:gd name="connsiteY2090" fmla="*/ 2787674 h 6838950"/>
              <a:gd name="connsiteX2091" fmla="*/ 1733285 w 8820150"/>
              <a:gd name="connsiteY2091" fmla="*/ 2847421 h 6838950"/>
              <a:gd name="connsiteX2092" fmla="*/ 1841086 w 8820150"/>
              <a:gd name="connsiteY2092" fmla="*/ 2815396 h 6838950"/>
              <a:gd name="connsiteX2093" fmla="*/ 1980831 w 8820150"/>
              <a:gd name="connsiteY2093" fmla="*/ 2786859 h 6838950"/>
              <a:gd name="connsiteX2094" fmla="*/ 2004117 w 8820150"/>
              <a:gd name="connsiteY2094" fmla="*/ 2783322 h 6838950"/>
              <a:gd name="connsiteX2095" fmla="*/ 2039577 w 8820150"/>
              <a:gd name="connsiteY2095" fmla="*/ 2782357 h 6838950"/>
              <a:gd name="connsiteX2096" fmla="*/ 2095412 w 8820150"/>
              <a:gd name="connsiteY2096" fmla="*/ 2776602 h 6838950"/>
              <a:gd name="connsiteX2097" fmla="*/ 2089997 w 8820150"/>
              <a:gd name="connsiteY2097" fmla="*/ 2776189 h 6838950"/>
              <a:gd name="connsiteX2098" fmla="*/ 2117192 w 8820150"/>
              <a:gd name="connsiteY2098" fmla="*/ 2770646 h 6838950"/>
              <a:gd name="connsiteX2099" fmla="*/ 2145433 w 8820150"/>
              <a:gd name="connsiteY2099" fmla="*/ 2769849 h 6838950"/>
              <a:gd name="connsiteX2100" fmla="*/ 2106891 w 8820150"/>
              <a:gd name="connsiteY2100" fmla="*/ 2762511 h 6838950"/>
              <a:gd name="connsiteX2101" fmla="*/ 2060100 w 8820150"/>
              <a:gd name="connsiteY2101" fmla="*/ 2759139 h 6838950"/>
              <a:gd name="connsiteX2102" fmla="*/ 2063653 w 8820150"/>
              <a:gd name="connsiteY2102" fmla="*/ 2757558 h 6838950"/>
              <a:gd name="connsiteX2103" fmla="*/ 2128028 w 8820150"/>
              <a:gd name="connsiteY2103" fmla="*/ 2754176 h 6838950"/>
              <a:gd name="connsiteX2104" fmla="*/ 2186377 w 8820150"/>
              <a:gd name="connsiteY2104" fmla="*/ 2728201 h 6838950"/>
              <a:gd name="connsiteX2105" fmla="*/ 2347475 w 8820150"/>
              <a:gd name="connsiteY2105" fmla="*/ 2705706 h 6838950"/>
              <a:gd name="connsiteX2106" fmla="*/ 2264147 w 8820150"/>
              <a:gd name="connsiteY2106" fmla="*/ 2701563 h 6838950"/>
              <a:gd name="connsiteX2107" fmla="*/ 2153829 w 8820150"/>
              <a:gd name="connsiteY2107" fmla="*/ 2717417 h 6838950"/>
              <a:gd name="connsiteX2108" fmla="*/ 2109812 w 8820150"/>
              <a:gd name="connsiteY2108" fmla="*/ 2703752 h 6838950"/>
              <a:gd name="connsiteX2109" fmla="*/ 1965993 w 8820150"/>
              <a:gd name="connsiteY2109" fmla="*/ 2723544 h 6838950"/>
              <a:gd name="connsiteX2110" fmla="*/ 1946032 w 8820150"/>
              <a:gd name="connsiteY2110" fmla="*/ 2727939 h 6838950"/>
              <a:gd name="connsiteX2111" fmla="*/ 1939997 w 8820150"/>
              <a:gd name="connsiteY2111" fmla="*/ 2727985 h 6838950"/>
              <a:gd name="connsiteX2112" fmla="*/ 1895725 w 8820150"/>
              <a:gd name="connsiteY2112" fmla="*/ 2734114 h 6838950"/>
              <a:gd name="connsiteX2113" fmla="*/ 2018628 w 8820150"/>
              <a:gd name="connsiteY2113" fmla="*/ 2711753 h 6838950"/>
              <a:gd name="connsiteX2114" fmla="*/ 2201180 w 8820150"/>
              <a:gd name="connsiteY2114" fmla="*/ 2680374 h 6838950"/>
              <a:gd name="connsiteX2115" fmla="*/ 2310306 w 8820150"/>
              <a:gd name="connsiteY2115" fmla="*/ 2647757 h 6838950"/>
              <a:gd name="connsiteX2116" fmla="*/ 2423747 w 8820150"/>
              <a:gd name="connsiteY2116" fmla="*/ 2622535 h 6838950"/>
              <a:gd name="connsiteX2117" fmla="*/ 2444712 w 8820150"/>
              <a:gd name="connsiteY2117" fmla="*/ 2579945 h 6838950"/>
              <a:gd name="connsiteX2118" fmla="*/ 2695380 w 8820150"/>
              <a:gd name="connsiteY2118" fmla="*/ 2542852 h 6838950"/>
              <a:gd name="connsiteX2119" fmla="*/ 2960540 w 8820150"/>
              <a:gd name="connsiteY2119" fmla="*/ 2503144 h 6838950"/>
              <a:gd name="connsiteX2120" fmla="*/ 2962241 w 8820150"/>
              <a:gd name="connsiteY2120" fmla="*/ 2500197 h 6838950"/>
              <a:gd name="connsiteX2121" fmla="*/ 2967096 w 8820150"/>
              <a:gd name="connsiteY2121" fmla="*/ 2489960 h 6838950"/>
              <a:gd name="connsiteX2122" fmla="*/ 2799989 w 8820150"/>
              <a:gd name="connsiteY2122" fmla="*/ 2511085 h 6838950"/>
              <a:gd name="connsiteX2123" fmla="*/ 2334996 w 8820150"/>
              <a:gd name="connsiteY2123" fmla="*/ 2570256 h 6838950"/>
              <a:gd name="connsiteX2124" fmla="*/ 2153149 w 8820150"/>
              <a:gd name="connsiteY2124" fmla="*/ 2594004 h 6838950"/>
              <a:gd name="connsiteX2125" fmla="*/ 2133652 w 8820150"/>
              <a:gd name="connsiteY2125" fmla="*/ 2597241 h 6838950"/>
              <a:gd name="connsiteX2126" fmla="*/ 2119269 w 8820150"/>
              <a:gd name="connsiteY2126" fmla="*/ 2599482 h 6838950"/>
              <a:gd name="connsiteX2127" fmla="*/ 2119936 w 8820150"/>
              <a:gd name="connsiteY2127" fmla="*/ 2598546 h 6838950"/>
              <a:gd name="connsiteX2128" fmla="*/ 2127602 w 8820150"/>
              <a:gd name="connsiteY2128" fmla="*/ 2597528 h 6838950"/>
              <a:gd name="connsiteX2129" fmla="*/ 2121297 w 8820150"/>
              <a:gd name="connsiteY2129" fmla="*/ 2597626 h 6838950"/>
              <a:gd name="connsiteX2130" fmla="*/ 2119936 w 8820150"/>
              <a:gd name="connsiteY2130" fmla="*/ 2598546 h 6838950"/>
              <a:gd name="connsiteX2131" fmla="*/ 2101997 w 8820150"/>
              <a:gd name="connsiteY2131" fmla="*/ 2600559 h 6838950"/>
              <a:gd name="connsiteX2132" fmla="*/ 2109589 w 8820150"/>
              <a:gd name="connsiteY2132" fmla="*/ 2600989 h 6838950"/>
              <a:gd name="connsiteX2133" fmla="*/ 2101968 w 8820150"/>
              <a:gd name="connsiteY2133" fmla="*/ 2602176 h 6838950"/>
              <a:gd name="connsiteX2134" fmla="*/ 2077417 w 8820150"/>
              <a:gd name="connsiteY2134" fmla="*/ 2605674 h 6838950"/>
              <a:gd name="connsiteX2135" fmla="*/ 2072128 w 8820150"/>
              <a:gd name="connsiteY2135" fmla="*/ 2603911 h 6838950"/>
              <a:gd name="connsiteX2136" fmla="*/ 2043302 w 8820150"/>
              <a:gd name="connsiteY2136" fmla="*/ 2607145 h 6838950"/>
              <a:gd name="connsiteX2137" fmla="*/ 1993946 w 8820150"/>
              <a:gd name="connsiteY2137" fmla="*/ 2611676 h 6838950"/>
              <a:gd name="connsiteX2138" fmla="*/ 2015921 w 8820150"/>
              <a:gd name="connsiteY2138" fmla="*/ 2605875 h 6838950"/>
              <a:gd name="connsiteX2139" fmla="*/ 2033177 w 8820150"/>
              <a:gd name="connsiteY2139" fmla="*/ 2601523 h 6838950"/>
              <a:gd name="connsiteX2140" fmla="*/ 2039560 w 8820150"/>
              <a:gd name="connsiteY2140" fmla="*/ 2601007 h 6838950"/>
              <a:gd name="connsiteX2141" fmla="*/ 2034340 w 8820150"/>
              <a:gd name="connsiteY2141" fmla="*/ 2601231 h 6838950"/>
              <a:gd name="connsiteX2142" fmla="*/ 2045833 w 8820150"/>
              <a:gd name="connsiteY2142" fmla="*/ 2598333 h 6838950"/>
              <a:gd name="connsiteX2143" fmla="*/ 2023876 w 8820150"/>
              <a:gd name="connsiteY2143" fmla="*/ 2597677 h 6838950"/>
              <a:gd name="connsiteX2144" fmla="*/ 1983497 w 8820150"/>
              <a:gd name="connsiteY2144" fmla="*/ 2603413 h 6838950"/>
              <a:gd name="connsiteX2145" fmla="*/ 1970638 w 8820150"/>
              <a:gd name="connsiteY2145" fmla="*/ 2603964 h 6838950"/>
              <a:gd name="connsiteX2146" fmla="*/ 1951806 w 8820150"/>
              <a:gd name="connsiteY2146" fmla="*/ 2605998 h 6838950"/>
              <a:gd name="connsiteX2147" fmla="*/ 1969226 w 8820150"/>
              <a:gd name="connsiteY2147" fmla="*/ 2605440 h 6838950"/>
              <a:gd name="connsiteX2148" fmla="*/ 1968877 w 8820150"/>
              <a:gd name="connsiteY2148" fmla="*/ 2605489 h 6838950"/>
              <a:gd name="connsiteX2149" fmla="*/ 1930798 w 8820150"/>
              <a:gd name="connsiteY2149" fmla="*/ 2610510 h 6838950"/>
              <a:gd name="connsiteX2150" fmla="*/ 1925328 w 8820150"/>
              <a:gd name="connsiteY2150" fmla="*/ 2608983 h 6838950"/>
              <a:gd name="connsiteX2151" fmla="*/ 1937500 w 8820150"/>
              <a:gd name="connsiteY2151" fmla="*/ 2603705 h 6838950"/>
              <a:gd name="connsiteX2152" fmla="*/ 1904470 w 8820150"/>
              <a:gd name="connsiteY2152" fmla="*/ 2603156 h 6838950"/>
              <a:gd name="connsiteX2153" fmla="*/ 1896829 w 8820150"/>
              <a:gd name="connsiteY2153" fmla="*/ 2601022 h 6838950"/>
              <a:gd name="connsiteX2154" fmla="*/ 1875788 w 8820150"/>
              <a:gd name="connsiteY2154" fmla="*/ 2585779 h 6838950"/>
              <a:gd name="connsiteX2155" fmla="*/ 2164444 w 8820150"/>
              <a:gd name="connsiteY2155" fmla="*/ 2539759 h 6838950"/>
              <a:gd name="connsiteX2156" fmla="*/ 2361815 w 8820150"/>
              <a:gd name="connsiteY2156" fmla="*/ 2493134 h 6838950"/>
              <a:gd name="connsiteX2157" fmla="*/ 2398090 w 8820150"/>
              <a:gd name="connsiteY2157" fmla="*/ 2469005 h 6838950"/>
              <a:gd name="connsiteX2158" fmla="*/ 2617923 w 8820150"/>
              <a:gd name="connsiteY2158" fmla="*/ 2436328 h 6838950"/>
              <a:gd name="connsiteX2159" fmla="*/ 2558800 w 8820150"/>
              <a:gd name="connsiteY2159" fmla="*/ 2430721 h 6838950"/>
              <a:gd name="connsiteX2160" fmla="*/ 2528996 w 8820150"/>
              <a:gd name="connsiteY2160" fmla="*/ 2435009 h 6838950"/>
              <a:gd name="connsiteX2161" fmla="*/ 2545558 w 8820150"/>
              <a:gd name="connsiteY2161" fmla="*/ 2434230 h 6838950"/>
              <a:gd name="connsiteX2162" fmla="*/ 2532939 w 8820150"/>
              <a:gd name="connsiteY2162" fmla="*/ 2437575 h 6838950"/>
              <a:gd name="connsiteX2163" fmla="*/ 2520007 w 8820150"/>
              <a:gd name="connsiteY2163" fmla="*/ 2438676 h 6838950"/>
              <a:gd name="connsiteX2164" fmla="*/ 2482624 w 8820150"/>
              <a:gd name="connsiteY2164" fmla="*/ 2422064 h 6838950"/>
              <a:gd name="connsiteX2165" fmla="*/ 2270746 w 8820150"/>
              <a:gd name="connsiteY2165" fmla="*/ 2451197 h 6838950"/>
              <a:gd name="connsiteX2166" fmla="*/ 2239524 w 8820150"/>
              <a:gd name="connsiteY2166" fmla="*/ 2439822 h 6838950"/>
              <a:gd name="connsiteX2167" fmla="*/ 2118647 w 8820150"/>
              <a:gd name="connsiteY2167" fmla="*/ 2453891 h 6838950"/>
              <a:gd name="connsiteX2168" fmla="*/ 2102466 w 8820150"/>
              <a:gd name="connsiteY2168" fmla="*/ 2457100 h 6838950"/>
              <a:gd name="connsiteX2169" fmla="*/ 2100784 w 8820150"/>
              <a:gd name="connsiteY2169" fmla="*/ 2456173 h 6838950"/>
              <a:gd name="connsiteX2170" fmla="*/ 2083167 w 8820150"/>
              <a:gd name="connsiteY2170" fmla="*/ 2448854 h 6838950"/>
              <a:gd name="connsiteX2171" fmla="*/ 2069244 w 8820150"/>
              <a:gd name="connsiteY2171" fmla="*/ 2448105 h 6838950"/>
              <a:gd name="connsiteX2172" fmla="*/ 2258912 w 8820150"/>
              <a:gd name="connsiteY2172" fmla="*/ 2412507 h 6838950"/>
              <a:gd name="connsiteX2173" fmla="*/ 2568768 w 8820150"/>
              <a:gd name="connsiteY2173" fmla="*/ 2363928 h 6838950"/>
              <a:gd name="connsiteX2174" fmla="*/ 3092696 w 8820150"/>
              <a:gd name="connsiteY2174" fmla="*/ 2292911 h 6838950"/>
              <a:gd name="connsiteX2175" fmla="*/ 3101334 w 8820150"/>
              <a:gd name="connsiteY2175" fmla="*/ 2286502 h 6838950"/>
              <a:gd name="connsiteX2176" fmla="*/ 3098527 w 8820150"/>
              <a:gd name="connsiteY2176" fmla="*/ 2275645 h 6838950"/>
              <a:gd name="connsiteX2177" fmla="*/ 3033468 w 8820150"/>
              <a:gd name="connsiteY2177" fmla="*/ 2283604 h 6838950"/>
              <a:gd name="connsiteX2178" fmla="*/ 2854520 w 8820150"/>
              <a:gd name="connsiteY2178" fmla="*/ 2299079 h 6838950"/>
              <a:gd name="connsiteX2179" fmla="*/ 3000599 w 8820150"/>
              <a:gd name="connsiteY2179" fmla="*/ 2270656 h 6838950"/>
              <a:gd name="connsiteX2180" fmla="*/ 3107505 w 8820150"/>
              <a:gd name="connsiteY2180" fmla="*/ 2256136 h 6838950"/>
              <a:gd name="connsiteX2181" fmla="*/ 3098451 w 8820150"/>
              <a:gd name="connsiteY2181" fmla="*/ 2245811 h 6838950"/>
              <a:gd name="connsiteX2182" fmla="*/ 3090741 w 8820150"/>
              <a:gd name="connsiteY2182" fmla="*/ 2240836 h 6838950"/>
              <a:gd name="connsiteX2183" fmla="*/ 3034551 w 8820150"/>
              <a:gd name="connsiteY2183" fmla="*/ 2246874 h 6838950"/>
              <a:gd name="connsiteX2184" fmla="*/ 2632772 w 8820150"/>
              <a:gd name="connsiteY2184" fmla="*/ 2290043 h 6838950"/>
              <a:gd name="connsiteX2185" fmla="*/ 2037029 w 8820150"/>
              <a:gd name="connsiteY2185" fmla="*/ 2372996 h 6838950"/>
              <a:gd name="connsiteX2186" fmla="*/ 2073301 w 8820150"/>
              <a:gd name="connsiteY2186" fmla="*/ 2348867 h 6838950"/>
              <a:gd name="connsiteX2187" fmla="*/ 1812962 w 8820150"/>
              <a:gd name="connsiteY2187" fmla="*/ 2374303 h 6838950"/>
              <a:gd name="connsiteX2188" fmla="*/ 2107863 w 8820150"/>
              <a:gd name="connsiteY2188" fmla="*/ 2309539 h 6838950"/>
              <a:gd name="connsiteX2189" fmla="*/ 2079761 w 8820150"/>
              <a:gd name="connsiteY2189" fmla="*/ 2288792 h 6838950"/>
              <a:gd name="connsiteX2190" fmla="*/ 2112912 w 8820150"/>
              <a:gd name="connsiteY2190" fmla="*/ 2274033 h 6838950"/>
              <a:gd name="connsiteX2191" fmla="*/ 1959771 w 8820150"/>
              <a:gd name="connsiteY2191" fmla="*/ 2292986 h 6838950"/>
              <a:gd name="connsiteX2192" fmla="*/ 1931879 w 8820150"/>
              <a:gd name="connsiteY2192" fmla="*/ 2299759 h 6838950"/>
              <a:gd name="connsiteX2193" fmla="*/ 1931517 w 8820150"/>
              <a:gd name="connsiteY2193" fmla="*/ 2299747 h 6838950"/>
              <a:gd name="connsiteX2194" fmla="*/ 1912622 w 8820150"/>
              <a:gd name="connsiteY2194" fmla="*/ 2302862 h 6838950"/>
              <a:gd name="connsiteX2195" fmla="*/ 1919125 w 8820150"/>
              <a:gd name="connsiteY2195" fmla="*/ 2302858 h 6838950"/>
              <a:gd name="connsiteX2196" fmla="*/ 1884965 w 8820150"/>
              <a:gd name="connsiteY2196" fmla="*/ 2311156 h 6838950"/>
              <a:gd name="connsiteX2197" fmla="*/ 1803512 w 8820150"/>
              <a:gd name="connsiteY2197" fmla="*/ 2321310 h 6838950"/>
              <a:gd name="connsiteX2198" fmla="*/ 1780242 w 8820150"/>
              <a:gd name="connsiteY2198" fmla="*/ 2306391 h 6838950"/>
              <a:gd name="connsiteX2199" fmla="*/ 1597069 w 8820150"/>
              <a:gd name="connsiteY2199" fmla="*/ 2330733 h 6838950"/>
              <a:gd name="connsiteX2200" fmla="*/ 1561149 w 8820150"/>
              <a:gd name="connsiteY2200" fmla="*/ 2320440 h 6838950"/>
              <a:gd name="connsiteX2201" fmla="*/ 1568453 w 8820150"/>
              <a:gd name="connsiteY2201" fmla="*/ 2318689 h 6838950"/>
              <a:gd name="connsiteX2202" fmla="*/ 1572040 w 8820150"/>
              <a:gd name="connsiteY2202" fmla="*/ 2318891 h 6838950"/>
              <a:gd name="connsiteX2203" fmla="*/ 1621924 w 8820150"/>
              <a:gd name="connsiteY2203" fmla="*/ 2320464 h 6838950"/>
              <a:gd name="connsiteX2204" fmla="*/ 1769114 w 8820150"/>
              <a:gd name="connsiteY2204" fmla="*/ 2302961 h 6838950"/>
              <a:gd name="connsiteX2205" fmla="*/ 1815065 w 8820150"/>
              <a:gd name="connsiteY2205" fmla="*/ 2302931 h 6838950"/>
              <a:gd name="connsiteX2206" fmla="*/ 1813186 w 8820150"/>
              <a:gd name="connsiteY2206" fmla="*/ 2302452 h 6838950"/>
              <a:gd name="connsiteX2207" fmla="*/ 1809766 w 8820150"/>
              <a:gd name="connsiteY2207" fmla="*/ 2298507 h 6838950"/>
              <a:gd name="connsiteX2208" fmla="*/ 1816819 w 8820150"/>
              <a:gd name="connsiteY2208" fmla="*/ 2295472 h 6838950"/>
              <a:gd name="connsiteX2209" fmla="*/ 1741950 w 8820150"/>
              <a:gd name="connsiteY2209" fmla="*/ 2292584 h 6838950"/>
              <a:gd name="connsiteX2210" fmla="*/ 1709249 w 8820150"/>
              <a:gd name="connsiteY2210" fmla="*/ 2290258 h 6838950"/>
              <a:gd name="connsiteX2211" fmla="*/ 1712391 w 8820150"/>
              <a:gd name="connsiteY2211" fmla="*/ 2289652 h 6838950"/>
              <a:gd name="connsiteX2212" fmla="*/ 1738023 w 8820150"/>
              <a:gd name="connsiteY2212" fmla="*/ 2283948 h 6838950"/>
              <a:gd name="connsiteX2213" fmla="*/ 1790771 w 8820150"/>
              <a:gd name="connsiteY2213" fmla="*/ 2275668 h 6838950"/>
              <a:gd name="connsiteX2214" fmla="*/ 1848495 w 8820150"/>
              <a:gd name="connsiteY2214" fmla="*/ 2275670 h 6838950"/>
              <a:gd name="connsiteX2215" fmla="*/ 1854086 w 8820150"/>
              <a:gd name="connsiteY2215" fmla="*/ 2275767 h 6838950"/>
              <a:gd name="connsiteX2216" fmla="*/ 1842131 w 8820150"/>
              <a:gd name="connsiteY2216" fmla="*/ 2267607 h 6838950"/>
              <a:gd name="connsiteX2217" fmla="*/ 1856307 w 8820150"/>
              <a:gd name="connsiteY2217" fmla="*/ 2265383 h 6838950"/>
              <a:gd name="connsiteX2218" fmla="*/ 1932273 w 8820150"/>
              <a:gd name="connsiteY2218" fmla="*/ 2246696 h 6838950"/>
              <a:gd name="connsiteX2219" fmla="*/ 2030571 w 8820150"/>
              <a:gd name="connsiteY2219" fmla="*/ 2223121 h 6838950"/>
              <a:gd name="connsiteX2220" fmla="*/ 2099231 w 8820150"/>
              <a:gd name="connsiteY2220" fmla="*/ 2208745 h 6838950"/>
              <a:gd name="connsiteX2221" fmla="*/ 2106351 w 8820150"/>
              <a:gd name="connsiteY2221" fmla="*/ 2208723 h 6838950"/>
              <a:gd name="connsiteX2222" fmla="*/ 2138705 w 8820150"/>
              <a:gd name="connsiteY2222" fmla="*/ 2206612 h 6838950"/>
              <a:gd name="connsiteX2223" fmla="*/ 2139800 w 8820150"/>
              <a:gd name="connsiteY2223" fmla="*/ 2200210 h 6838950"/>
              <a:gd name="connsiteX2224" fmla="*/ 2213260 w 8820150"/>
              <a:gd name="connsiteY2224" fmla="*/ 2184655 h 6838950"/>
              <a:gd name="connsiteX2225" fmla="*/ 2311104 w 8820150"/>
              <a:gd name="connsiteY2225" fmla="*/ 2160535 h 6838950"/>
              <a:gd name="connsiteX2226" fmla="*/ 2380097 w 8820150"/>
              <a:gd name="connsiteY2226" fmla="*/ 2151771 h 6838950"/>
              <a:gd name="connsiteX2227" fmla="*/ 2361460 w 8820150"/>
              <a:gd name="connsiteY2227" fmla="*/ 2148593 h 6838950"/>
              <a:gd name="connsiteX2228" fmla="*/ 2311104 w 8820150"/>
              <a:gd name="connsiteY2228" fmla="*/ 2160535 h 6838950"/>
              <a:gd name="connsiteX2229" fmla="*/ 2128206 w 8820150"/>
              <a:gd name="connsiteY2229" fmla="*/ 2185749 h 6838950"/>
              <a:gd name="connsiteX2230" fmla="*/ 2093975 w 8820150"/>
              <a:gd name="connsiteY2230" fmla="*/ 2191708 h 6838950"/>
              <a:gd name="connsiteX2231" fmla="*/ 2057788 w 8820150"/>
              <a:gd name="connsiteY2231" fmla="*/ 2192493 h 6838950"/>
              <a:gd name="connsiteX2232" fmla="*/ 1945682 w 8820150"/>
              <a:gd name="connsiteY2232" fmla="*/ 2192383 h 6838950"/>
              <a:gd name="connsiteX2233" fmla="*/ 1749408 w 8820150"/>
              <a:gd name="connsiteY2233" fmla="*/ 2185873 h 6838950"/>
              <a:gd name="connsiteX2234" fmla="*/ 1700059 w 8820150"/>
              <a:gd name="connsiteY2234" fmla="*/ 2182960 h 6838950"/>
              <a:gd name="connsiteX2235" fmla="*/ 1710512 w 8820150"/>
              <a:gd name="connsiteY2235" fmla="*/ 2181225 h 6838950"/>
              <a:gd name="connsiteX2236" fmla="*/ 1797144 w 8820150"/>
              <a:gd name="connsiteY2236" fmla="*/ 2166621 h 6838950"/>
              <a:gd name="connsiteX2237" fmla="*/ 1921651 w 8820150"/>
              <a:gd name="connsiteY2237" fmla="*/ 2168641 h 6838950"/>
              <a:gd name="connsiteX2238" fmla="*/ 2052466 w 8820150"/>
              <a:gd name="connsiteY2238" fmla="*/ 2147367 h 6838950"/>
              <a:gd name="connsiteX2239" fmla="*/ 1968250 w 8820150"/>
              <a:gd name="connsiteY2239" fmla="*/ 2138442 h 6838950"/>
              <a:gd name="connsiteX2240" fmla="*/ 2035977 w 8820150"/>
              <a:gd name="connsiteY2240" fmla="*/ 2128058 h 6838950"/>
              <a:gd name="connsiteX2241" fmla="*/ 2020159 w 8820150"/>
              <a:gd name="connsiteY2241" fmla="*/ 2125681 h 6838950"/>
              <a:gd name="connsiteX2242" fmla="*/ 1997595 w 8820150"/>
              <a:gd name="connsiteY2242" fmla="*/ 2125846 h 6838950"/>
              <a:gd name="connsiteX2243" fmla="*/ 2100798 w 8820150"/>
              <a:gd name="connsiteY2243" fmla="*/ 2112953 h 6838950"/>
              <a:gd name="connsiteX2244" fmla="*/ 2126289 w 8820150"/>
              <a:gd name="connsiteY2244" fmla="*/ 2114210 h 6838950"/>
              <a:gd name="connsiteX2245" fmla="*/ 2159316 w 8820150"/>
              <a:gd name="connsiteY2245" fmla="*/ 2109148 h 6838950"/>
              <a:gd name="connsiteX2246" fmla="*/ 2288513 w 8820150"/>
              <a:gd name="connsiteY2246" fmla="*/ 2089272 h 6838950"/>
              <a:gd name="connsiteX2247" fmla="*/ 2220484 w 8820150"/>
              <a:gd name="connsiteY2247" fmla="*/ 2085809 h 6838950"/>
              <a:gd name="connsiteX2248" fmla="*/ 2168287 w 8820150"/>
              <a:gd name="connsiteY2248" fmla="*/ 2084591 h 6838950"/>
              <a:gd name="connsiteX2249" fmla="*/ 1967655 w 8820150"/>
              <a:gd name="connsiteY2249" fmla="*/ 2109416 h 6838950"/>
              <a:gd name="connsiteX2250" fmla="*/ 1977547 w 8820150"/>
              <a:gd name="connsiteY2250" fmla="*/ 2088120 h 6838950"/>
              <a:gd name="connsiteX2251" fmla="*/ 2017081 w 8820150"/>
              <a:gd name="connsiteY2251" fmla="*/ 2079372 h 6838950"/>
              <a:gd name="connsiteX2252" fmla="*/ 1978740 w 8820150"/>
              <a:gd name="connsiteY2252" fmla="*/ 2077589 h 6838950"/>
              <a:gd name="connsiteX2253" fmla="*/ 1882675 w 8820150"/>
              <a:gd name="connsiteY2253" fmla="*/ 2071895 h 6838950"/>
              <a:gd name="connsiteX2254" fmla="*/ 1911527 w 8820150"/>
              <a:gd name="connsiteY2254" fmla="*/ 2067531 h 6838950"/>
              <a:gd name="connsiteX2255" fmla="*/ 2119023 w 8820150"/>
              <a:gd name="connsiteY2255" fmla="*/ 2030017 h 6838950"/>
              <a:gd name="connsiteX2256" fmla="*/ 2228656 w 8820150"/>
              <a:gd name="connsiteY2256" fmla="*/ 2020584 h 6838950"/>
              <a:gd name="connsiteX2257" fmla="*/ 2263371 w 8820150"/>
              <a:gd name="connsiteY2257" fmla="*/ 2018839 h 6838950"/>
              <a:gd name="connsiteX2258" fmla="*/ 2264599 w 8820150"/>
              <a:gd name="connsiteY2258" fmla="*/ 2018374 h 6838950"/>
              <a:gd name="connsiteX2259" fmla="*/ 2259159 w 8820150"/>
              <a:gd name="connsiteY2259" fmla="*/ 2018181 h 6838950"/>
              <a:gd name="connsiteX2260" fmla="*/ 2214221 w 8820150"/>
              <a:gd name="connsiteY2260" fmla="*/ 2011329 h 6838950"/>
              <a:gd name="connsiteX2261" fmla="*/ 2076937 w 8820150"/>
              <a:gd name="connsiteY2261" fmla="*/ 2025758 h 6838950"/>
              <a:gd name="connsiteX2262" fmla="*/ 2178075 w 8820150"/>
              <a:gd name="connsiteY2262" fmla="*/ 2005818 h 6838950"/>
              <a:gd name="connsiteX2263" fmla="*/ 2175968 w 8820150"/>
              <a:gd name="connsiteY2263" fmla="*/ 2005497 h 6838950"/>
              <a:gd name="connsiteX2264" fmla="*/ 2170407 w 8820150"/>
              <a:gd name="connsiteY2264" fmla="*/ 2006368 h 6838950"/>
              <a:gd name="connsiteX2265" fmla="*/ 2147528 w 8820150"/>
              <a:gd name="connsiteY2265" fmla="*/ 2003899 h 6838950"/>
              <a:gd name="connsiteX2266" fmla="*/ 2110827 w 8820150"/>
              <a:gd name="connsiteY2266" fmla="*/ 1991835 h 6838950"/>
              <a:gd name="connsiteX2267" fmla="*/ 2282296 w 8820150"/>
              <a:gd name="connsiteY2267" fmla="*/ 1975078 h 6838950"/>
              <a:gd name="connsiteX2268" fmla="*/ 2295813 w 8820150"/>
              <a:gd name="connsiteY2268" fmla="*/ 1974269 h 6838950"/>
              <a:gd name="connsiteX2269" fmla="*/ 2282831 w 8820150"/>
              <a:gd name="connsiteY2269" fmla="*/ 1971310 h 6838950"/>
              <a:gd name="connsiteX2270" fmla="*/ 2304219 w 8820150"/>
              <a:gd name="connsiteY2270" fmla="*/ 1973767 h 6838950"/>
              <a:gd name="connsiteX2271" fmla="*/ 2359934 w 8820150"/>
              <a:gd name="connsiteY2271" fmla="*/ 1970436 h 6838950"/>
              <a:gd name="connsiteX2272" fmla="*/ 2388221 w 8820150"/>
              <a:gd name="connsiteY2272" fmla="*/ 1967386 h 6838950"/>
              <a:gd name="connsiteX2273" fmla="*/ 2406101 w 8820150"/>
              <a:gd name="connsiteY2273" fmla="*/ 1964369 h 6838950"/>
              <a:gd name="connsiteX2274" fmla="*/ 2408921 w 8820150"/>
              <a:gd name="connsiteY2274" fmla="*/ 1963085 h 6838950"/>
              <a:gd name="connsiteX2275" fmla="*/ 2334991 w 8820150"/>
              <a:gd name="connsiteY2275" fmla="*/ 1950818 h 6838950"/>
              <a:gd name="connsiteX2276" fmla="*/ 2326565 w 8820150"/>
              <a:gd name="connsiteY2276" fmla="*/ 1950632 h 6838950"/>
              <a:gd name="connsiteX2277" fmla="*/ 2295514 w 8820150"/>
              <a:gd name="connsiteY2277" fmla="*/ 1949417 h 6838950"/>
              <a:gd name="connsiteX2278" fmla="*/ 2266006 w 8820150"/>
              <a:gd name="connsiteY2278" fmla="*/ 1951341 h 6838950"/>
              <a:gd name="connsiteX2279" fmla="*/ 2192435 w 8820150"/>
              <a:gd name="connsiteY2279" fmla="*/ 1958762 h 6838950"/>
              <a:gd name="connsiteX2280" fmla="*/ 2192433 w 8820150"/>
              <a:gd name="connsiteY2280" fmla="*/ 1958764 h 6838950"/>
              <a:gd name="connsiteX2281" fmla="*/ 2094501 w 8820150"/>
              <a:gd name="connsiteY2281" fmla="*/ 1968641 h 6838950"/>
              <a:gd name="connsiteX2282" fmla="*/ 2076936 w 8820150"/>
              <a:gd name="connsiteY2282" fmla="*/ 1976022 h 6838950"/>
              <a:gd name="connsiteX2283" fmla="*/ 2053188 w 8820150"/>
              <a:gd name="connsiteY2283" fmla="*/ 1972810 h 6838950"/>
              <a:gd name="connsiteX2284" fmla="*/ 1970799 w 8820150"/>
              <a:gd name="connsiteY2284" fmla="*/ 1981122 h 6838950"/>
              <a:gd name="connsiteX2285" fmla="*/ 1742855 w 8820150"/>
              <a:gd name="connsiteY2285" fmla="*/ 2010710 h 6838950"/>
              <a:gd name="connsiteX2286" fmla="*/ 1752492 w 8820150"/>
              <a:gd name="connsiteY2286" fmla="*/ 2007906 h 6838950"/>
              <a:gd name="connsiteX2287" fmla="*/ 1975150 w 8820150"/>
              <a:gd name="connsiteY2287" fmla="*/ 1972204 h 6838950"/>
              <a:gd name="connsiteX2288" fmla="*/ 2072917 w 8820150"/>
              <a:gd name="connsiteY2288" fmla="*/ 1949271 h 6838950"/>
              <a:gd name="connsiteX2289" fmla="*/ 1740769 w 8820150"/>
              <a:gd name="connsiteY2289" fmla="*/ 1977060 h 6838950"/>
              <a:gd name="connsiteX2290" fmla="*/ 1694604 w 8820150"/>
              <a:gd name="connsiteY2290" fmla="*/ 1980636 h 6838950"/>
              <a:gd name="connsiteX2291" fmla="*/ 1672827 w 8820150"/>
              <a:gd name="connsiteY2291" fmla="*/ 1984235 h 6838950"/>
              <a:gd name="connsiteX2292" fmla="*/ 1646026 w 8820150"/>
              <a:gd name="connsiteY2292" fmla="*/ 1987290 h 6838950"/>
              <a:gd name="connsiteX2293" fmla="*/ 1662256 w 8820150"/>
              <a:gd name="connsiteY2293" fmla="*/ 1983140 h 6838950"/>
              <a:gd name="connsiteX2294" fmla="*/ 1366539 w 8820150"/>
              <a:gd name="connsiteY2294" fmla="*/ 2006046 h 6838950"/>
              <a:gd name="connsiteX2295" fmla="*/ 1367263 w 8820150"/>
              <a:gd name="connsiteY2295" fmla="*/ 2001366 h 6838950"/>
              <a:gd name="connsiteX2296" fmla="*/ 1452694 w 8820150"/>
              <a:gd name="connsiteY2296" fmla="*/ 1994865 h 6838950"/>
              <a:gd name="connsiteX2297" fmla="*/ 1609771 w 8820150"/>
              <a:gd name="connsiteY2297" fmla="*/ 1980371 h 6838950"/>
              <a:gd name="connsiteX2298" fmla="*/ 1701182 w 8820150"/>
              <a:gd name="connsiteY2298" fmla="*/ 1972188 h 6838950"/>
              <a:gd name="connsiteX2299" fmla="*/ 1724429 w 8820150"/>
              <a:gd name="connsiteY2299" fmla="*/ 1964630 h 6838950"/>
              <a:gd name="connsiteX2300" fmla="*/ 1625456 w 8820150"/>
              <a:gd name="connsiteY2300" fmla="*/ 1970902 h 6838950"/>
              <a:gd name="connsiteX2301" fmla="*/ 1649325 w 8820150"/>
              <a:gd name="connsiteY2301" fmla="*/ 1960276 h 6838950"/>
              <a:gd name="connsiteX2302" fmla="*/ 1679573 w 8820150"/>
              <a:gd name="connsiteY2302" fmla="*/ 1913556 h 6838950"/>
              <a:gd name="connsiteX2303" fmla="*/ 1496120 w 8820150"/>
              <a:gd name="connsiteY2303" fmla="*/ 1927877 h 6838950"/>
              <a:gd name="connsiteX2304" fmla="*/ 1494101 w 8820150"/>
              <a:gd name="connsiteY2304" fmla="*/ 1928187 h 6838950"/>
              <a:gd name="connsiteX2305" fmla="*/ 1577987 w 8820150"/>
              <a:gd name="connsiteY2305" fmla="*/ 1914213 h 6838950"/>
              <a:gd name="connsiteX2306" fmla="*/ 1598909 w 8820150"/>
              <a:gd name="connsiteY2306" fmla="*/ 1911547 h 6838950"/>
              <a:gd name="connsiteX2307" fmla="*/ 1676181 w 8820150"/>
              <a:gd name="connsiteY2307" fmla="*/ 1899110 h 6838950"/>
              <a:gd name="connsiteX2308" fmla="*/ 1889522 w 8820150"/>
              <a:gd name="connsiteY2308" fmla="*/ 1861042 h 6838950"/>
              <a:gd name="connsiteX2309" fmla="*/ 1584018 w 8820150"/>
              <a:gd name="connsiteY2309" fmla="*/ 1900701 h 6838950"/>
              <a:gd name="connsiteX2310" fmla="*/ 1471211 w 8820150"/>
              <a:gd name="connsiteY2310" fmla="*/ 1916067 h 6838950"/>
              <a:gd name="connsiteX2311" fmla="*/ 1512426 w 8820150"/>
              <a:gd name="connsiteY2311" fmla="*/ 1906318 h 6838950"/>
              <a:gd name="connsiteX2312" fmla="*/ 1652879 w 8820150"/>
              <a:gd name="connsiteY2312" fmla="*/ 1868239 h 6838950"/>
              <a:gd name="connsiteX2313" fmla="*/ 1643931 w 8820150"/>
              <a:gd name="connsiteY2313" fmla="*/ 1864487 h 6838950"/>
              <a:gd name="connsiteX2314" fmla="*/ 1628951 w 8820150"/>
              <a:gd name="connsiteY2314" fmla="*/ 1864059 h 6838950"/>
              <a:gd name="connsiteX2315" fmla="*/ 1705753 w 8820150"/>
              <a:gd name="connsiteY2315" fmla="*/ 1851897 h 6838950"/>
              <a:gd name="connsiteX2316" fmla="*/ 1816539 w 8820150"/>
              <a:gd name="connsiteY2316" fmla="*/ 1840069 h 6838950"/>
              <a:gd name="connsiteX2317" fmla="*/ 1820476 w 8820150"/>
              <a:gd name="connsiteY2317" fmla="*/ 1839356 h 6838950"/>
              <a:gd name="connsiteX2318" fmla="*/ 1985957 w 8820150"/>
              <a:gd name="connsiteY2318" fmla="*/ 1809895 h 6838950"/>
              <a:gd name="connsiteX2319" fmla="*/ 1986015 w 8820150"/>
              <a:gd name="connsiteY2319" fmla="*/ 1808564 h 6838950"/>
              <a:gd name="connsiteX2320" fmla="*/ 1975603 w 8820150"/>
              <a:gd name="connsiteY2320" fmla="*/ 1807009 h 6838950"/>
              <a:gd name="connsiteX2321" fmla="*/ 1967808 w 8820150"/>
              <a:gd name="connsiteY2321" fmla="*/ 1807542 h 6838950"/>
              <a:gd name="connsiteX2322" fmla="*/ 1971347 w 8820150"/>
              <a:gd name="connsiteY2322" fmla="*/ 1809628 h 6838950"/>
              <a:gd name="connsiteX2323" fmla="*/ 1967807 w 8820150"/>
              <a:gd name="connsiteY2323" fmla="*/ 1807543 h 6838950"/>
              <a:gd name="connsiteX2324" fmla="*/ 1953099 w 8820150"/>
              <a:gd name="connsiteY2324" fmla="*/ 1808549 h 6838950"/>
              <a:gd name="connsiteX2325" fmla="*/ 1910763 w 8820150"/>
              <a:gd name="connsiteY2325" fmla="*/ 1814254 h 6838950"/>
              <a:gd name="connsiteX2326" fmla="*/ 1916124 w 8820150"/>
              <a:gd name="connsiteY2326" fmla="*/ 1817315 h 6838950"/>
              <a:gd name="connsiteX2327" fmla="*/ 1910760 w 8820150"/>
              <a:gd name="connsiteY2327" fmla="*/ 1814255 h 6838950"/>
              <a:gd name="connsiteX2328" fmla="*/ 1886459 w 8820150"/>
              <a:gd name="connsiteY2328" fmla="*/ 1817530 h 6838950"/>
              <a:gd name="connsiteX2329" fmla="*/ 1769104 w 8820150"/>
              <a:gd name="connsiteY2329" fmla="*/ 1835387 h 6838950"/>
              <a:gd name="connsiteX2330" fmla="*/ 1564994 w 8820150"/>
              <a:gd name="connsiteY2330" fmla="*/ 1867430 h 6838950"/>
              <a:gd name="connsiteX2331" fmla="*/ 1564621 w 8820150"/>
              <a:gd name="connsiteY2331" fmla="*/ 1867453 h 6838950"/>
              <a:gd name="connsiteX2332" fmla="*/ 1556762 w 8820150"/>
              <a:gd name="connsiteY2332" fmla="*/ 1861808 h 6838950"/>
              <a:gd name="connsiteX2333" fmla="*/ 1587898 w 8820150"/>
              <a:gd name="connsiteY2333" fmla="*/ 1853625 h 6838950"/>
              <a:gd name="connsiteX2334" fmla="*/ 1559651 w 8820150"/>
              <a:gd name="connsiteY2334" fmla="*/ 1854078 h 6838950"/>
              <a:gd name="connsiteX2335" fmla="*/ 1732817 w 8820150"/>
              <a:gd name="connsiteY2335" fmla="*/ 1825968 h 6838950"/>
              <a:gd name="connsiteX2336" fmla="*/ 1771868 w 8820150"/>
              <a:gd name="connsiteY2336" fmla="*/ 1819684 h 6838950"/>
              <a:gd name="connsiteX2337" fmla="*/ 1919339 w 8820150"/>
              <a:gd name="connsiteY2337" fmla="*/ 1794498 h 6838950"/>
              <a:gd name="connsiteX2338" fmla="*/ 2077114 w 8820150"/>
              <a:gd name="connsiteY2338" fmla="*/ 1777661 h 6838950"/>
              <a:gd name="connsiteX2339" fmla="*/ 2162067 w 8820150"/>
              <a:gd name="connsiteY2339" fmla="*/ 1771563 h 6838950"/>
              <a:gd name="connsiteX2340" fmla="*/ 2213618 w 8820150"/>
              <a:gd name="connsiteY2340" fmla="*/ 1759810 h 6838950"/>
              <a:gd name="connsiteX2341" fmla="*/ 2329693 w 8820150"/>
              <a:gd name="connsiteY2341" fmla="*/ 1740519 h 6838950"/>
              <a:gd name="connsiteX2342" fmla="*/ 2349155 w 8820150"/>
              <a:gd name="connsiteY2342" fmla="*/ 1739629 h 6838950"/>
              <a:gd name="connsiteX2343" fmla="*/ 2365974 w 8820150"/>
              <a:gd name="connsiteY2343" fmla="*/ 1738411 h 6838950"/>
              <a:gd name="connsiteX2344" fmla="*/ 2365867 w 8820150"/>
              <a:gd name="connsiteY2344" fmla="*/ 1738402 h 6838950"/>
              <a:gd name="connsiteX2345" fmla="*/ 2240348 w 8820150"/>
              <a:gd name="connsiteY2345" fmla="*/ 1745289 h 6838950"/>
              <a:gd name="connsiteX2346" fmla="*/ 2074988 w 8820150"/>
              <a:gd name="connsiteY2346" fmla="*/ 1757671 h 6838950"/>
              <a:gd name="connsiteX2347" fmla="*/ 2032049 w 8820150"/>
              <a:gd name="connsiteY2347" fmla="*/ 1762212 h 6838950"/>
              <a:gd name="connsiteX2348" fmla="*/ 1957350 w 8820150"/>
              <a:gd name="connsiteY2348" fmla="*/ 1772418 h 6838950"/>
              <a:gd name="connsiteX2349" fmla="*/ 1951632 w 8820150"/>
              <a:gd name="connsiteY2349" fmla="*/ 1771349 h 6838950"/>
              <a:gd name="connsiteX2350" fmla="*/ 1957078 w 8820150"/>
              <a:gd name="connsiteY2350" fmla="*/ 1770527 h 6838950"/>
              <a:gd name="connsiteX2351" fmla="*/ 2134676 w 8820150"/>
              <a:gd name="connsiteY2351" fmla="*/ 1744221 h 6838950"/>
              <a:gd name="connsiteX2352" fmla="*/ 2150452 w 8820150"/>
              <a:gd name="connsiteY2352" fmla="*/ 1737702 h 6838950"/>
              <a:gd name="connsiteX2353" fmla="*/ 2150023 w 8820150"/>
              <a:gd name="connsiteY2353" fmla="*/ 1737331 h 6838950"/>
              <a:gd name="connsiteX2354" fmla="*/ 2297776 w 8820150"/>
              <a:gd name="connsiteY2354" fmla="*/ 1728226 h 6838950"/>
              <a:gd name="connsiteX2355" fmla="*/ 2185708 w 8820150"/>
              <a:gd name="connsiteY2355" fmla="*/ 1707964 h 6838950"/>
              <a:gd name="connsiteX2356" fmla="*/ 2109918 w 8820150"/>
              <a:gd name="connsiteY2356" fmla="*/ 1715453 h 6838950"/>
              <a:gd name="connsiteX2357" fmla="*/ 2163463 w 8820150"/>
              <a:gd name="connsiteY2357" fmla="*/ 1723874 h 6838950"/>
              <a:gd name="connsiteX2358" fmla="*/ 2065399 w 8820150"/>
              <a:gd name="connsiteY2358" fmla="*/ 1719852 h 6838950"/>
              <a:gd name="connsiteX2359" fmla="*/ 1942470 w 8820150"/>
              <a:gd name="connsiteY2359" fmla="*/ 1731999 h 6838950"/>
              <a:gd name="connsiteX2360" fmla="*/ 1704479 w 8820150"/>
              <a:gd name="connsiteY2360" fmla="*/ 1763198 h 6838950"/>
              <a:gd name="connsiteX2361" fmla="*/ 1712129 w 8820150"/>
              <a:gd name="connsiteY2361" fmla="*/ 1751406 h 6838950"/>
              <a:gd name="connsiteX2362" fmla="*/ 1557796 w 8820150"/>
              <a:gd name="connsiteY2362" fmla="*/ 1753596 h 6838950"/>
              <a:gd name="connsiteX2363" fmla="*/ 1510139 w 8820150"/>
              <a:gd name="connsiteY2363" fmla="*/ 1750867 h 6838950"/>
              <a:gd name="connsiteX2364" fmla="*/ 1589621 w 8820150"/>
              <a:gd name="connsiteY2364" fmla="*/ 1739428 h 6838950"/>
              <a:gd name="connsiteX2365" fmla="*/ 1590201 w 8820150"/>
              <a:gd name="connsiteY2365" fmla="*/ 1739875 h 6838950"/>
              <a:gd name="connsiteX2366" fmla="*/ 1598340 w 8820150"/>
              <a:gd name="connsiteY2366" fmla="*/ 1736706 h 6838950"/>
              <a:gd name="connsiteX2367" fmla="*/ 1604970 w 8820150"/>
              <a:gd name="connsiteY2367" fmla="*/ 1736016 h 6838950"/>
              <a:gd name="connsiteX2368" fmla="*/ 1606860 w 8820150"/>
              <a:gd name="connsiteY2368" fmla="*/ 1731754 h 6838950"/>
              <a:gd name="connsiteX2369" fmla="*/ 1589621 w 8820150"/>
              <a:gd name="connsiteY2369" fmla="*/ 1739428 h 6838950"/>
              <a:gd name="connsiteX2370" fmla="*/ 1587523 w 8820150"/>
              <a:gd name="connsiteY2370" fmla="*/ 1708437 h 6838950"/>
              <a:gd name="connsiteX2371" fmla="*/ 1597696 w 8820150"/>
              <a:gd name="connsiteY2371" fmla="*/ 1706411 h 6838950"/>
              <a:gd name="connsiteX2372" fmla="*/ 1571282 w 8820150"/>
              <a:gd name="connsiteY2372" fmla="*/ 1708205 h 6838950"/>
              <a:gd name="connsiteX2373" fmla="*/ 1456935 w 8820150"/>
              <a:gd name="connsiteY2373" fmla="*/ 1714497 h 6838950"/>
              <a:gd name="connsiteX2374" fmla="*/ 1406881 w 8820150"/>
              <a:gd name="connsiteY2374" fmla="*/ 1710179 h 6838950"/>
              <a:gd name="connsiteX2375" fmla="*/ 1643428 w 8820150"/>
              <a:gd name="connsiteY2375" fmla="*/ 1690979 h 6838950"/>
              <a:gd name="connsiteX2376" fmla="*/ 1652324 w 8820150"/>
              <a:gd name="connsiteY2376" fmla="*/ 1679222 h 6838950"/>
              <a:gd name="connsiteX2377" fmla="*/ 1701035 w 8820150"/>
              <a:gd name="connsiteY2377" fmla="*/ 1673600 h 6838950"/>
              <a:gd name="connsiteX2378" fmla="*/ 1735828 w 8820150"/>
              <a:gd name="connsiteY2378" fmla="*/ 1673187 h 6838950"/>
              <a:gd name="connsiteX2379" fmla="*/ 1744785 w 8820150"/>
              <a:gd name="connsiteY2379" fmla="*/ 1667365 h 6838950"/>
              <a:gd name="connsiteX2380" fmla="*/ 1699771 w 8820150"/>
              <a:gd name="connsiteY2380" fmla="*/ 1666452 h 6838950"/>
              <a:gd name="connsiteX2381" fmla="*/ 1646859 w 8820150"/>
              <a:gd name="connsiteY2381" fmla="*/ 1672712 h 6838950"/>
              <a:gd name="connsiteX2382" fmla="*/ 1657552 w 8820150"/>
              <a:gd name="connsiteY2382" fmla="*/ 1644007 h 6838950"/>
              <a:gd name="connsiteX2383" fmla="*/ 1480540 w 8820150"/>
              <a:gd name="connsiteY2383" fmla="*/ 1673585 h 6838950"/>
              <a:gd name="connsiteX2384" fmla="*/ 1619185 w 8820150"/>
              <a:gd name="connsiteY2384" fmla="*/ 1643107 h 6838950"/>
              <a:gd name="connsiteX2385" fmla="*/ 1650908 w 8820150"/>
              <a:gd name="connsiteY2385" fmla="*/ 1637388 h 6838950"/>
              <a:gd name="connsiteX2386" fmla="*/ 1518236 w 8820150"/>
              <a:gd name="connsiteY2386" fmla="*/ 1645896 h 6838950"/>
              <a:gd name="connsiteX2387" fmla="*/ 1350527 w 8820150"/>
              <a:gd name="connsiteY2387" fmla="*/ 1655272 h 6838950"/>
              <a:gd name="connsiteX2388" fmla="*/ 1247419 w 8820150"/>
              <a:gd name="connsiteY2388" fmla="*/ 1664467 h 6838950"/>
              <a:gd name="connsiteX2389" fmla="*/ 1227274 w 8820150"/>
              <a:gd name="connsiteY2389" fmla="*/ 1666057 h 6838950"/>
              <a:gd name="connsiteX2390" fmla="*/ 1225251 w 8820150"/>
              <a:gd name="connsiteY2390" fmla="*/ 1665840 h 6838950"/>
              <a:gd name="connsiteX2391" fmla="*/ 1224817 w 8820150"/>
              <a:gd name="connsiteY2391" fmla="*/ 1665792 h 6838950"/>
              <a:gd name="connsiteX2392" fmla="*/ 1231265 w 8820150"/>
              <a:gd name="connsiteY2392" fmla="*/ 1664627 h 6838950"/>
              <a:gd name="connsiteX2393" fmla="*/ 1474831 w 8820150"/>
              <a:gd name="connsiteY2393" fmla="*/ 1626559 h 6838950"/>
              <a:gd name="connsiteX2394" fmla="*/ 1562291 w 8820150"/>
              <a:gd name="connsiteY2394" fmla="*/ 1603805 h 6838950"/>
              <a:gd name="connsiteX2395" fmla="*/ 1421742 w 8820150"/>
              <a:gd name="connsiteY2395" fmla="*/ 1625535 h 6838950"/>
              <a:gd name="connsiteX2396" fmla="*/ 1189022 w 8820150"/>
              <a:gd name="connsiteY2396" fmla="*/ 1661929 h 6838950"/>
              <a:gd name="connsiteX2397" fmla="*/ 1172552 w 8820150"/>
              <a:gd name="connsiteY2397" fmla="*/ 1660154 h 6838950"/>
              <a:gd name="connsiteX2398" fmla="*/ 1161497 w 8820150"/>
              <a:gd name="connsiteY2398" fmla="*/ 1657915 h 6838950"/>
              <a:gd name="connsiteX2399" fmla="*/ 1153306 w 8820150"/>
              <a:gd name="connsiteY2399" fmla="*/ 1651378 h 6838950"/>
              <a:gd name="connsiteX2400" fmla="*/ 1146744 w 8820150"/>
              <a:gd name="connsiteY2400" fmla="*/ 1651879 h 6838950"/>
              <a:gd name="connsiteX2401" fmla="*/ 1146133 w 8820150"/>
              <a:gd name="connsiteY2401" fmla="*/ 1651469 h 6838950"/>
              <a:gd name="connsiteX2402" fmla="*/ 1345759 w 8820150"/>
              <a:gd name="connsiteY2402" fmla="*/ 1622554 h 6838950"/>
              <a:gd name="connsiteX2403" fmla="*/ 1133114 w 8820150"/>
              <a:gd name="connsiteY2403" fmla="*/ 1606365 h 6838950"/>
              <a:gd name="connsiteX2404" fmla="*/ 1171598 w 8820150"/>
              <a:gd name="connsiteY2404" fmla="*/ 1568806 h 6838950"/>
              <a:gd name="connsiteX2405" fmla="*/ 1195616 w 8820150"/>
              <a:gd name="connsiteY2405" fmla="*/ 1562894 h 6838950"/>
              <a:gd name="connsiteX2406" fmla="*/ 1142024 w 8820150"/>
              <a:gd name="connsiteY2406" fmla="*/ 1547998 h 6838950"/>
              <a:gd name="connsiteX2407" fmla="*/ 1047067 w 8820150"/>
              <a:gd name="connsiteY2407" fmla="*/ 1543286 h 6838950"/>
              <a:gd name="connsiteX2408" fmla="*/ 1034445 w 8820150"/>
              <a:gd name="connsiteY2408" fmla="*/ 1543174 h 6838950"/>
              <a:gd name="connsiteX2409" fmla="*/ 1372553 w 8820150"/>
              <a:gd name="connsiteY2409" fmla="*/ 1487073 h 6838950"/>
              <a:gd name="connsiteX2410" fmla="*/ 1386293 w 8820150"/>
              <a:gd name="connsiteY2410" fmla="*/ 1483274 h 6838950"/>
              <a:gd name="connsiteX2411" fmla="*/ 1344246 w 8820150"/>
              <a:gd name="connsiteY2411" fmla="*/ 1487830 h 6838950"/>
              <a:gd name="connsiteX2412" fmla="*/ 1315279 w 8820150"/>
              <a:gd name="connsiteY2412" fmla="*/ 1486704 h 6838950"/>
              <a:gd name="connsiteX2413" fmla="*/ 1308373 w 8820150"/>
              <a:gd name="connsiteY2413" fmla="*/ 1484646 h 6838950"/>
              <a:gd name="connsiteX2414" fmla="*/ 1246684 w 8820150"/>
              <a:gd name="connsiteY2414" fmla="*/ 1494033 h 6838950"/>
              <a:gd name="connsiteX2415" fmla="*/ 1108473 w 8820150"/>
              <a:gd name="connsiteY2415" fmla="*/ 1509911 h 6838950"/>
              <a:gd name="connsiteX2416" fmla="*/ 1220123 w 8820150"/>
              <a:gd name="connsiteY2416" fmla="*/ 1484458 h 6838950"/>
              <a:gd name="connsiteX2417" fmla="*/ 1303674 w 8820150"/>
              <a:gd name="connsiteY2417" fmla="*/ 1470573 h 6838950"/>
              <a:gd name="connsiteX2418" fmla="*/ 1317682 w 8820150"/>
              <a:gd name="connsiteY2418" fmla="*/ 1469931 h 6838950"/>
              <a:gd name="connsiteX2419" fmla="*/ 1377074 w 8820150"/>
              <a:gd name="connsiteY2419" fmla="*/ 1463720 h 6838950"/>
              <a:gd name="connsiteX2420" fmla="*/ 1370732 w 8820150"/>
              <a:gd name="connsiteY2420" fmla="*/ 1459489 h 6838950"/>
              <a:gd name="connsiteX2421" fmla="*/ 1442435 w 8820150"/>
              <a:gd name="connsiteY2421" fmla="*/ 1447676 h 6838950"/>
              <a:gd name="connsiteX2422" fmla="*/ 1554477 w 8820150"/>
              <a:gd name="connsiteY2422" fmla="*/ 1422647 h 6838950"/>
              <a:gd name="connsiteX2423" fmla="*/ 1554477 w 8820150"/>
              <a:gd name="connsiteY2423" fmla="*/ 1422647 h 6838950"/>
              <a:gd name="connsiteX2424" fmla="*/ 1484609 w 8820150"/>
              <a:gd name="connsiteY2424" fmla="*/ 1432192 h 6838950"/>
              <a:gd name="connsiteX2425" fmla="*/ 1339212 w 8820150"/>
              <a:gd name="connsiteY2425" fmla="*/ 1452059 h 6838950"/>
              <a:gd name="connsiteX2426" fmla="*/ 1328902 w 8820150"/>
              <a:gd name="connsiteY2426" fmla="*/ 1450265 h 6838950"/>
              <a:gd name="connsiteX2427" fmla="*/ 1305458 w 8820150"/>
              <a:gd name="connsiteY2427" fmla="*/ 1444854 h 6838950"/>
              <a:gd name="connsiteX2428" fmla="*/ 1483148 w 8820150"/>
              <a:gd name="connsiteY2428" fmla="*/ 1429201 h 6838950"/>
              <a:gd name="connsiteX2429" fmla="*/ 1343890 w 8820150"/>
              <a:gd name="connsiteY2429" fmla="*/ 1428653 h 6838950"/>
              <a:gd name="connsiteX2430" fmla="*/ 1204632 w 8820150"/>
              <a:gd name="connsiteY2430" fmla="*/ 1428104 h 6838950"/>
              <a:gd name="connsiteX2431" fmla="*/ 1300441 w 8820150"/>
              <a:gd name="connsiteY2431" fmla="*/ 1397779 h 6838950"/>
              <a:gd name="connsiteX2432" fmla="*/ 1104658 w 8820150"/>
              <a:gd name="connsiteY2432" fmla="*/ 1376318 h 6838950"/>
              <a:gd name="connsiteX2433" fmla="*/ 1373887 w 8820150"/>
              <a:gd name="connsiteY2433" fmla="*/ 1358355 h 6838950"/>
              <a:gd name="connsiteX2434" fmla="*/ 1546501 w 8820150"/>
              <a:gd name="connsiteY2434" fmla="*/ 1350691 h 6838950"/>
              <a:gd name="connsiteX2435" fmla="*/ 1548513 w 8820150"/>
              <a:gd name="connsiteY2435" fmla="*/ 1354820 h 6838950"/>
              <a:gd name="connsiteX2436" fmla="*/ 1549185 w 8820150"/>
              <a:gd name="connsiteY2436" fmla="*/ 1356192 h 6838950"/>
              <a:gd name="connsiteX2437" fmla="*/ 1548887 w 8820150"/>
              <a:gd name="connsiteY2437" fmla="*/ 1355581 h 6838950"/>
              <a:gd name="connsiteX2438" fmla="*/ 1548513 w 8820150"/>
              <a:gd name="connsiteY2438" fmla="*/ 1354820 h 6838950"/>
              <a:gd name="connsiteX2439" fmla="*/ 1547396 w 8820150"/>
              <a:gd name="connsiteY2439" fmla="*/ 1352524 h 6838950"/>
              <a:gd name="connsiteX2440" fmla="*/ 1546501 w 8820150"/>
              <a:gd name="connsiteY2440" fmla="*/ 1350691 h 6838950"/>
              <a:gd name="connsiteX2441" fmla="*/ 1340574 w 8820150"/>
              <a:gd name="connsiteY2441" fmla="*/ 1345208 h 6838950"/>
              <a:gd name="connsiteX2442" fmla="*/ 1333421 w 8820150"/>
              <a:gd name="connsiteY2442" fmla="*/ 1312142 h 6838950"/>
              <a:gd name="connsiteX2443" fmla="*/ 1169298 w 8820150"/>
              <a:gd name="connsiteY2443" fmla="*/ 1318839 h 6838950"/>
              <a:gd name="connsiteX2444" fmla="*/ 1133055 w 8820150"/>
              <a:gd name="connsiteY2444" fmla="*/ 1299672 h 6838950"/>
              <a:gd name="connsiteX2445" fmla="*/ 970091 w 8820150"/>
              <a:gd name="connsiteY2445" fmla="*/ 1290354 h 6838950"/>
              <a:gd name="connsiteX2446" fmla="*/ 625393 w 8820150"/>
              <a:gd name="connsiteY2446" fmla="*/ 1285326 h 6838950"/>
              <a:gd name="connsiteX2447" fmla="*/ 986640 w 8820150"/>
              <a:gd name="connsiteY2447" fmla="*/ 1266057 h 6838950"/>
              <a:gd name="connsiteX2448" fmla="*/ 1170203 w 8820150"/>
              <a:gd name="connsiteY2448" fmla="*/ 1262441 h 6838950"/>
              <a:gd name="connsiteX2449" fmla="*/ 1194614 w 8820150"/>
              <a:gd name="connsiteY2449" fmla="*/ 1261251 h 6838950"/>
              <a:gd name="connsiteX2450" fmla="*/ 1222446 w 8820150"/>
              <a:gd name="connsiteY2450" fmla="*/ 1260679 h 6838950"/>
              <a:gd name="connsiteX2451" fmla="*/ 1221555 w 8820150"/>
              <a:gd name="connsiteY2451" fmla="*/ 1260681 h 6838950"/>
              <a:gd name="connsiteX2452" fmla="*/ 1029341 w 8820150"/>
              <a:gd name="connsiteY2452" fmla="*/ 1251317 h 6838950"/>
              <a:gd name="connsiteX2453" fmla="*/ 985294 w 8820150"/>
              <a:gd name="connsiteY2453" fmla="*/ 1248573 h 6838950"/>
              <a:gd name="connsiteX2454" fmla="*/ 987862 w 8820150"/>
              <a:gd name="connsiteY2454" fmla="*/ 1247935 h 6838950"/>
              <a:gd name="connsiteX2455" fmla="*/ 1098397 w 8820150"/>
              <a:gd name="connsiteY2455" fmla="*/ 1230221 h 6838950"/>
              <a:gd name="connsiteX2456" fmla="*/ 1125314 w 8820150"/>
              <a:gd name="connsiteY2456" fmla="*/ 1225846 h 6838950"/>
              <a:gd name="connsiteX2457" fmla="*/ 1124943 w 8820150"/>
              <a:gd name="connsiteY2457" fmla="*/ 1225554 h 6838950"/>
              <a:gd name="connsiteX2458" fmla="*/ 1120395 w 8820150"/>
              <a:gd name="connsiteY2458" fmla="*/ 1218528 h 6838950"/>
              <a:gd name="connsiteX2459" fmla="*/ 1090065 w 8820150"/>
              <a:gd name="connsiteY2459" fmla="*/ 1217153 h 6838950"/>
              <a:gd name="connsiteX2460" fmla="*/ 1084699 w 8820150"/>
              <a:gd name="connsiteY2460" fmla="*/ 1217933 h 6838950"/>
              <a:gd name="connsiteX2461" fmla="*/ 972117 w 8820150"/>
              <a:gd name="connsiteY2461" fmla="*/ 1237504 h 6838950"/>
              <a:gd name="connsiteX2462" fmla="*/ 922676 w 8820150"/>
              <a:gd name="connsiteY2462" fmla="*/ 1244669 h 6838950"/>
              <a:gd name="connsiteX2463" fmla="*/ 761107 w 8820150"/>
              <a:gd name="connsiteY2463" fmla="*/ 1234599 h 6838950"/>
              <a:gd name="connsiteX2464" fmla="*/ 765902 w 8820150"/>
              <a:gd name="connsiteY2464" fmla="*/ 1225651 h 6838950"/>
              <a:gd name="connsiteX2465" fmla="*/ 747564 w 8820150"/>
              <a:gd name="connsiteY2465" fmla="*/ 1229523 h 6838950"/>
              <a:gd name="connsiteX2466" fmla="*/ 709074 w 8820150"/>
              <a:gd name="connsiteY2466" fmla="*/ 1231353 h 6838950"/>
              <a:gd name="connsiteX2467" fmla="*/ 588318 w 8820150"/>
              <a:gd name="connsiteY2467" fmla="*/ 1223828 h 6838950"/>
              <a:gd name="connsiteX2468" fmla="*/ 632122 w 8820150"/>
              <a:gd name="connsiteY2468" fmla="*/ 1215949 h 6838950"/>
              <a:gd name="connsiteX2469" fmla="*/ 649976 w 8820150"/>
              <a:gd name="connsiteY2469" fmla="*/ 1207032 h 6838950"/>
              <a:gd name="connsiteX2470" fmla="*/ 632122 w 8820150"/>
              <a:gd name="connsiteY2470" fmla="*/ 1215949 h 6838950"/>
              <a:gd name="connsiteX2471" fmla="*/ 629008 w 8820150"/>
              <a:gd name="connsiteY2471" fmla="*/ 1195117 h 6838950"/>
              <a:gd name="connsiteX2472" fmla="*/ 755560 w 8820150"/>
              <a:gd name="connsiteY2472" fmla="*/ 1192285 h 6838950"/>
              <a:gd name="connsiteX2473" fmla="*/ 807500 w 8820150"/>
              <a:gd name="connsiteY2473" fmla="*/ 1201935 h 6838950"/>
              <a:gd name="connsiteX2474" fmla="*/ 837392 w 8820150"/>
              <a:gd name="connsiteY2474" fmla="*/ 1198599 h 6838950"/>
              <a:gd name="connsiteX2475" fmla="*/ 821201 w 8820150"/>
              <a:gd name="connsiteY2475" fmla="*/ 1194645 h 6838950"/>
              <a:gd name="connsiteX2476" fmla="*/ 786080 w 8820150"/>
              <a:gd name="connsiteY2476" fmla="*/ 1188556 h 6838950"/>
              <a:gd name="connsiteX2477" fmla="*/ 755560 w 8820150"/>
              <a:gd name="connsiteY2477" fmla="*/ 1192285 h 6838950"/>
              <a:gd name="connsiteX2478" fmla="*/ 627937 w 8820150"/>
              <a:gd name="connsiteY2478" fmla="*/ 1181655 h 6838950"/>
              <a:gd name="connsiteX2479" fmla="*/ 695491 w 8820150"/>
              <a:gd name="connsiteY2479" fmla="*/ 1165936 h 6838950"/>
              <a:gd name="connsiteX2480" fmla="*/ 723915 w 8820150"/>
              <a:gd name="connsiteY2480" fmla="*/ 1158086 h 6838950"/>
              <a:gd name="connsiteX2481" fmla="*/ 1104399 w 8820150"/>
              <a:gd name="connsiteY2481" fmla="*/ 1171247 h 6838950"/>
              <a:gd name="connsiteX2482" fmla="*/ 1124724 w 8820150"/>
              <a:gd name="connsiteY2482" fmla="*/ 1169152 h 6838950"/>
              <a:gd name="connsiteX2483" fmla="*/ 933830 w 8820150"/>
              <a:gd name="connsiteY2483" fmla="*/ 1154368 h 6838950"/>
              <a:gd name="connsiteX2484" fmla="*/ 925598 w 8820150"/>
              <a:gd name="connsiteY2484" fmla="*/ 1153949 h 6838950"/>
              <a:gd name="connsiteX2485" fmla="*/ 1054806 w 8820150"/>
              <a:gd name="connsiteY2485" fmla="*/ 1126940 h 6838950"/>
              <a:gd name="connsiteX2486" fmla="*/ 881534 w 8820150"/>
              <a:gd name="connsiteY2486" fmla="*/ 1150925 h 6838950"/>
              <a:gd name="connsiteX2487" fmla="*/ 853743 w 8820150"/>
              <a:gd name="connsiteY2487" fmla="*/ 1142608 h 6838950"/>
              <a:gd name="connsiteX2488" fmla="*/ 923070 w 8820150"/>
              <a:gd name="connsiteY2488" fmla="*/ 1135653 h 6838950"/>
              <a:gd name="connsiteX2489" fmla="*/ 367688 w 8820150"/>
              <a:gd name="connsiteY2489" fmla="*/ 1118448 h 6838950"/>
              <a:gd name="connsiteX2490" fmla="*/ 335982 w 8820150"/>
              <a:gd name="connsiteY2490" fmla="*/ 1116472 h 6838950"/>
              <a:gd name="connsiteX2491" fmla="*/ 337830 w 8820150"/>
              <a:gd name="connsiteY2491" fmla="*/ 1116012 h 6838950"/>
              <a:gd name="connsiteX2492" fmla="*/ 506598 w 8820150"/>
              <a:gd name="connsiteY2492" fmla="*/ 1085696 h 6838950"/>
              <a:gd name="connsiteX2493" fmla="*/ 407533 w 8820150"/>
              <a:gd name="connsiteY2493" fmla="*/ 1094417 h 6838950"/>
              <a:gd name="connsiteX2494" fmla="*/ 326497 w 8820150"/>
              <a:gd name="connsiteY2494" fmla="*/ 1108504 h 6838950"/>
              <a:gd name="connsiteX2495" fmla="*/ 290911 w 8820150"/>
              <a:gd name="connsiteY2495" fmla="*/ 1113662 h 6838950"/>
              <a:gd name="connsiteX2496" fmla="*/ 174613 w 8820150"/>
              <a:gd name="connsiteY2496" fmla="*/ 1106413 h 6838950"/>
              <a:gd name="connsiteX2497" fmla="*/ 178064 w 8820150"/>
              <a:gd name="connsiteY2497" fmla="*/ 1099972 h 6838950"/>
              <a:gd name="connsiteX2498" fmla="*/ 164865 w 8820150"/>
              <a:gd name="connsiteY2498" fmla="*/ 1102761 h 6838950"/>
              <a:gd name="connsiteX2499" fmla="*/ 137159 w 8820150"/>
              <a:gd name="connsiteY2499" fmla="*/ 1104078 h 6838950"/>
              <a:gd name="connsiteX2500" fmla="*/ 50237 w 8820150"/>
              <a:gd name="connsiteY2500" fmla="*/ 1098661 h 6838950"/>
              <a:gd name="connsiteX2501" fmla="*/ 81770 w 8820150"/>
              <a:gd name="connsiteY2501" fmla="*/ 1092989 h 6838950"/>
              <a:gd name="connsiteX2502" fmla="*/ 94621 w 8820150"/>
              <a:gd name="connsiteY2502" fmla="*/ 1086571 h 6838950"/>
              <a:gd name="connsiteX2503" fmla="*/ 81770 w 8820150"/>
              <a:gd name="connsiteY2503" fmla="*/ 1092989 h 6838950"/>
              <a:gd name="connsiteX2504" fmla="*/ 79530 w 8820150"/>
              <a:gd name="connsiteY2504" fmla="*/ 1077994 h 6838950"/>
              <a:gd name="connsiteX2505" fmla="*/ 170619 w 8820150"/>
              <a:gd name="connsiteY2505" fmla="*/ 1075955 h 6838950"/>
              <a:gd name="connsiteX2506" fmla="*/ 246631 w 8820150"/>
              <a:gd name="connsiteY2506" fmla="*/ 1078592 h 6838950"/>
              <a:gd name="connsiteX2507" fmla="*/ 249063 w 8820150"/>
              <a:gd name="connsiteY2507" fmla="*/ 1080996 h 6838950"/>
              <a:gd name="connsiteX2508" fmla="*/ 252103 w 8820150"/>
              <a:gd name="connsiteY2508" fmla="*/ 1083998 h 6838950"/>
              <a:gd name="connsiteX2509" fmla="*/ 253929 w 8820150"/>
              <a:gd name="connsiteY2509" fmla="*/ 1085801 h 6838950"/>
              <a:gd name="connsiteX2510" fmla="*/ 253118 w 8820150"/>
              <a:gd name="connsiteY2510" fmla="*/ 1084999 h 6838950"/>
              <a:gd name="connsiteX2511" fmla="*/ 252103 w 8820150"/>
              <a:gd name="connsiteY2511" fmla="*/ 1083998 h 6838950"/>
              <a:gd name="connsiteX2512" fmla="*/ 246631 w 8820150"/>
              <a:gd name="connsiteY2512" fmla="*/ 1078592 h 6838950"/>
              <a:gd name="connsiteX2513" fmla="*/ 170619 w 8820150"/>
              <a:gd name="connsiteY2513" fmla="*/ 1075955 h 6838950"/>
              <a:gd name="connsiteX2514" fmla="*/ 78757 w 8820150"/>
              <a:gd name="connsiteY2514" fmla="*/ 1068305 h 6838950"/>
              <a:gd name="connsiteX2515" fmla="*/ 127383 w 8820150"/>
              <a:gd name="connsiteY2515" fmla="*/ 1056990 h 6838950"/>
              <a:gd name="connsiteX2516" fmla="*/ 147842 w 8820150"/>
              <a:gd name="connsiteY2516" fmla="*/ 1051339 h 6838950"/>
              <a:gd name="connsiteX2517" fmla="*/ 443073 w 8820150"/>
              <a:gd name="connsiteY2517" fmla="*/ 1061552 h 6838950"/>
              <a:gd name="connsiteX2518" fmla="*/ 1025654 w 8820150"/>
              <a:gd name="connsiteY2518" fmla="*/ 1060969 h 6838950"/>
              <a:gd name="connsiteX2519" fmla="*/ 1073905 w 8820150"/>
              <a:gd name="connsiteY2519" fmla="*/ 1061556 h 6838950"/>
              <a:gd name="connsiteX2520" fmla="*/ 1113663 w 8820150"/>
              <a:gd name="connsiteY2520" fmla="*/ 1062688 h 6838950"/>
              <a:gd name="connsiteX2521" fmla="*/ 1125718 w 8820150"/>
              <a:gd name="connsiteY2521" fmla="*/ 1061829 h 6838950"/>
              <a:gd name="connsiteX2522" fmla="*/ 1147678 w 8820150"/>
              <a:gd name="connsiteY2522" fmla="*/ 1063591 h 6838950"/>
              <a:gd name="connsiteX2523" fmla="*/ 1215206 w 8820150"/>
              <a:gd name="connsiteY2523" fmla="*/ 1062653 h 6838950"/>
              <a:gd name="connsiteX2524" fmla="*/ 1254000 w 8820150"/>
              <a:gd name="connsiteY2524" fmla="*/ 1054191 h 6838950"/>
              <a:gd name="connsiteX2525" fmla="*/ 1230298 w 8820150"/>
              <a:gd name="connsiteY2525" fmla="*/ 1045423 h 6838950"/>
              <a:gd name="connsiteX2526" fmla="*/ 1177945 w 8820150"/>
              <a:gd name="connsiteY2526" fmla="*/ 1043966 h 6838950"/>
              <a:gd name="connsiteX2527" fmla="*/ 1146391 w 8820150"/>
              <a:gd name="connsiteY2527" fmla="*/ 1049372 h 6838950"/>
              <a:gd name="connsiteX2528" fmla="*/ 1098096 w 8820150"/>
              <a:gd name="connsiteY2528" fmla="*/ 1051201 h 6838950"/>
              <a:gd name="connsiteX2529" fmla="*/ 1102455 w 8820150"/>
              <a:gd name="connsiteY2529" fmla="*/ 1045102 h 6838950"/>
              <a:gd name="connsiteX2530" fmla="*/ 1107971 w 8820150"/>
              <a:gd name="connsiteY2530" fmla="*/ 1044371 h 6838950"/>
              <a:gd name="connsiteX2531" fmla="*/ 1103433 w 8820150"/>
              <a:gd name="connsiteY2531" fmla="*/ 1044440 h 6838950"/>
              <a:gd name="connsiteX2532" fmla="*/ 1102455 w 8820150"/>
              <a:gd name="connsiteY2532" fmla="*/ 1045102 h 6838950"/>
              <a:gd name="connsiteX2533" fmla="*/ 942385 w 8820150"/>
              <a:gd name="connsiteY2533" fmla="*/ 1056752 h 6838950"/>
              <a:gd name="connsiteX2534" fmla="*/ 961385 w 8820150"/>
              <a:gd name="connsiteY2534" fmla="*/ 1053044 h 6838950"/>
              <a:gd name="connsiteX2535" fmla="*/ 971137 w 8820150"/>
              <a:gd name="connsiteY2535" fmla="*/ 1048815 h 6838950"/>
              <a:gd name="connsiteX2536" fmla="*/ 934243 w 8820150"/>
              <a:gd name="connsiteY2536" fmla="*/ 1048204 h 6838950"/>
              <a:gd name="connsiteX2537" fmla="*/ 757283 w 8820150"/>
              <a:gd name="connsiteY2537" fmla="*/ 1043894 h 6838950"/>
              <a:gd name="connsiteX2538" fmla="*/ 731977 w 8820150"/>
              <a:gd name="connsiteY2538" fmla="*/ 1028775 h 6838950"/>
              <a:gd name="connsiteX2539" fmla="*/ 534545 w 8820150"/>
              <a:gd name="connsiteY2539" fmla="*/ 1022325 h 6838950"/>
              <a:gd name="connsiteX2540" fmla="*/ 504974 w 8820150"/>
              <a:gd name="connsiteY2540" fmla="*/ 1001518 h 6838950"/>
              <a:gd name="connsiteX2541" fmla="*/ 493085 w 8820150"/>
              <a:gd name="connsiteY2541" fmla="*/ 1000511 h 6838950"/>
              <a:gd name="connsiteX2542" fmla="*/ 482138 w 8820150"/>
              <a:gd name="connsiteY2542" fmla="*/ 1001477 h 6838950"/>
              <a:gd name="connsiteX2543" fmla="*/ 466017 w 8820150"/>
              <a:gd name="connsiteY2543" fmla="*/ 999653 h 6838950"/>
              <a:gd name="connsiteX2544" fmla="*/ 464621 w 8820150"/>
              <a:gd name="connsiteY2544" fmla="*/ 997688 h 6838950"/>
              <a:gd name="connsiteX2545" fmla="*/ 457248 w 8820150"/>
              <a:gd name="connsiteY2545" fmla="*/ 998659 h 6838950"/>
              <a:gd name="connsiteX2546" fmla="*/ 466017 w 8820150"/>
              <a:gd name="connsiteY2546" fmla="*/ 999653 h 6838950"/>
              <a:gd name="connsiteX2547" fmla="*/ 468189 w 8820150"/>
              <a:gd name="connsiteY2547" fmla="*/ 1002707 h 6838950"/>
              <a:gd name="connsiteX2548" fmla="*/ 416422 w 8820150"/>
              <a:gd name="connsiteY2548" fmla="*/ 988486 h 6838950"/>
              <a:gd name="connsiteX2549" fmla="*/ 621863 w 8820150"/>
              <a:gd name="connsiteY2549" fmla="*/ 992966 h 6838950"/>
              <a:gd name="connsiteX2550" fmla="*/ 660294 w 8820150"/>
              <a:gd name="connsiteY2550" fmla="*/ 976766 h 6838950"/>
              <a:gd name="connsiteX2551" fmla="*/ 848923 w 8820150"/>
              <a:gd name="connsiteY2551" fmla="*/ 965162 h 6838950"/>
              <a:gd name="connsiteX2552" fmla="*/ 991783 w 8820150"/>
              <a:gd name="connsiteY2552" fmla="*/ 967350 h 6838950"/>
              <a:gd name="connsiteX2553" fmla="*/ 991983 w 8820150"/>
              <a:gd name="connsiteY2553" fmla="*/ 967353 h 6838950"/>
              <a:gd name="connsiteX2554" fmla="*/ 1024791 w 8820150"/>
              <a:gd name="connsiteY2554" fmla="*/ 958725 h 6838950"/>
              <a:gd name="connsiteX2555" fmla="*/ 1093438 w 8820150"/>
              <a:gd name="connsiteY2555" fmla="*/ 945460 h 6838950"/>
              <a:gd name="connsiteX2556" fmla="*/ 894889 w 8820150"/>
              <a:gd name="connsiteY2556" fmla="*/ 937717 h 6838950"/>
              <a:gd name="connsiteX2557" fmla="*/ 854891 w 8820150"/>
              <a:gd name="connsiteY2557" fmla="*/ 935974 h 6838950"/>
              <a:gd name="connsiteX2558" fmla="*/ 896818 w 8820150"/>
              <a:gd name="connsiteY2558" fmla="*/ 923057 h 6838950"/>
              <a:gd name="connsiteX2559" fmla="*/ 909520 w 8820150"/>
              <a:gd name="connsiteY2559" fmla="*/ 918239 h 6838950"/>
              <a:gd name="connsiteX2560" fmla="*/ 890500 w 8820150"/>
              <a:gd name="connsiteY2560" fmla="*/ 917955 h 6838950"/>
              <a:gd name="connsiteX2561" fmla="*/ 872197 w 8820150"/>
              <a:gd name="connsiteY2561" fmla="*/ 917863 h 6838950"/>
              <a:gd name="connsiteX2562" fmla="*/ 703050 w 8820150"/>
              <a:gd name="connsiteY2562" fmla="*/ 911190 h 6838950"/>
              <a:gd name="connsiteX2563" fmla="*/ 270910 w 8820150"/>
              <a:gd name="connsiteY2563" fmla="*/ 892720 h 6838950"/>
              <a:gd name="connsiteX2564" fmla="*/ 242118 w 8820150"/>
              <a:gd name="connsiteY2564" fmla="*/ 891464 h 6838950"/>
              <a:gd name="connsiteX2565" fmla="*/ 272298 w 8820150"/>
              <a:gd name="connsiteY2565" fmla="*/ 882166 h 6838950"/>
              <a:gd name="connsiteX2566" fmla="*/ 282442 w 8820150"/>
              <a:gd name="connsiteY2566" fmla="*/ 878319 h 6838950"/>
              <a:gd name="connsiteX2567" fmla="*/ 372592 w 8820150"/>
              <a:gd name="connsiteY2567" fmla="*/ 880186 h 6838950"/>
              <a:gd name="connsiteX2568" fmla="*/ 606808 w 8820150"/>
              <a:gd name="connsiteY2568" fmla="*/ 885448 h 6838950"/>
              <a:gd name="connsiteX2569" fmla="*/ 635949 w 8820150"/>
              <a:gd name="connsiteY2569" fmla="*/ 850187 h 6838950"/>
              <a:gd name="connsiteX2570" fmla="*/ 743988 w 8820150"/>
              <a:gd name="connsiteY2570" fmla="*/ 844940 h 6838950"/>
              <a:gd name="connsiteX2571" fmla="*/ 849933 w 8820150"/>
              <a:gd name="connsiteY2571" fmla="*/ 832343 h 6838950"/>
              <a:gd name="connsiteX2572" fmla="*/ 883009 w 8820150"/>
              <a:gd name="connsiteY2572" fmla="*/ 832320 h 6838950"/>
              <a:gd name="connsiteX2573" fmla="*/ 881657 w 8820150"/>
              <a:gd name="connsiteY2573" fmla="*/ 831976 h 6838950"/>
              <a:gd name="connsiteX2574" fmla="*/ 879193 w 8820150"/>
              <a:gd name="connsiteY2574" fmla="*/ 829136 h 6838950"/>
              <a:gd name="connsiteX2575" fmla="*/ 902907 w 8820150"/>
              <a:gd name="connsiteY2575" fmla="*/ 823264 h 6838950"/>
              <a:gd name="connsiteX2576" fmla="*/ 927657 w 8820150"/>
              <a:gd name="connsiteY2576" fmla="*/ 821146 h 6838950"/>
              <a:gd name="connsiteX2577" fmla="*/ 916565 w 8820150"/>
              <a:gd name="connsiteY2577" fmla="*/ 816502 h 6838950"/>
              <a:gd name="connsiteX2578" fmla="*/ 901445 w 8820150"/>
              <a:gd name="connsiteY2578" fmla="*/ 806181 h 6838950"/>
              <a:gd name="connsiteX2579" fmla="*/ 798480 w 8820150"/>
              <a:gd name="connsiteY2579" fmla="*/ 803438 h 6838950"/>
              <a:gd name="connsiteX2580" fmla="*/ 724608 w 8820150"/>
              <a:gd name="connsiteY2580" fmla="*/ 786796 h 6838950"/>
              <a:gd name="connsiteX2581" fmla="*/ 874806 w 8820150"/>
              <a:gd name="connsiteY2581" fmla="*/ 791391 h 6838950"/>
              <a:gd name="connsiteX2582" fmla="*/ 933519 w 8820150"/>
              <a:gd name="connsiteY2582" fmla="*/ 776939 h 6838950"/>
              <a:gd name="connsiteX2583" fmla="*/ 992183 w 8820150"/>
              <a:gd name="connsiteY2583" fmla="*/ 783844 h 6838950"/>
              <a:gd name="connsiteX2584" fmla="*/ 995315 w 8820150"/>
              <a:gd name="connsiteY2584" fmla="*/ 783074 h 6838950"/>
              <a:gd name="connsiteX2585" fmla="*/ 982577 w 8820150"/>
              <a:gd name="connsiteY2585" fmla="*/ 782409 h 6838950"/>
              <a:gd name="connsiteX2586" fmla="*/ 980127 w 8820150"/>
              <a:gd name="connsiteY2586" fmla="*/ 769463 h 6838950"/>
              <a:gd name="connsiteX2587" fmla="*/ 1115963 w 8820150"/>
              <a:gd name="connsiteY2587" fmla="*/ 762990 h 6838950"/>
              <a:gd name="connsiteX2588" fmla="*/ 1117465 w 8820150"/>
              <a:gd name="connsiteY2588" fmla="*/ 754194 h 6838950"/>
              <a:gd name="connsiteX2589" fmla="*/ 1118029 w 8820150"/>
              <a:gd name="connsiteY2589" fmla="*/ 751519 h 6838950"/>
              <a:gd name="connsiteX2590" fmla="*/ 1057720 w 8820150"/>
              <a:gd name="connsiteY2590" fmla="*/ 752827 h 6838950"/>
              <a:gd name="connsiteX2591" fmla="*/ 977025 w 8820150"/>
              <a:gd name="connsiteY2591" fmla="*/ 752749 h 6838950"/>
              <a:gd name="connsiteX2592" fmla="*/ 835750 w 8820150"/>
              <a:gd name="connsiteY2592" fmla="*/ 748062 h 6838950"/>
              <a:gd name="connsiteX2593" fmla="*/ 800227 w 8820150"/>
              <a:gd name="connsiteY2593" fmla="*/ 745965 h 6838950"/>
              <a:gd name="connsiteX2594" fmla="*/ 807750 w 8820150"/>
              <a:gd name="connsiteY2594" fmla="*/ 744717 h 6838950"/>
              <a:gd name="connsiteX2595" fmla="*/ 870109 w 8820150"/>
              <a:gd name="connsiteY2595" fmla="*/ 734205 h 6838950"/>
              <a:gd name="connsiteX2596" fmla="*/ 959727 w 8820150"/>
              <a:gd name="connsiteY2596" fmla="*/ 735660 h 6838950"/>
              <a:gd name="connsiteX2597" fmla="*/ 1053887 w 8820150"/>
              <a:gd name="connsiteY2597" fmla="*/ 720347 h 6838950"/>
              <a:gd name="connsiteX2598" fmla="*/ 993270 w 8820150"/>
              <a:gd name="connsiteY2598" fmla="*/ 713922 h 6838950"/>
              <a:gd name="connsiteX2599" fmla="*/ 1042019 w 8820150"/>
              <a:gd name="connsiteY2599" fmla="*/ 706449 h 6838950"/>
              <a:gd name="connsiteX2600" fmla="*/ 1030635 w 8820150"/>
              <a:gd name="connsiteY2600" fmla="*/ 704737 h 6838950"/>
              <a:gd name="connsiteX2601" fmla="*/ 1014392 w 8820150"/>
              <a:gd name="connsiteY2601" fmla="*/ 704856 h 6838950"/>
              <a:gd name="connsiteX2602" fmla="*/ 1088678 w 8820150"/>
              <a:gd name="connsiteY2602" fmla="*/ 695575 h 6838950"/>
              <a:gd name="connsiteX2603" fmla="*/ 1107026 w 8820150"/>
              <a:gd name="connsiteY2603" fmla="*/ 696481 h 6838950"/>
              <a:gd name="connsiteX2604" fmla="*/ 1130799 w 8820150"/>
              <a:gd name="connsiteY2604" fmla="*/ 692837 h 6838950"/>
              <a:gd name="connsiteX2605" fmla="*/ 1223796 w 8820150"/>
              <a:gd name="connsiteY2605" fmla="*/ 678529 h 6838950"/>
              <a:gd name="connsiteX2606" fmla="*/ 1174827 w 8820150"/>
              <a:gd name="connsiteY2606" fmla="*/ 676037 h 6838950"/>
              <a:gd name="connsiteX2607" fmla="*/ 1137256 w 8820150"/>
              <a:gd name="connsiteY2607" fmla="*/ 675161 h 6838950"/>
              <a:gd name="connsiteX2608" fmla="*/ 992843 w 8820150"/>
              <a:gd name="connsiteY2608" fmla="*/ 693029 h 6838950"/>
              <a:gd name="connsiteX2609" fmla="*/ 999961 w 8820150"/>
              <a:gd name="connsiteY2609" fmla="*/ 677700 h 6838950"/>
              <a:gd name="connsiteX2610" fmla="*/ 1028418 w 8820150"/>
              <a:gd name="connsiteY2610" fmla="*/ 671403 h 6838950"/>
              <a:gd name="connsiteX2611" fmla="*/ 1000820 w 8820150"/>
              <a:gd name="connsiteY2611" fmla="*/ 670121 h 6838950"/>
              <a:gd name="connsiteX2612" fmla="*/ 931672 w 8820150"/>
              <a:gd name="connsiteY2612" fmla="*/ 666022 h 6838950"/>
              <a:gd name="connsiteX2613" fmla="*/ 952441 w 8820150"/>
              <a:gd name="connsiteY2613" fmla="*/ 662880 h 6838950"/>
              <a:gd name="connsiteX2614" fmla="*/ 1101797 w 8820150"/>
              <a:gd name="connsiteY2614" fmla="*/ 635878 h 6838950"/>
              <a:gd name="connsiteX2615" fmla="*/ 1180709 w 8820150"/>
              <a:gd name="connsiteY2615" fmla="*/ 629088 h 6838950"/>
              <a:gd name="connsiteX2616" fmla="*/ 1175013 w 8820150"/>
              <a:gd name="connsiteY2616" fmla="*/ 622767 h 6838950"/>
              <a:gd name="connsiteX2617" fmla="*/ 1174578 w 8820150"/>
              <a:gd name="connsiteY2617" fmla="*/ 622719 h 6838950"/>
              <a:gd name="connsiteX2618" fmla="*/ 1181027 w 8820150"/>
              <a:gd name="connsiteY2618" fmla="*/ 621555 h 6838950"/>
              <a:gd name="connsiteX2619" fmla="*/ 1312183 w 8820150"/>
              <a:gd name="connsiteY2619" fmla="*/ 601053 h 6838950"/>
              <a:gd name="connsiteX2620" fmla="*/ 1318413 w 8820150"/>
              <a:gd name="connsiteY2620" fmla="*/ 598248 h 6838950"/>
              <a:gd name="connsiteX2621" fmla="*/ 1269999 w 8820150"/>
              <a:gd name="connsiteY2621" fmla="*/ 606750 h 6838950"/>
              <a:gd name="connsiteX2622" fmla="*/ 1071501 w 8820150"/>
              <a:gd name="connsiteY2622" fmla="*/ 632812 h 6838950"/>
              <a:gd name="connsiteX2623" fmla="*/ 1155778 w 8820150"/>
              <a:gd name="connsiteY2623" fmla="*/ 616198 h 6838950"/>
              <a:gd name="connsiteX2624" fmla="*/ 1138782 w 8820150"/>
              <a:gd name="connsiteY2624" fmla="*/ 618854 h 6838950"/>
              <a:gd name="connsiteX2625" fmla="*/ 1122314 w 8820150"/>
              <a:gd name="connsiteY2625" fmla="*/ 617079 h 6838950"/>
              <a:gd name="connsiteX2626" fmla="*/ 1113371 w 8820150"/>
              <a:gd name="connsiteY2626" fmla="*/ 615267 h 6838950"/>
              <a:gd name="connsiteX2627" fmla="*/ 1070582 w 8820150"/>
              <a:gd name="connsiteY2627" fmla="*/ 621634 h 6838950"/>
              <a:gd name="connsiteX2628" fmla="*/ 1012286 w 8820150"/>
              <a:gd name="connsiteY2628" fmla="*/ 618994 h 6838950"/>
              <a:gd name="connsiteX2629" fmla="*/ 1052528 w 8820150"/>
              <a:gd name="connsiteY2629" fmla="*/ 610628 h 6838950"/>
              <a:gd name="connsiteX2630" fmla="*/ 1098253 w 8820150"/>
              <a:gd name="connsiteY2630" fmla="*/ 609975 h 6838950"/>
              <a:gd name="connsiteX2631" fmla="*/ 1095897 w 8820150"/>
              <a:gd name="connsiteY2631" fmla="*/ 608395 h 6838950"/>
              <a:gd name="connsiteX2632" fmla="*/ 1113133 w 8820150"/>
              <a:gd name="connsiteY2632" fmla="*/ 603244 h 6838950"/>
              <a:gd name="connsiteX2633" fmla="*/ 1154334 w 8820150"/>
              <a:gd name="connsiteY2633" fmla="*/ 599926 h 6838950"/>
              <a:gd name="connsiteX2634" fmla="*/ 1147425 w 8820150"/>
              <a:gd name="connsiteY2634" fmla="*/ 594019 h 6838950"/>
              <a:gd name="connsiteX2635" fmla="*/ 1161942 w 8820150"/>
              <a:gd name="connsiteY2635" fmla="*/ 591690 h 6838950"/>
              <a:gd name="connsiteX2636" fmla="*/ 1230509 w 8820150"/>
              <a:gd name="connsiteY2636" fmla="*/ 582122 h 6838950"/>
              <a:gd name="connsiteX2637" fmla="*/ 1243307 w 8820150"/>
              <a:gd name="connsiteY2637" fmla="*/ 578429 h 6838950"/>
              <a:gd name="connsiteX2638" fmla="*/ 1191076 w 8820150"/>
              <a:gd name="connsiteY2638" fmla="*/ 576387 h 6838950"/>
              <a:gd name="connsiteX2639" fmla="*/ 1157046 w 8820150"/>
              <a:gd name="connsiteY2639" fmla="*/ 582273 h 6838950"/>
              <a:gd name="connsiteX2640" fmla="*/ 1092327 w 8820150"/>
              <a:gd name="connsiteY2640" fmla="*/ 588263 h 6838950"/>
              <a:gd name="connsiteX2641" fmla="*/ 1126569 w 8820150"/>
              <a:gd name="connsiteY2641" fmla="*/ 580236 h 6838950"/>
              <a:gd name="connsiteX2642" fmla="*/ 1112683 w 8820150"/>
              <a:gd name="connsiteY2642" fmla="*/ 583122 h 6838950"/>
              <a:gd name="connsiteX2643" fmla="*/ 1095051 w 8820150"/>
              <a:gd name="connsiteY2643" fmla="*/ 586840 h 6838950"/>
              <a:gd name="connsiteX2644" fmla="*/ 1085479 w 8820150"/>
              <a:gd name="connsiteY2644" fmla="*/ 588320 h 6838950"/>
              <a:gd name="connsiteX2645" fmla="*/ 1092327 w 8820150"/>
              <a:gd name="connsiteY2645" fmla="*/ 588263 h 6838950"/>
              <a:gd name="connsiteX2646" fmla="*/ 1053275 w 8820150"/>
              <a:gd name="connsiteY2646" fmla="*/ 594548 h 6838950"/>
              <a:gd name="connsiteX2647" fmla="*/ 1072926 w 8820150"/>
              <a:gd name="connsiteY2647" fmla="*/ 588685 h 6838950"/>
              <a:gd name="connsiteX2648" fmla="*/ 1039322 w 8820150"/>
              <a:gd name="connsiteY2648" fmla="*/ 588703 h 6838950"/>
              <a:gd name="connsiteX2649" fmla="*/ 1123035 w 8820150"/>
              <a:gd name="connsiteY2649" fmla="*/ 571711 h 6838950"/>
              <a:gd name="connsiteX2650" fmla="*/ 1116876 w 8820150"/>
              <a:gd name="connsiteY2650" fmla="*/ 571142 h 6838950"/>
              <a:gd name="connsiteX2651" fmla="*/ 1043671 w 8820150"/>
              <a:gd name="connsiteY2651" fmla="*/ 583788 h 6838950"/>
              <a:gd name="connsiteX2652" fmla="*/ 668627 w 8820150"/>
              <a:gd name="connsiteY2652" fmla="*/ 643461 h 6838950"/>
              <a:gd name="connsiteX2653" fmla="*/ 664357 w 8820150"/>
              <a:gd name="connsiteY2653" fmla="*/ 644654 h 6838950"/>
              <a:gd name="connsiteX2654" fmla="*/ 663219 w 8820150"/>
              <a:gd name="connsiteY2654" fmla="*/ 644953 h 6838950"/>
              <a:gd name="connsiteX2655" fmla="*/ 682217 w 8820150"/>
              <a:gd name="connsiteY2655" fmla="*/ 644326 h 6838950"/>
              <a:gd name="connsiteX2656" fmla="*/ 838407 w 8820150"/>
              <a:gd name="connsiteY2656" fmla="*/ 650433 h 6838950"/>
              <a:gd name="connsiteX2657" fmla="*/ 972315 w 8820150"/>
              <a:gd name="connsiteY2657" fmla="*/ 644941 h 6838950"/>
              <a:gd name="connsiteX2658" fmla="*/ 862488 w 8820150"/>
              <a:gd name="connsiteY2658" fmla="*/ 662211 h 6838950"/>
              <a:gd name="connsiteX2659" fmla="*/ 848256 w 8820150"/>
              <a:gd name="connsiteY2659" fmla="*/ 661436 h 6838950"/>
              <a:gd name="connsiteX2660" fmla="*/ 749807 w 8820150"/>
              <a:gd name="connsiteY2660" fmla="*/ 658760 h 6838950"/>
              <a:gd name="connsiteX2661" fmla="*/ 645444 w 8820150"/>
              <a:gd name="connsiteY2661" fmla="*/ 654813 h 6838950"/>
              <a:gd name="connsiteX2662" fmla="*/ 628730 w 8820150"/>
              <a:gd name="connsiteY2662" fmla="*/ 653057 h 6838950"/>
              <a:gd name="connsiteX2663" fmla="*/ 618784 w 8820150"/>
              <a:gd name="connsiteY2663" fmla="*/ 655273 h 6838950"/>
              <a:gd name="connsiteX2664" fmla="*/ 567872 w 8820150"/>
              <a:gd name="connsiteY2664" fmla="*/ 651924 h 6838950"/>
              <a:gd name="connsiteX2665" fmla="*/ 738330 w 8820150"/>
              <a:gd name="connsiteY2665" fmla="*/ 621864 h 6838950"/>
              <a:gd name="connsiteX2666" fmla="*/ 962312 w 8820150"/>
              <a:gd name="connsiteY2666" fmla="*/ 582011 h 6838950"/>
              <a:gd name="connsiteX2667" fmla="*/ 1085592 w 8820150"/>
              <a:gd name="connsiteY2667" fmla="*/ 558947 h 6838950"/>
              <a:gd name="connsiteX2668" fmla="*/ 1088570 w 8820150"/>
              <a:gd name="connsiteY2668" fmla="*/ 554185 h 6838950"/>
              <a:gd name="connsiteX2669" fmla="*/ 1088851 w 8820150"/>
              <a:gd name="connsiteY2669" fmla="*/ 553945 h 6838950"/>
              <a:gd name="connsiteX2670" fmla="*/ 955431 w 8820150"/>
              <a:gd name="connsiteY2670" fmla="*/ 570872 h 6838950"/>
              <a:gd name="connsiteX2671" fmla="*/ 1042476 w 8820150"/>
              <a:gd name="connsiteY2671" fmla="*/ 551199 h 6838950"/>
              <a:gd name="connsiteX2672" fmla="*/ 1027639 w 8820150"/>
              <a:gd name="connsiteY2672" fmla="*/ 553952 h 6838950"/>
              <a:gd name="connsiteX2673" fmla="*/ 1002221 w 8820150"/>
              <a:gd name="connsiteY2673" fmla="*/ 558362 h 6838950"/>
              <a:gd name="connsiteX2674" fmla="*/ 949548 w 8820150"/>
              <a:gd name="connsiteY2674" fmla="*/ 567515 h 6838950"/>
              <a:gd name="connsiteX2675" fmla="*/ 738836 w 8820150"/>
              <a:gd name="connsiteY2675" fmla="*/ 604125 h 6838950"/>
              <a:gd name="connsiteX2676" fmla="*/ 449532 w 8820150"/>
              <a:gd name="connsiteY2676" fmla="*/ 657054 h 6838950"/>
              <a:gd name="connsiteX2677" fmla="*/ 355411 w 8820150"/>
              <a:gd name="connsiteY2677" fmla="*/ 663303 h 6838950"/>
              <a:gd name="connsiteX2678" fmla="*/ 384375 w 8820150"/>
              <a:gd name="connsiteY2678" fmla="*/ 657282 h 6838950"/>
              <a:gd name="connsiteX2679" fmla="*/ 426536 w 8820150"/>
              <a:gd name="connsiteY2679" fmla="*/ 656679 h 6838950"/>
              <a:gd name="connsiteX2680" fmla="*/ 461784 w 8820150"/>
              <a:gd name="connsiteY2680" fmla="*/ 653111 h 6838950"/>
              <a:gd name="connsiteX2681" fmla="*/ 452684 w 8820150"/>
              <a:gd name="connsiteY2681" fmla="*/ 645325 h 6838950"/>
              <a:gd name="connsiteX2682" fmla="*/ 463132 w 8820150"/>
              <a:gd name="connsiteY2682" fmla="*/ 643651 h 6838950"/>
              <a:gd name="connsiteX2683" fmla="*/ 560765 w 8820150"/>
              <a:gd name="connsiteY2683" fmla="*/ 614715 h 6838950"/>
              <a:gd name="connsiteX2684" fmla="*/ 414983 w 8820150"/>
              <a:gd name="connsiteY2684" fmla="*/ 640160 h 6838950"/>
              <a:gd name="connsiteX2685" fmla="*/ 405817 w 8820150"/>
              <a:gd name="connsiteY2685" fmla="*/ 641577 h 6838950"/>
              <a:gd name="connsiteX2686" fmla="*/ 404534 w 8820150"/>
              <a:gd name="connsiteY2686" fmla="*/ 641486 h 6838950"/>
              <a:gd name="connsiteX2687" fmla="*/ 374871 w 8820150"/>
              <a:gd name="connsiteY2687" fmla="*/ 641500 h 6838950"/>
              <a:gd name="connsiteX2688" fmla="*/ 580979 w 8820150"/>
              <a:gd name="connsiteY2688" fmla="*/ 599664 h 6838950"/>
              <a:gd name="connsiteX2689" fmla="*/ 903458 w 8820150"/>
              <a:gd name="connsiteY2689" fmla="*/ 539390 h 6838950"/>
              <a:gd name="connsiteX2690" fmla="*/ 943211 w 8820150"/>
              <a:gd name="connsiteY2690" fmla="*/ 533858 h 6838950"/>
              <a:gd name="connsiteX2691" fmla="*/ 899261 w 8820150"/>
              <a:gd name="connsiteY2691" fmla="*/ 534879 h 6838950"/>
              <a:gd name="connsiteX2692" fmla="*/ 314486 w 8820150"/>
              <a:gd name="connsiteY2692" fmla="*/ 628666 h 6838950"/>
              <a:gd name="connsiteX2693" fmla="*/ 942770 w 8820150"/>
              <a:gd name="connsiteY2693" fmla="*/ 513150 h 6838950"/>
              <a:gd name="connsiteX2694" fmla="*/ 992989 w 8820150"/>
              <a:gd name="connsiteY2694" fmla="*/ 502524 h 6838950"/>
              <a:gd name="connsiteX2695" fmla="*/ 999594 w 8820150"/>
              <a:gd name="connsiteY2695" fmla="*/ 500206 h 6838950"/>
              <a:gd name="connsiteX2696" fmla="*/ 996827 w 8820150"/>
              <a:gd name="connsiteY2696" fmla="*/ 500213 h 6838950"/>
              <a:gd name="connsiteX2697" fmla="*/ 984206 w 8820150"/>
              <a:gd name="connsiteY2697" fmla="*/ 500099 h 6838950"/>
              <a:gd name="connsiteX2698" fmla="*/ 1013960 w 8820150"/>
              <a:gd name="connsiteY2698" fmla="*/ 495162 h 6838950"/>
              <a:gd name="connsiteX2699" fmla="*/ 1017688 w 8820150"/>
              <a:gd name="connsiteY2699" fmla="*/ 493853 h 6838950"/>
              <a:gd name="connsiteX2700" fmla="*/ 1024340 w 8820150"/>
              <a:gd name="connsiteY2700" fmla="*/ 485627 h 6838950"/>
              <a:gd name="connsiteX2701" fmla="*/ 929472 w 8820150"/>
              <a:gd name="connsiteY2701" fmla="*/ 498860 h 6838950"/>
              <a:gd name="connsiteX2702" fmla="*/ 647794 w 8820150"/>
              <a:gd name="connsiteY2702" fmla="*/ 544812 h 6838950"/>
              <a:gd name="connsiteX2703" fmla="*/ 886904 w 8820150"/>
              <a:gd name="connsiteY2703" fmla="*/ 498641 h 6838950"/>
              <a:gd name="connsiteX2704" fmla="*/ 1073441 w 8820150"/>
              <a:gd name="connsiteY2704" fmla="*/ 465431 h 6838950"/>
              <a:gd name="connsiteX2705" fmla="*/ 1058235 w 8820150"/>
              <a:gd name="connsiteY2705" fmla="*/ 466838 h 6838950"/>
              <a:gd name="connsiteX2706" fmla="*/ 1169885 w 8820150"/>
              <a:gd name="connsiteY2706" fmla="*/ 441384 h 6838950"/>
              <a:gd name="connsiteX2707" fmla="*/ 1253434 w 8820150"/>
              <a:gd name="connsiteY2707" fmla="*/ 427500 h 6838950"/>
              <a:gd name="connsiteX2708" fmla="*/ 1267444 w 8820150"/>
              <a:gd name="connsiteY2708" fmla="*/ 426858 h 6838950"/>
              <a:gd name="connsiteX2709" fmla="*/ 1326835 w 8820150"/>
              <a:gd name="connsiteY2709" fmla="*/ 420647 h 6838950"/>
              <a:gd name="connsiteX2710" fmla="*/ 1320494 w 8820150"/>
              <a:gd name="connsiteY2710" fmla="*/ 416413 h 6838950"/>
              <a:gd name="connsiteX2711" fmla="*/ 1392197 w 8820150"/>
              <a:gd name="connsiteY2711" fmla="*/ 404602 h 6838950"/>
              <a:gd name="connsiteX2712" fmla="*/ 1504237 w 8820150"/>
              <a:gd name="connsiteY2712" fmla="*/ 379574 h 6838950"/>
              <a:gd name="connsiteX2713" fmla="*/ 1504237 w 8820150"/>
              <a:gd name="connsiteY2713" fmla="*/ 379574 h 6838950"/>
              <a:gd name="connsiteX2714" fmla="*/ 1434369 w 8820150"/>
              <a:gd name="connsiteY2714" fmla="*/ 389119 h 6838950"/>
              <a:gd name="connsiteX2715" fmla="*/ 1288971 w 8820150"/>
              <a:gd name="connsiteY2715" fmla="*/ 408986 h 6838950"/>
              <a:gd name="connsiteX2716" fmla="*/ 1278663 w 8820150"/>
              <a:gd name="connsiteY2716" fmla="*/ 407192 h 6838950"/>
              <a:gd name="connsiteX2717" fmla="*/ 1255218 w 8820150"/>
              <a:gd name="connsiteY2717" fmla="*/ 401781 h 6838950"/>
              <a:gd name="connsiteX2718" fmla="*/ 1432910 w 8820150"/>
              <a:gd name="connsiteY2718" fmla="*/ 386127 h 6838950"/>
              <a:gd name="connsiteX2719" fmla="*/ 1293652 w 8820150"/>
              <a:gd name="connsiteY2719" fmla="*/ 385578 h 6838950"/>
              <a:gd name="connsiteX2720" fmla="*/ 1154392 w 8820150"/>
              <a:gd name="connsiteY2720" fmla="*/ 385031 h 6838950"/>
              <a:gd name="connsiteX2721" fmla="*/ 1250203 w 8820150"/>
              <a:gd name="connsiteY2721" fmla="*/ 354705 h 6838950"/>
              <a:gd name="connsiteX2722" fmla="*/ 1054420 w 8820150"/>
              <a:gd name="connsiteY2722" fmla="*/ 333243 h 6838950"/>
              <a:gd name="connsiteX2723" fmla="*/ 1323647 w 8820150"/>
              <a:gd name="connsiteY2723" fmla="*/ 315280 h 6838950"/>
              <a:gd name="connsiteX2724" fmla="*/ 1496263 w 8820150"/>
              <a:gd name="connsiteY2724" fmla="*/ 307619 h 6838950"/>
              <a:gd name="connsiteX2725" fmla="*/ 1497157 w 8820150"/>
              <a:gd name="connsiteY2725" fmla="*/ 309452 h 6838950"/>
              <a:gd name="connsiteX2726" fmla="*/ 1498276 w 8820150"/>
              <a:gd name="connsiteY2726" fmla="*/ 311743 h 6838950"/>
              <a:gd name="connsiteX2727" fmla="*/ 1498945 w 8820150"/>
              <a:gd name="connsiteY2727" fmla="*/ 313119 h 6838950"/>
              <a:gd name="connsiteX2728" fmla="*/ 1498649 w 8820150"/>
              <a:gd name="connsiteY2728" fmla="*/ 312508 h 6838950"/>
              <a:gd name="connsiteX2729" fmla="*/ 1498276 w 8820150"/>
              <a:gd name="connsiteY2729" fmla="*/ 311743 h 6838950"/>
              <a:gd name="connsiteX2730" fmla="*/ 1496263 w 8820150"/>
              <a:gd name="connsiteY2730" fmla="*/ 307619 h 6838950"/>
              <a:gd name="connsiteX2731" fmla="*/ 1290336 w 8820150"/>
              <a:gd name="connsiteY2731" fmla="*/ 302135 h 6838950"/>
              <a:gd name="connsiteX2732" fmla="*/ 1283182 w 8820150"/>
              <a:gd name="connsiteY2732" fmla="*/ 269067 h 6838950"/>
              <a:gd name="connsiteX2733" fmla="*/ 1119058 w 8820150"/>
              <a:gd name="connsiteY2733" fmla="*/ 275763 h 6838950"/>
              <a:gd name="connsiteX2734" fmla="*/ 1082815 w 8820150"/>
              <a:gd name="connsiteY2734" fmla="*/ 256598 h 6838950"/>
              <a:gd name="connsiteX2735" fmla="*/ 919852 w 8820150"/>
              <a:gd name="connsiteY2735" fmla="*/ 247280 h 6838950"/>
              <a:gd name="connsiteX2736" fmla="*/ 575154 w 8820150"/>
              <a:gd name="connsiteY2736" fmla="*/ 242252 h 6838950"/>
              <a:gd name="connsiteX2737" fmla="*/ 936403 w 8820150"/>
              <a:gd name="connsiteY2737" fmla="*/ 222984 h 6838950"/>
              <a:gd name="connsiteX2738" fmla="*/ 1119962 w 8820150"/>
              <a:gd name="connsiteY2738" fmla="*/ 219367 h 6838950"/>
              <a:gd name="connsiteX2739" fmla="*/ 1257936 w 8820150"/>
              <a:gd name="connsiteY2739" fmla="*/ 198886 h 6838950"/>
              <a:gd name="connsiteX2740" fmla="*/ 1087456 w 8820150"/>
              <a:gd name="connsiteY2740" fmla="*/ 192541 h 6838950"/>
              <a:gd name="connsiteX2741" fmla="*/ 1070157 w 8820150"/>
              <a:gd name="connsiteY2741" fmla="*/ 175453 h 6838950"/>
              <a:gd name="connsiteX2742" fmla="*/ 922893 w 8820150"/>
              <a:gd name="connsiteY2742" fmla="*/ 176876 h 6838950"/>
              <a:gd name="connsiteX2743" fmla="*/ 780700 w 8820150"/>
              <a:gd name="connsiteY2743" fmla="*/ 170308 h 6838950"/>
              <a:gd name="connsiteX2744" fmla="*/ 814062 w 8820150"/>
              <a:gd name="connsiteY2744" fmla="*/ 162097 h 6838950"/>
              <a:gd name="connsiteX2745" fmla="*/ 793831 w 8820150"/>
              <a:gd name="connsiteY2745" fmla="*/ 138990 h 6838950"/>
              <a:gd name="connsiteX2746" fmla="*/ 1074485 w 8820150"/>
              <a:gd name="connsiteY2746" fmla="*/ 126079 h 6838950"/>
              <a:gd name="connsiteX2747" fmla="*/ 883591 w 8820150"/>
              <a:gd name="connsiteY2747" fmla="*/ 111295 h 6838950"/>
              <a:gd name="connsiteX2748" fmla="*/ 875360 w 8820150"/>
              <a:gd name="connsiteY2748" fmla="*/ 110874 h 6838950"/>
              <a:gd name="connsiteX2749" fmla="*/ 1004565 w 8820150"/>
              <a:gd name="connsiteY2749" fmla="*/ 83865 h 6838950"/>
              <a:gd name="connsiteX2750" fmla="*/ 831293 w 8820150"/>
              <a:gd name="connsiteY2750" fmla="*/ 107850 h 6838950"/>
              <a:gd name="connsiteX2751" fmla="*/ 803505 w 8820150"/>
              <a:gd name="connsiteY2751" fmla="*/ 99533 h 6838950"/>
              <a:gd name="connsiteX2752" fmla="*/ 872831 w 8820150"/>
              <a:gd name="connsiteY2752" fmla="*/ 92578 h 6838950"/>
              <a:gd name="connsiteX2753" fmla="*/ 317449 w 8820150"/>
              <a:gd name="connsiteY2753" fmla="*/ 75373 h 6838950"/>
              <a:gd name="connsiteX2754" fmla="*/ 285744 w 8820150"/>
              <a:gd name="connsiteY2754" fmla="*/ 73398 h 6838950"/>
              <a:gd name="connsiteX2755" fmla="*/ 287591 w 8820150"/>
              <a:gd name="connsiteY2755" fmla="*/ 72938 h 6838950"/>
              <a:gd name="connsiteX2756" fmla="*/ 456360 w 8820150"/>
              <a:gd name="connsiteY2756" fmla="*/ 42622 h 6838950"/>
              <a:gd name="connsiteX2757" fmla="*/ 357294 w 8820150"/>
              <a:gd name="connsiteY2757" fmla="*/ 51343 h 6838950"/>
              <a:gd name="connsiteX2758" fmla="*/ 276258 w 8820150"/>
              <a:gd name="connsiteY2758" fmla="*/ 65431 h 6838950"/>
              <a:gd name="connsiteX2759" fmla="*/ 240671 w 8820150"/>
              <a:gd name="connsiteY2759" fmla="*/ 70588 h 6838950"/>
              <a:gd name="connsiteX2760" fmla="*/ 124373 w 8820150"/>
              <a:gd name="connsiteY2760" fmla="*/ 63340 h 6838950"/>
              <a:gd name="connsiteX2761" fmla="*/ 127825 w 8820150"/>
              <a:gd name="connsiteY2761" fmla="*/ 56898 h 6838950"/>
              <a:gd name="connsiteX2762" fmla="*/ 114626 w 8820150"/>
              <a:gd name="connsiteY2762" fmla="*/ 59686 h 6838950"/>
              <a:gd name="connsiteX2763" fmla="*/ 86921 w 8820150"/>
              <a:gd name="connsiteY2763" fmla="*/ 61004 h 6838950"/>
              <a:gd name="connsiteX2764" fmla="*/ 0 w 8820150"/>
              <a:gd name="connsiteY2764" fmla="*/ 55586 h 6838950"/>
              <a:gd name="connsiteX2765" fmla="*/ 31530 w 8820150"/>
              <a:gd name="connsiteY2765" fmla="*/ 49916 h 6838950"/>
              <a:gd name="connsiteX2766" fmla="*/ 44381 w 8820150"/>
              <a:gd name="connsiteY2766" fmla="*/ 43497 h 6838950"/>
              <a:gd name="connsiteX2767" fmla="*/ 31530 w 8820150"/>
              <a:gd name="connsiteY2767" fmla="*/ 49916 h 6838950"/>
              <a:gd name="connsiteX2768" fmla="*/ 29290 w 8820150"/>
              <a:gd name="connsiteY2768" fmla="*/ 34921 h 6838950"/>
              <a:gd name="connsiteX2769" fmla="*/ 120381 w 8820150"/>
              <a:gd name="connsiteY2769" fmla="*/ 32882 h 6838950"/>
              <a:gd name="connsiteX2770" fmla="*/ 196393 w 8820150"/>
              <a:gd name="connsiteY2770" fmla="*/ 35518 h 6838950"/>
              <a:gd name="connsiteX2771" fmla="*/ 196393 w 8820150"/>
              <a:gd name="connsiteY2771" fmla="*/ 35518 h 6838950"/>
              <a:gd name="connsiteX2772" fmla="*/ 120381 w 8820150"/>
              <a:gd name="connsiteY2772" fmla="*/ 32882 h 6838950"/>
              <a:gd name="connsiteX2773" fmla="*/ 28519 w 8820150"/>
              <a:gd name="connsiteY2773" fmla="*/ 25231 h 6838950"/>
              <a:gd name="connsiteX2774" fmla="*/ 77144 w 8820150"/>
              <a:gd name="connsiteY2774" fmla="*/ 13916 h 6838950"/>
              <a:gd name="connsiteX2775" fmla="*/ 97603 w 8820150"/>
              <a:gd name="connsiteY2775" fmla="*/ 8267 h 6838950"/>
              <a:gd name="connsiteX2776" fmla="*/ 392835 w 8820150"/>
              <a:gd name="connsiteY2776" fmla="*/ 18478 h 6838950"/>
              <a:gd name="connsiteX2777" fmla="*/ 975416 w 8820150"/>
              <a:gd name="connsiteY2777" fmla="*/ 17896 h 6838950"/>
              <a:gd name="connsiteX2778" fmla="*/ 1203762 w 8820150"/>
              <a:gd name="connsiteY2778" fmla="*/ 11118 h 6838950"/>
              <a:gd name="connsiteX2779" fmla="*/ 1180058 w 8820150"/>
              <a:gd name="connsiteY2779" fmla="*/ 2348 h 6838950"/>
              <a:gd name="connsiteX2780" fmla="*/ 941259 w 8820150"/>
              <a:gd name="connsiteY2780" fmla="*/ 6081 h 6838950"/>
              <a:gd name="connsiteX2781" fmla="*/ 707041 w 8820150"/>
              <a:gd name="connsiteY2781" fmla="*/ 820 h 683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Lst>
            <a:rect l="l" t="t" r="r" b="b"/>
            <a:pathLst>
              <a:path w="8820150" h="6838950">
                <a:moveTo>
                  <a:pt x="3554194" y="6785020"/>
                </a:moveTo>
                <a:lnTo>
                  <a:pt x="3477723" y="6794959"/>
                </a:lnTo>
                <a:cubicBezTo>
                  <a:pt x="3419164" y="6803928"/>
                  <a:pt x="3363824" y="6814736"/>
                  <a:pt x="3316122" y="6824022"/>
                </a:cubicBezTo>
                <a:cubicBezTo>
                  <a:pt x="3374771" y="6832987"/>
                  <a:pt x="3417355" y="6811718"/>
                  <a:pt x="3510349" y="6803534"/>
                </a:cubicBezTo>
                <a:cubicBezTo>
                  <a:pt x="3515928" y="6803041"/>
                  <a:pt x="3529870" y="6803156"/>
                  <a:pt x="3547853" y="6803189"/>
                </a:cubicBezTo>
                <a:lnTo>
                  <a:pt x="3554192" y="6803103"/>
                </a:lnTo>
                <a:close/>
                <a:moveTo>
                  <a:pt x="1730799" y="6772140"/>
                </a:moveTo>
                <a:lnTo>
                  <a:pt x="1732249" y="6773887"/>
                </a:lnTo>
                <a:cubicBezTo>
                  <a:pt x="1733445" y="6775330"/>
                  <a:pt x="1734402" y="6776484"/>
                  <a:pt x="1734402" y="6776484"/>
                </a:cubicBezTo>
                <a:close/>
                <a:moveTo>
                  <a:pt x="1727944" y="6768695"/>
                </a:moveTo>
                <a:lnTo>
                  <a:pt x="1730799" y="6772140"/>
                </a:lnTo>
                <a:lnTo>
                  <a:pt x="1728661" y="6769561"/>
                </a:lnTo>
                <a:cubicBezTo>
                  <a:pt x="1727705" y="6768407"/>
                  <a:pt x="1727226" y="6767831"/>
                  <a:pt x="1727944" y="6768695"/>
                </a:cubicBezTo>
                <a:close/>
                <a:moveTo>
                  <a:pt x="2642761" y="6717988"/>
                </a:moveTo>
                <a:cubicBezTo>
                  <a:pt x="2642761" y="6717988"/>
                  <a:pt x="2651374" y="6728371"/>
                  <a:pt x="2649220" y="6725775"/>
                </a:cubicBezTo>
                <a:cubicBezTo>
                  <a:pt x="2648502" y="6724910"/>
                  <a:pt x="2646587" y="6722603"/>
                  <a:pt x="2642761" y="6717988"/>
                </a:cubicBezTo>
                <a:close/>
                <a:moveTo>
                  <a:pt x="2633287" y="6712105"/>
                </a:moveTo>
                <a:cubicBezTo>
                  <a:pt x="2634339" y="6712758"/>
                  <a:pt x="2637147" y="6714501"/>
                  <a:pt x="2642761" y="6717988"/>
                </a:cubicBezTo>
                <a:cubicBezTo>
                  <a:pt x="2642761" y="6717988"/>
                  <a:pt x="2630128" y="6710145"/>
                  <a:pt x="2633287" y="6712105"/>
                </a:cubicBezTo>
                <a:close/>
                <a:moveTo>
                  <a:pt x="2684531" y="6706025"/>
                </a:moveTo>
                <a:cubicBezTo>
                  <a:pt x="2685620" y="6706725"/>
                  <a:pt x="2688529" y="6708589"/>
                  <a:pt x="2694345" y="6712318"/>
                </a:cubicBezTo>
                <a:cubicBezTo>
                  <a:pt x="2694345" y="6712318"/>
                  <a:pt x="2681258" y="6703928"/>
                  <a:pt x="2684531" y="6706025"/>
                </a:cubicBezTo>
                <a:close/>
                <a:moveTo>
                  <a:pt x="2734208" y="6700725"/>
                </a:moveTo>
                <a:cubicBezTo>
                  <a:pt x="2747999" y="6698743"/>
                  <a:pt x="2762103" y="6698784"/>
                  <a:pt x="2775960" y="6701261"/>
                </a:cubicBezTo>
                <a:cubicBezTo>
                  <a:pt x="2742808" y="6716019"/>
                  <a:pt x="2711971" y="6720435"/>
                  <a:pt x="2694345" y="6712318"/>
                </a:cubicBezTo>
                <a:cubicBezTo>
                  <a:pt x="2706944" y="6706710"/>
                  <a:pt x="2720418" y="6702707"/>
                  <a:pt x="2734208" y="6700725"/>
                </a:cubicBezTo>
                <a:close/>
                <a:moveTo>
                  <a:pt x="1311908" y="6658511"/>
                </a:moveTo>
                <a:lnTo>
                  <a:pt x="1277991" y="6666011"/>
                </a:lnTo>
                <a:cubicBezTo>
                  <a:pt x="1268097" y="6667319"/>
                  <a:pt x="1259160" y="6667815"/>
                  <a:pt x="1251669" y="6667155"/>
                </a:cubicBezTo>
                <a:lnTo>
                  <a:pt x="1244820" y="6664904"/>
                </a:lnTo>
                <a:lnTo>
                  <a:pt x="1245962" y="6664412"/>
                </a:lnTo>
                <a:cubicBezTo>
                  <a:pt x="1250057" y="6663434"/>
                  <a:pt x="1255614" y="6662548"/>
                  <a:pt x="1262209" y="6661750"/>
                </a:cubicBezTo>
                <a:close/>
                <a:moveTo>
                  <a:pt x="2645169" y="6615136"/>
                </a:moveTo>
                <a:lnTo>
                  <a:pt x="2336005" y="6638614"/>
                </a:lnTo>
                <a:lnTo>
                  <a:pt x="2225470" y="6652963"/>
                </a:lnTo>
                <a:lnTo>
                  <a:pt x="2268105" y="6650198"/>
                </a:lnTo>
                <a:cubicBezTo>
                  <a:pt x="2302867" y="6641640"/>
                  <a:pt x="2363276" y="6642574"/>
                  <a:pt x="2440550" y="6643965"/>
                </a:cubicBezTo>
                <a:lnTo>
                  <a:pt x="2460966" y="6644263"/>
                </a:lnTo>
                <a:lnTo>
                  <a:pt x="2607775" y="6630899"/>
                </a:lnTo>
                <a:lnTo>
                  <a:pt x="2749444" y="6622798"/>
                </a:lnTo>
                <a:lnTo>
                  <a:pt x="2745505" y="6621917"/>
                </a:lnTo>
                <a:cubicBezTo>
                  <a:pt x="2737177" y="6620322"/>
                  <a:pt x="2727008" y="6618594"/>
                  <a:pt x="2714804" y="6616720"/>
                </a:cubicBezTo>
                <a:cubicBezTo>
                  <a:pt x="2704980" y="6616797"/>
                  <a:pt x="2687026" y="6616437"/>
                  <a:pt x="2665181" y="6615815"/>
                </a:cubicBezTo>
                <a:close/>
                <a:moveTo>
                  <a:pt x="2284667" y="6602422"/>
                </a:moveTo>
                <a:cubicBezTo>
                  <a:pt x="2244839" y="6602734"/>
                  <a:pt x="2106278" y="6628324"/>
                  <a:pt x="2078164" y="6630798"/>
                </a:cubicBezTo>
                <a:cubicBezTo>
                  <a:pt x="2027519" y="6639021"/>
                  <a:pt x="1974758" y="6647403"/>
                  <a:pt x="1921034" y="6655818"/>
                </a:cubicBezTo>
                <a:lnTo>
                  <a:pt x="1799906" y="6674572"/>
                </a:lnTo>
                <a:lnTo>
                  <a:pt x="1877471" y="6669057"/>
                </a:lnTo>
                <a:lnTo>
                  <a:pt x="2014817" y="6647308"/>
                </a:lnTo>
                <a:cubicBezTo>
                  <a:pt x="2078735" y="6638707"/>
                  <a:pt x="2143088" y="6631694"/>
                  <a:pt x="2207626" y="6626726"/>
                </a:cubicBezTo>
                <a:cubicBezTo>
                  <a:pt x="2219445" y="6628533"/>
                  <a:pt x="2241442" y="6624157"/>
                  <a:pt x="2264428" y="6619284"/>
                </a:cubicBezTo>
                <a:cubicBezTo>
                  <a:pt x="2164274" y="6639771"/>
                  <a:pt x="2104021" y="6653070"/>
                  <a:pt x="2071990" y="6660963"/>
                </a:cubicBezTo>
                <a:lnTo>
                  <a:pt x="2071593" y="6661069"/>
                </a:lnTo>
                <a:lnTo>
                  <a:pt x="2114058" y="6659523"/>
                </a:lnTo>
                <a:lnTo>
                  <a:pt x="2160370" y="6650538"/>
                </a:lnTo>
                <a:cubicBezTo>
                  <a:pt x="2232539" y="6635263"/>
                  <a:pt x="2308589" y="6614991"/>
                  <a:pt x="2295080" y="6603976"/>
                </a:cubicBezTo>
                <a:cubicBezTo>
                  <a:pt x="2294030" y="6602848"/>
                  <a:pt x="2290354" y="6602377"/>
                  <a:pt x="2284667" y="6602422"/>
                </a:cubicBezTo>
                <a:close/>
                <a:moveTo>
                  <a:pt x="2459874" y="6593353"/>
                </a:moveTo>
                <a:lnTo>
                  <a:pt x="2410702" y="6597726"/>
                </a:lnTo>
                <a:cubicBezTo>
                  <a:pt x="2388299" y="6599964"/>
                  <a:pt x="2367379" y="6602290"/>
                  <a:pt x="2349163" y="6604503"/>
                </a:cubicBezTo>
                <a:cubicBezTo>
                  <a:pt x="2340053" y="6605610"/>
                  <a:pt x="2333168" y="6606674"/>
                  <a:pt x="2328170" y="6607677"/>
                </a:cubicBezTo>
                <a:cubicBezTo>
                  <a:pt x="2310676" y="6611189"/>
                  <a:pt x="2316300" y="6613960"/>
                  <a:pt x="2330643" y="6615248"/>
                </a:cubicBezTo>
                <a:cubicBezTo>
                  <a:pt x="2344988" y="6616536"/>
                  <a:pt x="2368055" y="6616341"/>
                  <a:pt x="2385446" y="6613920"/>
                </a:cubicBezTo>
                <a:lnTo>
                  <a:pt x="2474813" y="6605421"/>
                </a:lnTo>
                <a:lnTo>
                  <a:pt x="2460245" y="6593926"/>
                </a:lnTo>
                <a:close/>
                <a:moveTo>
                  <a:pt x="1470851" y="6545260"/>
                </a:moveTo>
                <a:cubicBezTo>
                  <a:pt x="1467581" y="6543162"/>
                  <a:pt x="1480667" y="6551554"/>
                  <a:pt x="1480667" y="6551554"/>
                </a:cubicBezTo>
                <a:cubicBezTo>
                  <a:pt x="1474849" y="6547824"/>
                  <a:pt x="1471942" y="6545960"/>
                  <a:pt x="1470851" y="6545260"/>
                </a:cubicBezTo>
                <a:close/>
                <a:moveTo>
                  <a:pt x="1414973" y="6532128"/>
                </a:moveTo>
                <a:lnTo>
                  <a:pt x="1463124" y="6534700"/>
                </a:lnTo>
                <a:lnTo>
                  <a:pt x="1449862" y="6537330"/>
                </a:lnTo>
                <a:cubicBezTo>
                  <a:pt x="1436335" y="6540109"/>
                  <a:pt x="1427367" y="6542023"/>
                  <a:pt x="1427367" y="6542023"/>
                </a:cubicBezTo>
                <a:lnTo>
                  <a:pt x="1405306" y="6545533"/>
                </a:lnTo>
                <a:lnTo>
                  <a:pt x="1389936" y="6543223"/>
                </a:lnTo>
                <a:cubicBezTo>
                  <a:pt x="1379396" y="6542008"/>
                  <a:pt x="1372960" y="6541837"/>
                  <a:pt x="1373694" y="6543341"/>
                </a:cubicBezTo>
                <a:lnTo>
                  <a:pt x="1375794" y="6541297"/>
                </a:lnTo>
                <a:lnTo>
                  <a:pt x="1385598" y="6539000"/>
                </a:lnTo>
                <a:close/>
                <a:moveTo>
                  <a:pt x="2429684" y="6509808"/>
                </a:moveTo>
                <a:lnTo>
                  <a:pt x="2251533" y="6527411"/>
                </a:lnTo>
                <a:lnTo>
                  <a:pt x="2227411" y="6530575"/>
                </a:lnTo>
                <a:lnTo>
                  <a:pt x="2257731" y="6530421"/>
                </a:lnTo>
                <a:cubicBezTo>
                  <a:pt x="2315265" y="6529721"/>
                  <a:pt x="2375219" y="6527059"/>
                  <a:pt x="2459940" y="6515570"/>
                </a:cubicBezTo>
                <a:close/>
                <a:moveTo>
                  <a:pt x="2241002" y="6350800"/>
                </a:moveTo>
                <a:lnTo>
                  <a:pt x="2111257" y="6367523"/>
                </a:lnTo>
                <a:lnTo>
                  <a:pt x="2099557" y="6368793"/>
                </a:lnTo>
                <a:lnTo>
                  <a:pt x="2169388" y="6367690"/>
                </a:lnTo>
                <a:lnTo>
                  <a:pt x="2229217" y="6361253"/>
                </a:lnTo>
                <a:lnTo>
                  <a:pt x="2213698" y="6361022"/>
                </a:lnTo>
                <a:cubicBezTo>
                  <a:pt x="2209789" y="6360724"/>
                  <a:pt x="2207350" y="6360197"/>
                  <a:pt x="2206620" y="6359414"/>
                </a:cubicBezTo>
                <a:cubicBezTo>
                  <a:pt x="2209535" y="6362548"/>
                  <a:pt x="2221640" y="6358798"/>
                  <a:pt x="2233017" y="6354264"/>
                </a:cubicBezTo>
                <a:close/>
                <a:moveTo>
                  <a:pt x="2348624" y="6345690"/>
                </a:moveTo>
                <a:lnTo>
                  <a:pt x="2279701" y="6348650"/>
                </a:lnTo>
                <a:lnTo>
                  <a:pt x="2260869" y="6350682"/>
                </a:lnTo>
                <a:cubicBezTo>
                  <a:pt x="2270210" y="6350990"/>
                  <a:pt x="2285903" y="6350421"/>
                  <a:pt x="2304100" y="6349297"/>
                </a:cubicBezTo>
                <a:close/>
                <a:moveTo>
                  <a:pt x="2433505" y="6342261"/>
                </a:moveTo>
                <a:lnTo>
                  <a:pt x="2430362" y="6342309"/>
                </a:lnTo>
                <a:lnTo>
                  <a:pt x="2430083" y="6342498"/>
                </a:lnTo>
                <a:close/>
                <a:moveTo>
                  <a:pt x="1491525" y="6268890"/>
                </a:moveTo>
                <a:lnTo>
                  <a:pt x="1486087" y="6269633"/>
                </a:lnTo>
                <a:lnTo>
                  <a:pt x="1486060" y="6269635"/>
                </a:lnTo>
                <a:cubicBezTo>
                  <a:pt x="1458310" y="6271886"/>
                  <a:pt x="1438097" y="6273682"/>
                  <a:pt x="1451975" y="6269866"/>
                </a:cubicBezTo>
                <a:lnTo>
                  <a:pt x="1452510" y="6269747"/>
                </a:lnTo>
                <a:lnTo>
                  <a:pt x="1475863" y="6268921"/>
                </a:lnTo>
                <a:close/>
                <a:moveTo>
                  <a:pt x="1727309" y="6265705"/>
                </a:moveTo>
                <a:cubicBezTo>
                  <a:pt x="1722844" y="6265405"/>
                  <a:pt x="1712734" y="6266117"/>
                  <a:pt x="1694516" y="6268332"/>
                </a:cubicBezTo>
                <a:lnTo>
                  <a:pt x="1666854" y="6272540"/>
                </a:lnTo>
                <a:lnTo>
                  <a:pt x="1670959" y="6272970"/>
                </a:lnTo>
                <a:lnTo>
                  <a:pt x="1717988" y="6271840"/>
                </a:lnTo>
                <a:lnTo>
                  <a:pt x="1726236" y="6269149"/>
                </a:lnTo>
                <a:cubicBezTo>
                  <a:pt x="1730596" y="6267315"/>
                  <a:pt x="1731774" y="6266005"/>
                  <a:pt x="1727309" y="6265705"/>
                </a:cubicBezTo>
                <a:close/>
                <a:moveTo>
                  <a:pt x="1772482" y="6256930"/>
                </a:moveTo>
                <a:cubicBezTo>
                  <a:pt x="1769887" y="6256366"/>
                  <a:pt x="1765781" y="6256559"/>
                  <a:pt x="1761518" y="6257177"/>
                </a:cubicBezTo>
                <a:cubicBezTo>
                  <a:pt x="1757253" y="6257797"/>
                  <a:pt x="1752832" y="6258841"/>
                  <a:pt x="1749613" y="6259985"/>
                </a:cubicBezTo>
                <a:cubicBezTo>
                  <a:pt x="1743172" y="6262273"/>
                  <a:pt x="1741525" y="6264956"/>
                  <a:pt x="1755518" y="6265403"/>
                </a:cubicBezTo>
                <a:cubicBezTo>
                  <a:pt x="1761451" y="6262439"/>
                  <a:pt x="1765650" y="6266951"/>
                  <a:pt x="1771585" y="6263987"/>
                </a:cubicBezTo>
                <a:cubicBezTo>
                  <a:pt x="1774149" y="6261881"/>
                  <a:pt x="1775238" y="6260303"/>
                  <a:pt x="1775254" y="6259159"/>
                </a:cubicBezTo>
                <a:cubicBezTo>
                  <a:pt x="1775271" y="6258016"/>
                  <a:pt x="1774211" y="6257304"/>
                  <a:pt x="1772482" y="6256930"/>
                </a:cubicBezTo>
                <a:close/>
                <a:moveTo>
                  <a:pt x="1504580" y="6255638"/>
                </a:moveTo>
                <a:lnTo>
                  <a:pt x="1506619" y="6255849"/>
                </a:lnTo>
                <a:lnTo>
                  <a:pt x="1500168" y="6255952"/>
                </a:lnTo>
                <a:close/>
                <a:moveTo>
                  <a:pt x="2753359" y="6216473"/>
                </a:moveTo>
                <a:cubicBezTo>
                  <a:pt x="2602698" y="6229663"/>
                  <a:pt x="2430827" y="6252299"/>
                  <a:pt x="2252198" y="6279105"/>
                </a:cubicBezTo>
                <a:lnTo>
                  <a:pt x="1714136" y="6366175"/>
                </a:lnTo>
                <a:lnTo>
                  <a:pt x="1820935" y="6356613"/>
                </a:lnTo>
                <a:lnTo>
                  <a:pt x="2083650" y="6330509"/>
                </a:lnTo>
                <a:lnTo>
                  <a:pt x="2109769" y="6324383"/>
                </a:lnTo>
                <a:cubicBezTo>
                  <a:pt x="2183104" y="6309362"/>
                  <a:pt x="2259246" y="6296087"/>
                  <a:pt x="2339795" y="6284840"/>
                </a:cubicBezTo>
                <a:lnTo>
                  <a:pt x="2416213" y="6272965"/>
                </a:lnTo>
                <a:lnTo>
                  <a:pt x="2425655" y="6269451"/>
                </a:lnTo>
                <a:lnTo>
                  <a:pt x="2476699" y="6263568"/>
                </a:lnTo>
                <a:lnTo>
                  <a:pt x="2560147" y="6250600"/>
                </a:lnTo>
                <a:cubicBezTo>
                  <a:pt x="2630986" y="6239685"/>
                  <a:pt x="2697302" y="6228789"/>
                  <a:pt x="2753359" y="6216473"/>
                </a:cubicBezTo>
                <a:close/>
                <a:moveTo>
                  <a:pt x="1977196" y="6195443"/>
                </a:moveTo>
                <a:cubicBezTo>
                  <a:pt x="1967063" y="6193893"/>
                  <a:pt x="1986293" y="6205219"/>
                  <a:pt x="1986293" y="6205219"/>
                </a:cubicBezTo>
                <a:cubicBezTo>
                  <a:pt x="1989259" y="6203737"/>
                  <a:pt x="1988468" y="6200553"/>
                  <a:pt x="1986194" y="6198109"/>
                </a:cubicBezTo>
                <a:cubicBezTo>
                  <a:pt x="1983918" y="6195664"/>
                  <a:pt x="1980161" y="6193961"/>
                  <a:pt x="1977196" y="6195443"/>
                </a:cubicBezTo>
                <a:close/>
                <a:moveTo>
                  <a:pt x="2159238" y="6166953"/>
                </a:moveTo>
                <a:lnTo>
                  <a:pt x="2050065" y="6186588"/>
                </a:lnTo>
                <a:cubicBezTo>
                  <a:pt x="2092279" y="6193041"/>
                  <a:pt x="2122931" y="6177732"/>
                  <a:pt x="2189866" y="6171840"/>
                </a:cubicBezTo>
                <a:cubicBezTo>
                  <a:pt x="2197899" y="6171133"/>
                  <a:pt x="2230006" y="6172171"/>
                  <a:pt x="2261316" y="6170990"/>
                </a:cubicBezTo>
                <a:lnTo>
                  <a:pt x="2272935" y="6169935"/>
                </a:lnTo>
                <a:lnTo>
                  <a:pt x="2271952" y="6169881"/>
                </a:lnTo>
                <a:cubicBezTo>
                  <a:pt x="2242420" y="6168665"/>
                  <a:pt x="2206621" y="6167770"/>
                  <a:pt x="2175749" y="6167199"/>
                </a:cubicBezTo>
                <a:close/>
                <a:moveTo>
                  <a:pt x="1281731" y="6116662"/>
                </a:moveTo>
                <a:cubicBezTo>
                  <a:pt x="1284987" y="6116673"/>
                  <a:pt x="1288705" y="6117283"/>
                  <a:pt x="1291666" y="6118206"/>
                </a:cubicBezTo>
                <a:cubicBezTo>
                  <a:pt x="1294629" y="6119128"/>
                  <a:pt x="1296835" y="6120364"/>
                  <a:pt x="1297064" y="6121628"/>
                </a:cubicBezTo>
                <a:cubicBezTo>
                  <a:pt x="1297296" y="6122894"/>
                  <a:pt x="1295553" y="6124187"/>
                  <a:pt x="1290616" y="6125223"/>
                </a:cubicBezTo>
                <a:cubicBezTo>
                  <a:pt x="1284381" y="6126533"/>
                  <a:pt x="1274571" y="6118706"/>
                  <a:pt x="1274571" y="6118706"/>
                </a:cubicBezTo>
                <a:cubicBezTo>
                  <a:pt x="1275682" y="6117237"/>
                  <a:pt x="1278475" y="6116650"/>
                  <a:pt x="1281731" y="6116662"/>
                </a:cubicBezTo>
                <a:close/>
                <a:moveTo>
                  <a:pt x="1328769" y="6112327"/>
                </a:moveTo>
                <a:lnTo>
                  <a:pt x="1415016" y="6114115"/>
                </a:lnTo>
                <a:lnTo>
                  <a:pt x="1420310" y="6114370"/>
                </a:lnTo>
                <a:lnTo>
                  <a:pt x="1378375" y="6116678"/>
                </a:lnTo>
                <a:cubicBezTo>
                  <a:pt x="1350604" y="6117566"/>
                  <a:pt x="1263886" y="6125895"/>
                  <a:pt x="1328321" y="6112360"/>
                </a:cubicBezTo>
                <a:close/>
                <a:moveTo>
                  <a:pt x="1539873" y="6055918"/>
                </a:moveTo>
                <a:lnTo>
                  <a:pt x="1497097" y="6064022"/>
                </a:lnTo>
                <a:cubicBezTo>
                  <a:pt x="1451849" y="6071859"/>
                  <a:pt x="1404398" y="6078682"/>
                  <a:pt x="1401979" y="6075766"/>
                </a:cubicBezTo>
                <a:cubicBezTo>
                  <a:pt x="1403001" y="6072070"/>
                  <a:pt x="1409102" y="6068731"/>
                  <a:pt x="1418451" y="6065696"/>
                </a:cubicBezTo>
                <a:lnTo>
                  <a:pt x="1454187" y="6057509"/>
                </a:lnTo>
                <a:lnTo>
                  <a:pt x="1479266" y="6057854"/>
                </a:lnTo>
                <a:cubicBezTo>
                  <a:pt x="1490342" y="6056812"/>
                  <a:pt x="1513286" y="6056360"/>
                  <a:pt x="1539278" y="6055932"/>
                </a:cubicBezTo>
                <a:close/>
                <a:moveTo>
                  <a:pt x="1323761" y="5991648"/>
                </a:moveTo>
                <a:cubicBezTo>
                  <a:pt x="1322195" y="5992033"/>
                  <a:pt x="1318025" y="5993059"/>
                  <a:pt x="1309688" y="5995113"/>
                </a:cubicBezTo>
                <a:cubicBezTo>
                  <a:pt x="1309688" y="5995113"/>
                  <a:pt x="1328452" y="5990494"/>
                  <a:pt x="1323761" y="5991648"/>
                </a:cubicBezTo>
                <a:close/>
                <a:moveTo>
                  <a:pt x="603416" y="5876862"/>
                </a:moveTo>
                <a:cubicBezTo>
                  <a:pt x="607618" y="5880884"/>
                  <a:pt x="609720" y="5882894"/>
                  <a:pt x="610507" y="5883648"/>
                </a:cubicBezTo>
                <a:cubicBezTo>
                  <a:pt x="612871" y="5885909"/>
                  <a:pt x="603416" y="5876862"/>
                  <a:pt x="603416" y="5876862"/>
                </a:cubicBezTo>
                <a:close/>
                <a:moveTo>
                  <a:pt x="653784" y="5871205"/>
                </a:moveTo>
                <a:cubicBezTo>
                  <a:pt x="658476" y="5870050"/>
                  <a:pt x="639711" y="5874669"/>
                  <a:pt x="639711" y="5874669"/>
                </a:cubicBezTo>
                <a:cubicBezTo>
                  <a:pt x="648050" y="5872615"/>
                  <a:pt x="652221" y="5871590"/>
                  <a:pt x="653784" y="5871205"/>
                </a:cubicBezTo>
                <a:close/>
                <a:moveTo>
                  <a:pt x="1407160" y="5846613"/>
                </a:moveTo>
                <a:lnTo>
                  <a:pt x="1406014" y="5848220"/>
                </a:lnTo>
                <a:cubicBezTo>
                  <a:pt x="1403541" y="5849454"/>
                  <a:pt x="1400762" y="5849191"/>
                  <a:pt x="1398663" y="5846935"/>
                </a:cubicBezTo>
                <a:close/>
                <a:moveTo>
                  <a:pt x="1353663" y="5842287"/>
                </a:moveTo>
                <a:lnTo>
                  <a:pt x="1304052" y="5844417"/>
                </a:lnTo>
                <a:lnTo>
                  <a:pt x="1290497" y="5845880"/>
                </a:lnTo>
                <a:cubicBezTo>
                  <a:pt x="1297221" y="5846102"/>
                  <a:pt x="1308518" y="5845692"/>
                  <a:pt x="1321613" y="5844882"/>
                </a:cubicBezTo>
                <a:close/>
                <a:moveTo>
                  <a:pt x="791201" y="5796890"/>
                </a:moveTo>
                <a:lnTo>
                  <a:pt x="797381" y="5797589"/>
                </a:lnTo>
                <a:cubicBezTo>
                  <a:pt x="803466" y="5798338"/>
                  <a:pt x="805657" y="5798711"/>
                  <a:pt x="805073" y="5798856"/>
                </a:cubicBezTo>
                <a:cubicBezTo>
                  <a:pt x="803906" y="5799142"/>
                  <a:pt x="791640" y="5798509"/>
                  <a:pt x="777252" y="5798119"/>
                </a:cubicBezTo>
                <a:close/>
                <a:moveTo>
                  <a:pt x="1443046" y="5622224"/>
                </a:moveTo>
                <a:lnTo>
                  <a:pt x="1380773" y="5625124"/>
                </a:lnTo>
                <a:cubicBezTo>
                  <a:pt x="1352974" y="5626350"/>
                  <a:pt x="1326335" y="5627078"/>
                  <a:pt x="1303214" y="5626592"/>
                </a:cubicBezTo>
                <a:lnTo>
                  <a:pt x="1277448" y="5625185"/>
                </a:lnTo>
                <a:lnTo>
                  <a:pt x="1262291" y="5627685"/>
                </a:lnTo>
                <a:lnTo>
                  <a:pt x="1330622" y="5627639"/>
                </a:lnTo>
                <a:lnTo>
                  <a:pt x="1412894" y="5627423"/>
                </a:lnTo>
                <a:close/>
                <a:moveTo>
                  <a:pt x="1566028" y="5618483"/>
                </a:moveTo>
                <a:lnTo>
                  <a:pt x="1510276" y="5625930"/>
                </a:lnTo>
                <a:lnTo>
                  <a:pt x="1513938" y="5626406"/>
                </a:lnTo>
                <a:cubicBezTo>
                  <a:pt x="1534799" y="5629043"/>
                  <a:pt x="1618356" y="5638827"/>
                  <a:pt x="1620226" y="5626567"/>
                </a:cubicBezTo>
                <a:cubicBezTo>
                  <a:pt x="1621705" y="5624236"/>
                  <a:pt x="1614113" y="5622456"/>
                  <a:pt x="1602760" y="5621107"/>
                </a:cubicBezTo>
                <a:close/>
                <a:moveTo>
                  <a:pt x="1191697" y="5458804"/>
                </a:moveTo>
                <a:cubicBezTo>
                  <a:pt x="1193851" y="5459587"/>
                  <a:pt x="1193509" y="5461067"/>
                  <a:pt x="1188812" y="5463411"/>
                </a:cubicBezTo>
                <a:cubicBezTo>
                  <a:pt x="1176946" y="5469337"/>
                  <a:pt x="1154996" y="5465982"/>
                  <a:pt x="1154996" y="5465982"/>
                </a:cubicBezTo>
                <a:cubicBezTo>
                  <a:pt x="1155644" y="5463179"/>
                  <a:pt x="1163205" y="5460797"/>
                  <a:pt x="1171411" y="5459410"/>
                </a:cubicBezTo>
                <a:cubicBezTo>
                  <a:pt x="1179614" y="5458022"/>
                  <a:pt x="1188465" y="5457630"/>
                  <a:pt x="1191697" y="5458804"/>
                </a:cubicBezTo>
                <a:close/>
                <a:moveTo>
                  <a:pt x="575263" y="5453049"/>
                </a:moveTo>
                <a:cubicBezTo>
                  <a:pt x="576180" y="5453521"/>
                  <a:pt x="578617" y="5454782"/>
                  <a:pt x="583499" y="5457301"/>
                </a:cubicBezTo>
                <a:cubicBezTo>
                  <a:pt x="583499" y="5457301"/>
                  <a:pt x="572517" y="5451632"/>
                  <a:pt x="575263" y="5453049"/>
                </a:cubicBezTo>
                <a:close/>
                <a:moveTo>
                  <a:pt x="608488" y="5452229"/>
                </a:moveTo>
                <a:lnTo>
                  <a:pt x="615091" y="5452417"/>
                </a:lnTo>
                <a:lnTo>
                  <a:pt x="583499" y="5457301"/>
                </a:lnTo>
                <a:close/>
                <a:moveTo>
                  <a:pt x="1318530" y="5439383"/>
                </a:moveTo>
                <a:cubicBezTo>
                  <a:pt x="1327424" y="5441548"/>
                  <a:pt x="1331875" y="5442631"/>
                  <a:pt x="1333542" y="5443036"/>
                </a:cubicBezTo>
                <a:cubicBezTo>
                  <a:pt x="1338543" y="5444255"/>
                  <a:pt x="1318530" y="5439383"/>
                  <a:pt x="1318530" y="5439383"/>
                </a:cubicBezTo>
                <a:close/>
                <a:moveTo>
                  <a:pt x="615733" y="5419618"/>
                </a:moveTo>
                <a:cubicBezTo>
                  <a:pt x="616602" y="5420114"/>
                  <a:pt x="618920" y="5421436"/>
                  <a:pt x="623550" y="5424078"/>
                </a:cubicBezTo>
                <a:cubicBezTo>
                  <a:pt x="623550" y="5424078"/>
                  <a:pt x="613127" y="5418132"/>
                  <a:pt x="615733" y="5419618"/>
                </a:cubicBezTo>
                <a:close/>
                <a:moveTo>
                  <a:pt x="1401391" y="5383677"/>
                </a:moveTo>
                <a:cubicBezTo>
                  <a:pt x="1383593" y="5392567"/>
                  <a:pt x="1376671" y="5396024"/>
                  <a:pt x="1362338" y="5389961"/>
                </a:cubicBezTo>
                <a:cubicBezTo>
                  <a:pt x="1368767" y="5386750"/>
                  <a:pt x="1375997" y="5384792"/>
                  <a:pt x="1382886" y="5383830"/>
                </a:cubicBezTo>
                <a:cubicBezTo>
                  <a:pt x="1389775" y="5382866"/>
                  <a:pt x="1396326" y="5382901"/>
                  <a:pt x="1401391" y="5383677"/>
                </a:cubicBezTo>
                <a:close/>
                <a:moveTo>
                  <a:pt x="1806350" y="5354493"/>
                </a:moveTo>
                <a:lnTo>
                  <a:pt x="1798507" y="5354906"/>
                </a:lnTo>
                <a:cubicBezTo>
                  <a:pt x="1786678" y="5356201"/>
                  <a:pt x="1771521" y="5358883"/>
                  <a:pt x="1755941" y="5361983"/>
                </a:cubicBezTo>
                <a:lnTo>
                  <a:pt x="1754598" y="5362268"/>
                </a:lnTo>
                <a:close/>
                <a:moveTo>
                  <a:pt x="863878" y="5353341"/>
                </a:moveTo>
                <a:cubicBezTo>
                  <a:pt x="867494" y="5352362"/>
                  <a:pt x="870024" y="5352749"/>
                  <a:pt x="872125" y="5355007"/>
                </a:cubicBezTo>
                <a:cubicBezTo>
                  <a:pt x="867675" y="5357227"/>
                  <a:pt x="861695" y="5363932"/>
                  <a:pt x="855440" y="5363339"/>
                </a:cubicBezTo>
                <a:cubicBezTo>
                  <a:pt x="853354" y="5363141"/>
                  <a:pt x="851238" y="5362133"/>
                  <a:pt x="849140" y="5359877"/>
                </a:cubicBezTo>
                <a:cubicBezTo>
                  <a:pt x="855565" y="5356667"/>
                  <a:pt x="860265" y="5354320"/>
                  <a:pt x="863878" y="5353341"/>
                </a:cubicBezTo>
                <a:close/>
                <a:moveTo>
                  <a:pt x="886863" y="5348469"/>
                </a:moveTo>
                <a:cubicBezTo>
                  <a:pt x="890477" y="5347492"/>
                  <a:pt x="893012" y="5347877"/>
                  <a:pt x="895111" y="5350134"/>
                </a:cubicBezTo>
                <a:cubicBezTo>
                  <a:pt x="890664" y="5352357"/>
                  <a:pt x="884680" y="5359061"/>
                  <a:pt x="878424" y="5358469"/>
                </a:cubicBezTo>
                <a:cubicBezTo>
                  <a:pt x="876339" y="5358270"/>
                  <a:pt x="874224" y="5357262"/>
                  <a:pt x="872125" y="5355007"/>
                </a:cubicBezTo>
                <a:cubicBezTo>
                  <a:pt x="878551" y="5351796"/>
                  <a:pt x="883248" y="5349449"/>
                  <a:pt x="886863" y="5348469"/>
                </a:cubicBezTo>
                <a:close/>
                <a:moveTo>
                  <a:pt x="956858" y="5340225"/>
                </a:moveTo>
                <a:cubicBezTo>
                  <a:pt x="939060" y="5349113"/>
                  <a:pt x="915376" y="5353232"/>
                  <a:pt x="895111" y="5350134"/>
                </a:cubicBezTo>
                <a:cubicBezTo>
                  <a:pt x="909571" y="5346218"/>
                  <a:pt x="919766" y="5342778"/>
                  <a:pt x="928968" y="5340798"/>
                </a:cubicBezTo>
                <a:cubicBezTo>
                  <a:pt x="938170" y="5338818"/>
                  <a:pt x="946376" y="5338298"/>
                  <a:pt x="956858" y="5340225"/>
                </a:cubicBezTo>
                <a:close/>
                <a:moveTo>
                  <a:pt x="1066429" y="5340000"/>
                </a:moveTo>
                <a:lnTo>
                  <a:pt x="1101063" y="5341992"/>
                </a:lnTo>
                <a:lnTo>
                  <a:pt x="1146096" y="5340044"/>
                </a:lnTo>
                <a:lnTo>
                  <a:pt x="1064598" y="5352816"/>
                </a:lnTo>
                <a:cubicBezTo>
                  <a:pt x="916819" y="5378811"/>
                  <a:pt x="760101" y="5412058"/>
                  <a:pt x="623550" y="5424078"/>
                </a:cubicBezTo>
                <a:cubicBezTo>
                  <a:pt x="712635" y="5399964"/>
                  <a:pt x="818379" y="5381298"/>
                  <a:pt x="927515" y="5363555"/>
                </a:cubicBezTo>
                <a:close/>
                <a:moveTo>
                  <a:pt x="999621" y="5332812"/>
                </a:moveTo>
                <a:lnTo>
                  <a:pt x="1004347" y="5333391"/>
                </a:lnTo>
                <a:lnTo>
                  <a:pt x="956858" y="5340225"/>
                </a:lnTo>
                <a:lnTo>
                  <a:pt x="991839" y="5333470"/>
                </a:lnTo>
                <a:close/>
                <a:moveTo>
                  <a:pt x="1176869" y="5260966"/>
                </a:moveTo>
                <a:lnTo>
                  <a:pt x="1183674" y="5261160"/>
                </a:lnTo>
                <a:lnTo>
                  <a:pt x="1154566" y="5265554"/>
                </a:lnTo>
                <a:lnTo>
                  <a:pt x="1169470" y="5262504"/>
                </a:lnTo>
                <a:close/>
                <a:moveTo>
                  <a:pt x="1441287" y="5225816"/>
                </a:moveTo>
                <a:lnTo>
                  <a:pt x="1294487" y="5245873"/>
                </a:lnTo>
                <a:lnTo>
                  <a:pt x="1288130" y="5244684"/>
                </a:lnTo>
                <a:lnTo>
                  <a:pt x="1279194" y="5239826"/>
                </a:lnTo>
                <a:lnTo>
                  <a:pt x="1290406" y="5237638"/>
                </a:lnTo>
                <a:lnTo>
                  <a:pt x="1350259" y="5228512"/>
                </a:lnTo>
                <a:cubicBezTo>
                  <a:pt x="1374927" y="5226565"/>
                  <a:pt x="1400197" y="5225998"/>
                  <a:pt x="1425624" y="5225848"/>
                </a:cubicBezTo>
                <a:close/>
                <a:moveTo>
                  <a:pt x="1724583" y="5216654"/>
                </a:moveTo>
                <a:lnTo>
                  <a:pt x="1703449" y="5220566"/>
                </a:lnTo>
                <a:lnTo>
                  <a:pt x="1701854" y="5221679"/>
                </a:lnTo>
                <a:lnTo>
                  <a:pt x="1705278" y="5222329"/>
                </a:lnTo>
                <a:cubicBezTo>
                  <a:pt x="1711212" y="5219365"/>
                  <a:pt x="1715411" y="5223878"/>
                  <a:pt x="1721346" y="5220914"/>
                </a:cubicBezTo>
                <a:close/>
                <a:moveTo>
                  <a:pt x="1563619" y="5170537"/>
                </a:moveTo>
                <a:lnTo>
                  <a:pt x="1564426" y="5171336"/>
                </a:lnTo>
                <a:cubicBezTo>
                  <a:pt x="1565035" y="5171937"/>
                  <a:pt x="1564883" y="5171787"/>
                  <a:pt x="1564313" y="5171222"/>
                </a:cubicBezTo>
                <a:close/>
                <a:moveTo>
                  <a:pt x="2252880" y="5170340"/>
                </a:moveTo>
                <a:lnTo>
                  <a:pt x="2247583" y="5171033"/>
                </a:lnTo>
                <a:lnTo>
                  <a:pt x="2247327" y="5172906"/>
                </a:lnTo>
                <a:cubicBezTo>
                  <a:pt x="2248220" y="5175189"/>
                  <a:pt x="2249592" y="5173665"/>
                  <a:pt x="2251519" y="5171406"/>
                </a:cubicBezTo>
                <a:close/>
                <a:moveTo>
                  <a:pt x="1857485" y="5169278"/>
                </a:moveTo>
                <a:cubicBezTo>
                  <a:pt x="1846225" y="5170364"/>
                  <a:pt x="1835960" y="5173997"/>
                  <a:pt x="1833618" y="5181025"/>
                </a:cubicBezTo>
                <a:cubicBezTo>
                  <a:pt x="1833618" y="5181025"/>
                  <a:pt x="1874124" y="5188269"/>
                  <a:pt x="1890037" y="5181184"/>
                </a:cubicBezTo>
                <a:cubicBezTo>
                  <a:pt x="1893138" y="5177808"/>
                  <a:pt x="1891552" y="5174939"/>
                  <a:pt x="1887331" y="5172827"/>
                </a:cubicBezTo>
                <a:cubicBezTo>
                  <a:pt x="1881003" y="5169659"/>
                  <a:pt x="1868744" y="5168194"/>
                  <a:pt x="1857485" y="5169278"/>
                </a:cubicBezTo>
                <a:close/>
                <a:moveTo>
                  <a:pt x="1926954" y="5152369"/>
                </a:moveTo>
                <a:cubicBezTo>
                  <a:pt x="1916823" y="5150819"/>
                  <a:pt x="1936053" y="5162146"/>
                  <a:pt x="1936053" y="5162146"/>
                </a:cubicBezTo>
                <a:cubicBezTo>
                  <a:pt x="1939021" y="5160664"/>
                  <a:pt x="1938229" y="5157478"/>
                  <a:pt x="1935956" y="5155035"/>
                </a:cubicBezTo>
                <a:cubicBezTo>
                  <a:pt x="1933682" y="5152592"/>
                  <a:pt x="1929922" y="5150888"/>
                  <a:pt x="1926954" y="5152369"/>
                </a:cubicBezTo>
                <a:close/>
                <a:moveTo>
                  <a:pt x="2026348" y="5138744"/>
                </a:moveTo>
                <a:lnTo>
                  <a:pt x="1999825" y="5143513"/>
                </a:lnTo>
                <a:cubicBezTo>
                  <a:pt x="2020932" y="5146741"/>
                  <a:pt x="2039147" y="5144527"/>
                  <a:pt x="2060455" y="5140769"/>
                </a:cubicBezTo>
                <a:lnTo>
                  <a:pt x="2068347" y="5139349"/>
                </a:lnTo>
                <a:close/>
                <a:moveTo>
                  <a:pt x="2263952" y="5138698"/>
                </a:moveTo>
                <a:cubicBezTo>
                  <a:pt x="2250464" y="5137934"/>
                  <a:pt x="2232471" y="5138658"/>
                  <a:pt x="2220222" y="5139867"/>
                </a:cubicBezTo>
                <a:cubicBezTo>
                  <a:pt x="2212055" y="5140674"/>
                  <a:pt x="2206444" y="5141696"/>
                  <a:pt x="2206420" y="5142637"/>
                </a:cubicBezTo>
                <a:cubicBezTo>
                  <a:pt x="2206404" y="5143264"/>
                  <a:pt x="2208875" y="5143855"/>
                  <a:pt x="2214725" y="5144323"/>
                </a:cubicBezTo>
                <a:cubicBezTo>
                  <a:pt x="2220578" y="5144791"/>
                  <a:pt x="2229815" y="5145134"/>
                  <a:pt x="2243335" y="5145266"/>
                </a:cubicBezTo>
                <a:cubicBezTo>
                  <a:pt x="2243335" y="5145266"/>
                  <a:pt x="2274717" y="5149420"/>
                  <a:pt x="2280651" y="5146456"/>
                </a:cubicBezTo>
                <a:cubicBezTo>
                  <a:pt x="2286422" y="5141715"/>
                  <a:pt x="2277440" y="5139463"/>
                  <a:pt x="2263952" y="5138698"/>
                </a:cubicBezTo>
                <a:close/>
                <a:moveTo>
                  <a:pt x="1899977" y="4880115"/>
                </a:moveTo>
                <a:cubicBezTo>
                  <a:pt x="1895998" y="4881886"/>
                  <a:pt x="1894009" y="4882771"/>
                  <a:pt x="1892409" y="4882486"/>
                </a:cubicBezTo>
                <a:lnTo>
                  <a:pt x="1890263" y="4880571"/>
                </a:lnTo>
                <a:close/>
                <a:moveTo>
                  <a:pt x="1887184" y="4877829"/>
                </a:moveTo>
                <a:lnTo>
                  <a:pt x="1890263" y="4880571"/>
                </a:lnTo>
                <a:lnTo>
                  <a:pt x="1873941" y="4881339"/>
                </a:lnTo>
                <a:close/>
                <a:moveTo>
                  <a:pt x="1137744" y="4817066"/>
                </a:moveTo>
                <a:lnTo>
                  <a:pt x="1139195" y="4818813"/>
                </a:lnTo>
                <a:cubicBezTo>
                  <a:pt x="1140389" y="4820256"/>
                  <a:pt x="1141346" y="4821409"/>
                  <a:pt x="1141346" y="4821409"/>
                </a:cubicBezTo>
                <a:close/>
                <a:moveTo>
                  <a:pt x="1260249" y="4813691"/>
                </a:moveTo>
                <a:lnTo>
                  <a:pt x="1193091" y="4820926"/>
                </a:lnTo>
                <a:cubicBezTo>
                  <a:pt x="1170132" y="4822729"/>
                  <a:pt x="1151474" y="4823220"/>
                  <a:pt x="1141346" y="4821409"/>
                </a:cubicBezTo>
                <a:lnTo>
                  <a:pt x="1163332" y="4815223"/>
                </a:lnTo>
                <a:close/>
                <a:moveTo>
                  <a:pt x="1425920" y="4806834"/>
                </a:moveTo>
                <a:lnTo>
                  <a:pt x="1467186" y="4809113"/>
                </a:lnTo>
                <a:lnTo>
                  <a:pt x="1472088" y="4809711"/>
                </a:lnTo>
                <a:lnTo>
                  <a:pt x="1365410" y="4820103"/>
                </a:lnTo>
                <a:lnTo>
                  <a:pt x="1387049" y="4815442"/>
                </a:lnTo>
                <a:lnTo>
                  <a:pt x="1404955" y="4815952"/>
                </a:lnTo>
                <a:lnTo>
                  <a:pt x="1408226" y="4815907"/>
                </a:lnTo>
                <a:lnTo>
                  <a:pt x="1406110" y="4815449"/>
                </a:lnTo>
                <a:lnTo>
                  <a:pt x="1419487" y="4808284"/>
                </a:lnTo>
                <a:close/>
                <a:moveTo>
                  <a:pt x="2049706" y="4762914"/>
                </a:moveTo>
                <a:cubicBezTo>
                  <a:pt x="2049706" y="4762914"/>
                  <a:pt x="2058317" y="4773297"/>
                  <a:pt x="2056163" y="4770701"/>
                </a:cubicBezTo>
                <a:cubicBezTo>
                  <a:pt x="2055447" y="4769837"/>
                  <a:pt x="2053532" y="4767529"/>
                  <a:pt x="2049706" y="4762914"/>
                </a:cubicBezTo>
                <a:close/>
                <a:moveTo>
                  <a:pt x="2040231" y="4757031"/>
                </a:moveTo>
                <a:cubicBezTo>
                  <a:pt x="2041284" y="4757684"/>
                  <a:pt x="2044090" y="4759427"/>
                  <a:pt x="2049706" y="4762914"/>
                </a:cubicBezTo>
                <a:cubicBezTo>
                  <a:pt x="2049706" y="4762914"/>
                  <a:pt x="2037073" y="4755070"/>
                  <a:pt x="2040231" y="4757031"/>
                </a:cubicBezTo>
                <a:close/>
                <a:moveTo>
                  <a:pt x="2091474" y="4750951"/>
                </a:moveTo>
                <a:cubicBezTo>
                  <a:pt x="2088202" y="4748853"/>
                  <a:pt x="2101289" y="4757244"/>
                  <a:pt x="2101289" y="4757244"/>
                </a:cubicBezTo>
                <a:cubicBezTo>
                  <a:pt x="2095473" y="4753514"/>
                  <a:pt x="2092565" y="4751650"/>
                  <a:pt x="2091474" y="4750951"/>
                </a:cubicBezTo>
                <a:close/>
                <a:moveTo>
                  <a:pt x="2141152" y="4745651"/>
                </a:moveTo>
                <a:cubicBezTo>
                  <a:pt x="2154941" y="4743671"/>
                  <a:pt x="2169046" y="4743710"/>
                  <a:pt x="2182904" y="4746188"/>
                </a:cubicBezTo>
                <a:cubicBezTo>
                  <a:pt x="2149750" y="4760946"/>
                  <a:pt x="2118915" y="4765360"/>
                  <a:pt x="2101289" y="4757244"/>
                </a:cubicBezTo>
                <a:cubicBezTo>
                  <a:pt x="2113888" y="4751636"/>
                  <a:pt x="2127362" y="4747633"/>
                  <a:pt x="2141152" y="4745651"/>
                </a:cubicBezTo>
                <a:close/>
                <a:moveTo>
                  <a:pt x="1638319" y="4501495"/>
                </a:moveTo>
                <a:cubicBezTo>
                  <a:pt x="1639130" y="4502296"/>
                  <a:pt x="1641294" y="4504432"/>
                  <a:pt x="1645616" y="4508705"/>
                </a:cubicBezTo>
                <a:cubicBezTo>
                  <a:pt x="1645616" y="4508705"/>
                  <a:pt x="1655070" y="4517752"/>
                  <a:pt x="1652709" y="4515490"/>
                </a:cubicBezTo>
                <a:cubicBezTo>
                  <a:pt x="1651921" y="4514737"/>
                  <a:pt x="1649819" y="4512725"/>
                  <a:pt x="1645616" y="4508705"/>
                </a:cubicBezTo>
                <a:cubicBezTo>
                  <a:pt x="1645616" y="4508705"/>
                  <a:pt x="1635888" y="4499092"/>
                  <a:pt x="1638319" y="4501495"/>
                </a:cubicBezTo>
                <a:close/>
                <a:moveTo>
                  <a:pt x="1141456" y="4415729"/>
                </a:moveTo>
                <a:lnTo>
                  <a:pt x="1139880" y="4418250"/>
                </a:lnTo>
                <a:lnTo>
                  <a:pt x="1110183" y="4420735"/>
                </a:lnTo>
                <a:lnTo>
                  <a:pt x="1121170" y="4416336"/>
                </a:lnTo>
                <a:cubicBezTo>
                  <a:pt x="1129374" y="4414951"/>
                  <a:pt x="1138225" y="4414555"/>
                  <a:pt x="1141456" y="4415729"/>
                </a:cubicBezTo>
                <a:close/>
                <a:moveTo>
                  <a:pt x="1273139" y="4397490"/>
                </a:moveTo>
                <a:lnTo>
                  <a:pt x="1283303" y="4399962"/>
                </a:lnTo>
                <a:cubicBezTo>
                  <a:pt x="1285803" y="4400572"/>
                  <a:pt x="1282051" y="4399659"/>
                  <a:pt x="1277672" y="4398593"/>
                </a:cubicBezTo>
                <a:close/>
                <a:moveTo>
                  <a:pt x="1197411" y="4355805"/>
                </a:moveTo>
                <a:cubicBezTo>
                  <a:pt x="1198683" y="4356461"/>
                  <a:pt x="1202068" y="4358212"/>
                  <a:pt x="1208851" y="4361712"/>
                </a:cubicBezTo>
                <a:cubicBezTo>
                  <a:pt x="1208851" y="4361712"/>
                  <a:pt x="1193597" y="4353837"/>
                  <a:pt x="1197411" y="4355805"/>
                </a:cubicBezTo>
                <a:close/>
                <a:moveTo>
                  <a:pt x="1243569" y="4354664"/>
                </a:moveTo>
                <a:lnTo>
                  <a:pt x="1252742" y="4354928"/>
                </a:lnTo>
                <a:lnTo>
                  <a:pt x="1208851" y="4361712"/>
                </a:lnTo>
                <a:close/>
                <a:moveTo>
                  <a:pt x="1351152" y="4340603"/>
                </a:moveTo>
                <a:cubicBezTo>
                  <a:pt x="1333354" y="4349491"/>
                  <a:pt x="1326432" y="4352949"/>
                  <a:pt x="1312100" y="4346888"/>
                </a:cubicBezTo>
                <a:cubicBezTo>
                  <a:pt x="1318527" y="4343678"/>
                  <a:pt x="1325758" y="4341719"/>
                  <a:pt x="1332648" y="4340757"/>
                </a:cubicBezTo>
                <a:cubicBezTo>
                  <a:pt x="1339536" y="4339794"/>
                  <a:pt x="1346088" y="4339828"/>
                  <a:pt x="1351152" y="4340603"/>
                </a:cubicBezTo>
                <a:close/>
                <a:moveTo>
                  <a:pt x="1257167" y="4311375"/>
                </a:moveTo>
                <a:lnTo>
                  <a:pt x="1257708" y="4311683"/>
                </a:lnTo>
                <a:cubicBezTo>
                  <a:pt x="1260876" y="4313491"/>
                  <a:pt x="1264494" y="4315557"/>
                  <a:pt x="1264494" y="4315557"/>
                </a:cubicBezTo>
                <a:close/>
                <a:moveTo>
                  <a:pt x="1532449" y="4305929"/>
                </a:moveTo>
                <a:lnTo>
                  <a:pt x="1529249" y="4306489"/>
                </a:lnTo>
                <a:lnTo>
                  <a:pt x="1532544" y="4306133"/>
                </a:lnTo>
                <a:close/>
                <a:moveTo>
                  <a:pt x="906618" y="4297150"/>
                </a:moveTo>
                <a:lnTo>
                  <a:pt x="894146" y="4301086"/>
                </a:lnTo>
                <a:lnTo>
                  <a:pt x="864835" y="4301554"/>
                </a:lnTo>
                <a:lnTo>
                  <a:pt x="878728" y="4297723"/>
                </a:lnTo>
                <a:cubicBezTo>
                  <a:pt x="887930" y="4295743"/>
                  <a:pt x="896136" y="4295226"/>
                  <a:pt x="906618" y="4297150"/>
                </a:cubicBezTo>
                <a:close/>
                <a:moveTo>
                  <a:pt x="1475061" y="4288235"/>
                </a:moveTo>
                <a:lnTo>
                  <a:pt x="1462044" y="4290492"/>
                </a:lnTo>
                <a:lnTo>
                  <a:pt x="1445764" y="4292558"/>
                </a:lnTo>
                <a:lnTo>
                  <a:pt x="1421181" y="4298910"/>
                </a:lnTo>
                <a:cubicBezTo>
                  <a:pt x="1384647" y="4309592"/>
                  <a:pt x="1454560" y="4299175"/>
                  <a:pt x="1473922" y="4289376"/>
                </a:cubicBezTo>
                <a:close/>
                <a:moveTo>
                  <a:pt x="1283163" y="4237966"/>
                </a:moveTo>
                <a:lnTo>
                  <a:pt x="1188297" y="4251201"/>
                </a:lnTo>
                <a:cubicBezTo>
                  <a:pt x="1142469" y="4260320"/>
                  <a:pt x="1094530" y="4269115"/>
                  <a:pt x="1046807" y="4276978"/>
                </a:cubicBezTo>
                <a:lnTo>
                  <a:pt x="1036608" y="4278446"/>
                </a:lnTo>
                <a:lnTo>
                  <a:pt x="1049421" y="4277887"/>
                </a:lnTo>
                <a:lnTo>
                  <a:pt x="1155224" y="4273761"/>
                </a:lnTo>
                <a:lnTo>
                  <a:pt x="1201593" y="4265487"/>
                </a:lnTo>
                <a:cubicBezTo>
                  <a:pt x="1217655" y="4264074"/>
                  <a:pt x="1292258" y="4247744"/>
                  <a:pt x="1283163" y="4237966"/>
                </a:cubicBezTo>
                <a:close/>
                <a:moveTo>
                  <a:pt x="1351775" y="4228138"/>
                </a:moveTo>
                <a:cubicBezTo>
                  <a:pt x="1343784" y="4226553"/>
                  <a:pt x="1312781" y="4230886"/>
                  <a:pt x="1312781" y="4230886"/>
                </a:cubicBezTo>
                <a:cubicBezTo>
                  <a:pt x="1306353" y="4234095"/>
                  <a:pt x="1309503" y="4237478"/>
                  <a:pt x="1317348" y="4238518"/>
                </a:cubicBezTo>
                <a:cubicBezTo>
                  <a:pt x="1325195" y="4239555"/>
                  <a:pt x="1337737" y="4238247"/>
                  <a:pt x="1350095" y="4232075"/>
                </a:cubicBezTo>
                <a:cubicBezTo>
                  <a:pt x="1354546" y="4229852"/>
                  <a:pt x="1354439" y="4228665"/>
                  <a:pt x="1351775" y="4228138"/>
                </a:cubicBezTo>
                <a:close/>
                <a:moveTo>
                  <a:pt x="1763837" y="4190538"/>
                </a:moveTo>
                <a:lnTo>
                  <a:pt x="1752134" y="4194003"/>
                </a:lnTo>
                <a:lnTo>
                  <a:pt x="1763581" y="4191650"/>
                </a:lnTo>
                <a:close/>
                <a:moveTo>
                  <a:pt x="1947882" y="4175954"/>
                </a:moveTo>
                <a:lnTo>
                  <a:pt x="1926183" y="4176325"/>
                </a:lnTo>
                <a:lnTo>
                  <a:pt x="1880726" y="4177018"/>
                </a:lnTo>
                <a:lnTo>
                  <a:pt x="1839904" y="4182892"/>
                </a:lnTo>
                <a:lnTo>
                  <a:pt x="1866844" y="4180565"/>
                </a:lnTo>
                <a:cubicBezTo>
                  <a:pt x="1875769" y="4179943"/>
                  <a:pt x="1880133" y="4179856"/>
                  <a:pt x="1880764" y="4180194"/>
                </a:cubicBezTo>
                <a:cubicBezTo>
                  <a:pt x="1883294" y="4181547"/>
                  <a:pt x="1826098" y="4189736"/>
                  <a:pt x="1762107" y="4198013"/>
                </a:cubicBezTo>
                <a:lnTo>
                  <a:pt x="1763047" y="4193951"/>
                </a:lnTo>
                <a:lnTo>
                  <a:pt x="1727552" y="4199059"/>
                </a:lnTo>
                <a:lnTo>
                  <a:pt x="1748131" y="4194826"/>
                </a:lnTo>
                <a:lnTo>
                  <a:pt x="1714125" y="4198982"/>
                </a:lnTo>
                <a:lnTo>
                  <a:pt x="1708300" y="4199455"/>
                </a:lnTo>
                <a:lnTo>
                  <a:pt x="1727552" y="4199059"/>
                </a:lnTo>
                <a:lnTo>
                  <a:pt x="1713621" y="4203454"/>
                </a:lnTo>
                <a:lnTo>
                  <a:pt x="1762107" y="4198013"/>
                </a:lnTo>
                <a:lnTo>
                  <a:pt x="1757748" y="4204110"/>
                </a:lnTo>
                <a:lnTo>
                  <a:pt x="1749253" y="4204434"/>
                </a:lnTo>
                <a:cubicBezTo>
                  <a:pt x="1751351" y="4206690"/>
                  <a:pt x="1754130" y="4206953"/>
                  <a:pt x="1756602" y="4205718"/>
                </a:cubicBezTo>
                <a:lnTo>
                  <a:pt x="1757748" y="4204110"/>
                </a:lnTo>
                <a:lnTo>
                  <a:pt x="1806045" y="4202282"/>
                </a:lnTo>
                <a:cubicBezTo>
                  <a:pt x="1834640" y="4199230"/>
                  <a:pt x="1863611" y="4193628"/>
                  <a:pt x="1893311" y="4187333"/>
                </a:cubicBezTo>
                <a:close/>
                <a:moveTo>
                  <a:pt x="1698411" y="4169274"/>
                </a:moveTo>
                <a:lnTo>
                  <a:pt x="1676435" y="4173193"/>
                </a:lnTo>
                <a:cubicBezTo>
                  <a:pt x="1666756" y="4174929"/>
                  <a:pt x="1658711" y="4176399"/>
                  <a:pt x="1653211" y="4177494"/>
                </a:cubicBezTo>
                <a:cubicBezTo>
                  <a:pt x="1628489" y="4189841"/>
                  <a:pt x="1654687" y="4189975"/>
                  <a:pt x="1636886" y="4198864"/>
                </a:cubicBezTo>
                <a:cubicBezTo>
                  <a:pt x="1636886" y="4198864"/>
                  <a:pt x="1606237" y="4214174"/>
                  <a:pt x="1602037" y="4209663"/>
                </a:cubicBezTo>
                <a:cubicBezTo>
                  <a:pt x="1603088" y="4210790"/>
                  <a:pt x="1609062" y="4211181"/>
                  <a:pt x="1618572" y="4210990"/>
                </a:cubicBezTo>
                <a:lnTo>
                  <a:pt x="1656147" y="4208861"/>
                </a:lnTo>
                <a:lnTo>
                  <a:pt x="1682748" y="4201525"/>
                </a:lnTo>
                <a:lnTo>
                  <a:pt x="1672205" y="4202380"/>
                </a:lnTo>
                <a:cubicBezTo>
                  <a:pt x="1659108" y="4203189"/>
                  <a:pt x="1647811" y="4203599"/>
                  <a:pt x="1641087" y="4203379"/>
                </a:cubicBezTo>
                <a:cubicBezTo>
                  <a:pt x="1684812" y="4198613"/>
                  <a:pt x="1721497" y="4194697"/>
                  <a:pt x="1751968" y="4191525"/>
                </a:cubicBezTo>
                <a:lnTo>
                  <a:pt x="1775862" y="4189124"/>
                </a:lnTo>
                <a:lnTo>
                  <a:pt x="1837282" y="4176493"/>
                </a:lnTo>
                <a:lnTo>
                  <a:pt x="1711545" y="4170266"/>
                </a:lnTo>
                <a:close/>
                <a:moveTo>
                  <a:pt x="1362148" y="4124061"/>
                </a:moveTo>
                <a:cubicBezTo>
                  <a:pt x="1362963" y="4124262"/>
                  <a:pt x="1359916" y="4124781"/>
                  <a:pt x="1351463" y="4125820"/>
                </a:cubicBezTo>
                <a:lnTo>
                  <a:pt x="1342877" y="4126792"/>
                </a:lnTo>
                <a:lnTo>
                  <a:pt x="1323501" y="4125083"/>
                </a:lnTo>
                <a:cubicBezTo>
                  <a:pt x="1343489" y="4124541"/>
                  <a:pt x="1360528" y="4123662"/>
                  <a:pt x="1362148" y="4124061"/>
                </a:cubicBezTo>
                <a:close/>
                <a:moveTo>
                  <a:pt x="2183681" y="4056141"/>
                </a:moveTo>
                <a:lnTo>
                  <a:pt x="2182088" y="4058372"/>
                </a:lnTo>
                <a:cubicBezTo>
                  <a:pt x="2178653" y="4060086"/>
                  <a:pt x="2174791" y="4059720"/>
                  <a:pt x="2171875" y="4056588"/>
                </a:cubicBezTo>
                <a:close/>
                <a:moveTo>
                  <a:pt x="2412538" y="4052508"/>
                </a:moveTo>
                <a:lnTo>
                  <a:pt x="2365241" y="4059417"/>
                </a:lnTo>
                <a:lnTo>
                  <a:pt x="2353389" y="4059621"/>
                </a:lnTo>
                <a:cubicBezTo>
                  <a:pt x="2332902" y="4060662"/>
                  <a:pt x="2311284" y="4062235"/>
                  <a:pt x="2290270" y="4063780"/>
                </a:cubicBezTo>
                <a:lnTo>
                  <a:pt x="2246593" y="4066708"/>
                </a:lnTo>
                <a:lnTo>
                  <a:pt x="2382282" y="4065740"/>
                </a:lnTo>
                <a:cubicBezTo>
                  <a:pt x="2382282" y="4065740"/>
                  <a:pt x="2410459" y="4063311"/>
                  <a:pt x="2415215" y="4053556"/>
                </a:cubicBezTo>
                <a:close/>
                <a:moveTo>
                  <a:pt x="2171041" y="4043154"/>
                </a:moveTo>
                <a:lnTo>
                  <a:pt x="2165010" y="4043326"/>
                </a:lnTo>
                <a:cubicBezTo>
                  <a:pt x="2150014" y="4043805"/>
                  <a:pt x="2136408" y="4044200"/>
                  <a:pt x="2124973" y="4044379"/>
                </a:cubicBezTo>
                <a:lnTo>
                  <a:pt x="2121714" y="4044350"/>
                </a:lnTo>
                <a:lnTo>
                  <a:pt x="2105530" y="4046059"/>
                </a:lnTo>
                <a:cubicBezTo>
                  <a:pt x="2079904" y="4048797"/>
                  <a:pt x="2051977" y="4051812"/>
                  <a:pt x="2021603" y="4055121"/>
                </a:cubicBezTo>
                <a:cubicBezTo>
                  <a:pt x="2040284" y="4055737"/>
                  <a:pt x="2084379" y="4052845"/>
                  <a:pt x="2123072" y="4049016"/>
                </a:cubicBezTo>
                <a:close/>
                <a:moveTo>
                  <a:pt x="2238192" y="4041242"/>
                </a:moveTo>
                <a:lnTo>
                  <a:pt x="2195651" y="4042454"/>
                </a:lnTo>
                <a:lnTo>
                  <a:pt x="2196216" y="4043283"/>
                </a:lnTo>
                <a:cubicBezTo>
                  <a:pt x="2195915" y="4044582"/>
                  <a:pt x="2193854" y="4045610"/>
                  <a:pt x="2189735" y="4047668"/>
                </a:cubicBezTo>
                <a:cubicBezTo>
                  <a:pt x="2164425" y="4050743"/>
                  <a:pt x="2138235" y="4053684"/>
                  <a:pt x="2113098" y="4056268"/>
                </a:cubicBezTo>
                <a:lnTo>
                  <a:pt x="2061339" y="4061019"/>
                </a:lnTo>
                <a:lnTo>
                  <a:pt x="2201273" y="4067032"/>
                </a:lnTo>
                <a:lnTo>
                  <a:pt x="2222720" y="4066879"/>
                </a:lnTo>
                <a:lnTo>
                  <a:pt x="2376702" y="4044321"/>
                </a:lnTo>
                <a:lnTo>
                  <a:pt x="2379387" y="4043988"/>
                </a:lnTo>
                <a:lnTo>
                  <a:pt x="2361316" y="4041800"/>
                </a:lnTo>
                <a:lnTo>
                  <a:pt x="2322780" y="4041265"/>
                </a:lnTo>
                <a:lnTo>
                  <a:pt x="2250775" y="4053598"/>
                </a:lnTo>
                <a:lnTo>
                  <a:pt x="2183681" y="4056141"/>
                </a:lnTo>
                <a:lnTo>
                  <a:pt x="2189735" y="4047668"/>
                </a:lnTo>
                <a:close/>
                <a:moveTo>
                  <a:pt x="1132416" y="4018735"/>
                </a:moveTo>
                <a:cubicBezTo>
                  <a:pt x="1144002" y="4021586"/>
                  <a:pt x="1149796" y="4023012"/>
                  <a:pt x="1151967" y="4023548"/>
                </a:cubicBezTo>
                <a:cubicBezTo>
                  <a:pt x="1158485" y="4025152"/>
                  <a:pt x="1132416" y="4018735"/>
                  <a:pt x="1132416" y="4018735"/>
                </a:cubicBezTo>
                <a:close/>
                <a:moveTo>
                  <a:pt x="1091843" y="4006259"/>
                </a:moveTo>
                <a:cubicBezTo>
                  <a:pt x="1090747" y="4007308"/>
                  <a:pt x="1087829" y="4010101"/>
                  <a:pt x="1081991" y="4015688"/>
                </a:cubicBezTo>
                <a:cubicBezTo>
                  <a:pt x="1081991" y="4015688"/>
                  <a:pt x="1095126" y="4003118"/>
                  <a:pt x="1091843" y="4006259"/>
                </a:cubicBezTo>
                <a:close/>
                <a:moveTo>
                  <a:pt x="2063202" y="3851404"/>
                </a:moveTo>
                <a:cubicBezTo>
                  <a:pt x="2074788" y="3854256"/>
                  <a:pt x="2080581" y="3855679"/>
                  <a:pt x="2082756" y="3856218"/>
                </a:cubicBezTo>
                <a:cubicBezTo>
                  <a:pt x="2089272" y="3857820"/>
                  <a:pt x="2063202" y="3851404"/>
                  <a:pt x="2063202" y="3851404"/>
                </a:cubicBezTo>
                <a:close/>
                <a:moveTo>
                  <a:pt x="2231300" y="3822619"/>
                </a:moveTo>
                <a:lnTo>
                  <a:pt x="2207347" y="3826256"/>
                </a:lnTo>
                <a:lnTo>
                  <a:pt x="2229598" y="3825249"/>
                </a:lnTo>
                <a:close/>
                <a:moveTo>
                  <a:pt x="2045445" y="3780225"/>
                </a:moveTo>
                <a:lnTo>
                  <a:pt x="2080270" y="3781338"/>
                </a:lnTo>
                <a:lnTo>
                  <a:pt x="2126817" y="3782282"/>
                </a:lnTo>
                <a:lnTo>
                  <a:pt x="2109645" y="3786184"/>
                </a:lnTo>
                <a:cubicBezTo>
                  <a:pt x="2066908" y="3795669"/>
                  <a:pt x="2019451" y="3805216"/>
                  <a:pt x="1989407" y="3806447"/>
                </a:cubicBezTo>
                <a:cubicBezTo>
                  <a:pt x="1981046" y="3805840"/>
                  <a:pt x="1976068" y="3804883"/>
                  <a:pt x="1973878" y="3803647"/>
                </a:cubicBezTo>
                <a:cubicBezTo>
                  <a:pt x="1967317" y="3799940"/>
                  <a:pt x="1985869" y="3793724"/>
                  <a:pt x="2013517" y="3786946"/>
                </a:cubicBezTo>
                <a:close/>
                <a:moveTo>
                  <a:pt x="2544797" y="3774914"/>
                </a:moveTo>
                <a:lnTo>
                  <a:pt x="2416913" y="3794411"/>
                </a:lnTo>
                <a:lnTo>
                  <a:pt x="2440852" y="3793598"/>
                </a:lnTo>
                <a:cubicBezTo>
                  <a:pt x="2462697" y="3792976"/>
                  <a:pt x="2480652" y="3792615"/>
                  <a:pt x="2490476" y="3792692"/>
                </a:cubicBezTo>
                <a:cubicBezTo>
                  <a:pt x="2539290" y="3785198"/>
                  <a:pt x="2555562" y="3780034"/>
                  <a:pt x="2551553" y="3776413"/>
                </a:cubicBezTo>
                <a:close/>
                <a:moveTo>
                  <a:pt x="1498777" y="3727774"/>
                </a:moveTo>
                <a:cubicBezTo>
                  <a:pt x="1510790" y="3728227"/>
                  <a:pt x="1525162" y="3729644"/>
                  <a:pt x="1541900" y="3732446"/>
                </a:cubicBezTo>
                <a:cubicBezTo>
                  <a:pt x="1512271" y="3739981"/>
                  <a:pt x="1490021" y="3742503"/>
                  <a:pt x="1475167" y="3742358"/>
                </a:cubicBezTo>
                <a:cubicBezTo>
                  <a:pt x="1464026" y="3742251"/>
                  <a:pt x="1457048" y="3740643"/>
                  <a:pt x="1454243" y="3738524"/>
                </a:cubicBezTo>
                <a:cubicBezTo>
                  <a:pt x="1450034" y="3735349"/>
                  <a:pt x="1455212" y="3731028"/>
                  <a:pt x="1469811" y="3728901"/>
                </a:cubicBezTo>
                <a:cubicBezTo>
                  <a:pt x="1477108" y="3727838"/>
                  <a:pt x="1486763" y="3727323"/>
                  <a:pt x="1498777" y="3727774"/>
                </a:cubicBezTo>
                <a:close/>
                <a:moveTo>
                  <a:pt x="2523828" y="3663370"/>
                </a:moveTo>
                <a:lnTo>
                  <a:pt x="2380087" y="3686778"/>
                </a:lnTo>
                <a:lnTo>
                  <a:pt x="2407374" y="3689515"/>
                </a:lnTo>
                <a:cubicBezTo>
                  <a:pt x="2426468" y="3691873"/>
                  <a:pt x="2445909" y="3694317"/>
                  <a:pt x="2465629" y="3695659"/>
                </a:cubicBezTo>
                <a:lnTo>
                  <a:pt x="2518663" y="3695245"/>
                </a:lnTo>
                <a:lnTo>
                  <a:pt x="2524967" y="3694157"/>
                </a:lnTo>
                <a:lnTo>
                  <a:pt x="2520586" y="3686409"/>
                </a:lnTo>
                <a:cubicBezTo>
                  <a:pt x="2519984" y="3681725"/>
                  <a:pt x="2520357" y="3675768"/>
                  <a:pt x="2521483" y="3669998"/>
                </a:cubicBezTo>
                <a:close/>
                <a:moveTo>
                  <a:pt x="2757833" y="3632184"/>
                </a:moveTo>
                <a:lnTo>
                  <a:pt x="2717798" y="3632278"/>
                </a:lnTo>
                <a:lnTo>
                  <a:pt x="2621747" y="3647644"/>
                </a:lnTo>
                <a:lnTo>
                  <a:pt x="2679649" y="3652742"/>
                </a:lnTo>
                <a:lnTo>
                  <a:pt x="2756646" y="3656391"/>
                </a:lnTo>
                <a:lnTo>
                  <a:pt x="2808331" y="3648944"/>
                </a:lnTo>
                <a:lnTo>
                  <a:pt x="2821582" y="3641633"/>
                </a:lnTo>
                <a:cubicBezTo>
                  <a:pt x="2821582" y="3641633"/>
                  <a:pt x="2822133" y="3640502"/>
                  <a:pt x="2822823" y="3639088"/>
                </a:cubicBezTo>
                <a:lnTo>
                  <a:pt x="2824376" y="3635903"/>
                </a:lnTo>
                <a:lnTo>
                  <a:pt x="2825307" y="3633991"/>
                </a:lnTo>
                <a:cubicBezTo>
                  <a:pt x="2825722" y="3633142"/>
                  <a:pt x="2825445" y="3633708"/>
                  <a:pt x="2824893" y="3634840"/>
                </a:cubicBezTo>
                <a:lnTo>
                  <a:pt x="2824376" y="3635903"/>
                </a:lnTo>
                <a:lnTo>
                  <a:pt x="2821582" y="3641633"/>
                </a:lnTo>
                <a:cubicBezTo>
                  <a:pt x="2798873" y="3636044"/>
                  <a:pt x="2777882" y="3633315"/>
                  <a:pt x="2757833" y="3632184"/>
                </a:cubicBezTo>
                <a:close/>
                <a:moveTo>
                  <a:pt x="2208189" y="3606648"/>
                </a:moveTo>
                <a:cubicBezTo>
                  <a:pt x="2211711" y="3606950"/>
                  <a:pt x="2213920" y="3611476"/>
                  <a:pt x="2216297" y="3616356"/>
                </a:cubicBezTo>
                <a:cubicBezTo>
                  <a:pt x="2203319" y="3619551"/>
                  <a:pt x="2192199" y="3622289"/>
                  <a:pt x="2192199" y="3622289"/>
                </a:cubicBezTo>
                <a:cubicBezTo>
                  <a:pt x="2199833" y="3610264"/>
                  <a:pt x="2204666" y="3606343"/>
                  <a:pt x="2208189" y="3606648"/>
                </a:cubicBezTo>
                <a:close/>
                <a:moveTo>
                  <a:pt x="3323524" y="3606224"/>
                </a:moveTo>
                <a:lnTo>
                  <a:pt x="3303289" y="3606246"/>
                </a:lnTo>
                <a:lnTo>
                  <a:pt x="3252836" y="3611581"/>
                </a:lnTo>
                <a:lnTo>
                  <a:pt x="3244231" y="3612807"/>
                </a:lnTo>
                <a:lnTo>
                  <a:pt x="3253393" y="3614455"/>
                </a:lnTo>
                <a:cubicBezTo>
                  <a:pt x="3282673" y="3618940"/>
                  <a:pt x="3312757" y="3622966"/>
                  <a:pt x="3343091" y="3626113"/>
                </a:cubicBezTo>
                <a:lnTo>
                  <a:pt x="3366481" y="3627750"/>
                </a:lnTo>
                <a:lnTo>
                  <a:pt x="3463473" y="3617398"/>
                </a:lnTo>
                <a:lnTo>
                  <a:pt x="3445380" y="3612518"/>
                </a:lnTo>
                <a:cubicBezTo>
                  <a:pt x="3411627" y="3606421"/>
                  <a:pt x="3359491" y="3606159"/>
                  <a:pt x="3323524" y="3606224"/>
                </a:cubicBezTo>
                <a:close/>
                <a:moveTo>
                  <a:pt x="3480579" y="3587791"/>
                </a:moveTo>
                <a:lnTo>
                  <a:pt x="3471063" y="3588504"/>
                </a:lnTo>
                <a:lnTo>
                  <a:pt x="3435706" y="3592242"/>
                </a:lnTo>
                <a:lnTo>
                  <a:pt x="3458740" y="3592083"/>
                </a:lnTo>
                <a:cubicBezTo>
                  <a:pt x="3468110" y="3591550"/>
                  <a:pt x="3475915" y="3590503"/>
                  <a:pt x="3480373" y="3588765"/>
                </a:cubicBezTo>
                <a:close/>
                <a:moveTo>
                  <a:pt x="3133807" y="3583660"/>
                </a:moveTo>
                <a:cubicBezTo>
                  <a:pt x="3120114" y="3582798"/>
                  <a:pt x="3106456" y="3583150"/>
                  <a:pt x="3091795" y="3585393"/>
                </a:cubicBezTo>
                <a:lnTo>
                  <a:pt x="3161883" y="3597996"/>
                </a:lnTo>
                <a:lnTo>
                  <a:pt x="3196865" y="3592955"/>
                </a:lnTo>
                <a:lnTo>
                  <a:pt x="3176028" y="3589204"/>
                </a:lnTo>
                <a:cubicBezTo>
                  <a:pt x="3161226" y="3586594"/>
                  <a:pt x="3147499" y="3584521"/>
                  <a:pt x="3133807" y="3583660"/>
                </a:cubicBezTo>
                <a:close/>
                <a:moveTo>
                  <a:pt x="1605906" y="3490877"/>
                </a:moveTo>
                <a:cubicBezTo>
                  <a:pt x="1685017" y="3492037"/>
                  <a:pt x="1786472" y="3501305"/>
                  <a:pt x="1822897" y="3499360"/>
                </a:cubicBezTo>
                <a:lnTo>
                  <a:pt x="2008934" y="3491730"/>
                </a:lnTo>
                <a:lnTo>
                  <a:pt x="1856355" y="3515726"/>
                </a:lnTo>
                <a:lnTo>
                  <a:pt x="1836579" y="3514648"/>
                </a:lnTo>
                <a:cubicBezTo>
                  <a:pt x="1798676" y="3513029"/>
                  <a:pt x="1755218" y="3511729"/>
                  <a:pt x="1699806" y="3510932"/>
                </a:cubicBezTo>
                <a:cubicBezTo>
                  <a:pt x="1680064" y="3508766"/>
                  <a:pt x="1544198" y="3507970"/>
                  <a:pt x="1518322" y="3501611"/>
                </a:cubicBezTo>
                <a:lnTo>
                  <a:pt x="1532727" y="3495240"/>
                </a:lnTo>
                <a:lnTo>
                  <a:pt x="1540356" y="3493043"/>
                </a:lnTo>
                <a:close/>
                <a:moveTo>
                  <a:pt x="2125878" y="3405977"/>
                </a:moveTo>
                <a:cubicBezTo>
                  <a:pt x="2125878" y="3405977"/>
                  <a:pt x="2110851" y="3414828"/>
                  <a:pt x="2114606" y="3412614"/>
                </a:cubicBezTo>
                <a:cubicBezTo>
                  <a:pt x="2115862" y="3411878"/>
                  <a:pt x="2119201" y="3409910"/>
                  <a:pt x="2125878" y="3405977"/>
                </a:cubicBezTo>
                <a:close/>
                <a:moveTo>
                  <a:pt x="2070655" y="3398290"/>
                </a:moveTo>
                <a:cubicBezTo>
                  <a:pt x="2064217" y="3401962"/>
                  <a:pt x="2060999" y="3403798"/>
                  <a:pt x="2059793" y="3404489"/>
                </a:cubicBezTo>
                <a:cubicBezTo>
                  <a:pt x="2056171" y="3406553"/>
                  <a:pt x="2070655" y="3398290"/>
                  <a:pt x="2070655" y="3398290"/>
                </a:cubicBezTo>
                <a:close/>
                <a:moveTo>
                  <a:pt x="2213439" y="3393565"/>
                </a:moveTo>
                <a:cubicBezTo>
                  <a:pt x="2202540" y="3395007"/>
                  <a:pt x="2198164" y="3399707"/>
                  <a:pt x="2207091" y="3404167"/>
                </a:cubicBezTo>
                <a:cubicBezTo>
                  <a:pt x="2207091" y="3404167"/>
                  <a:pt x="2250161" y="3410186"/>
                  <a:pt x="2261265" y="3407983"/>
                </a:cubicBezTo>
                <a:cubicBezTo>
                  <a:pt x="2264967" y="3407250"/>
                  <a:pt x="2265119" y="3405603"/>
                  <a:pt x="2258937" y="3402516"/>
                </a:cubicBezTo>
                <a:lnTo>
                  <a:pt x="2236656" y="3395208"/>
                </a:lnTo>
                <a:lnTo>
                  <a:pt x="2230338" y="3394159"/>
                </a:lnTo>
                <a:close/>
                <a:moveTo>
                  <a:pt x="1192878" y="3387478"/>
                </a:moveTo>
                <a:lnTo>
                  <a:pt x="1244349" y="3401851"/>
                </a:lnTo>
                <a:lnTo>
                  <a:pt x="1267891" y="3407189"/>
                </a:lnTo>
                <a:lnTo>
                  <a:pt x="1031532" y="3410800"/>
                </a:lnTo>
                <a:lnTo>
                  <a:pt x="1003495" y="3405519"/>
                </a:lnTo>
                <a:lnTo>
                  <a:pt x="970700" y="3397687"/>
                </a:lnTo>
                <a:lnTo>
                  <a:pt x="1083891" y="3390826"/>
                </a:lnTo>
                <a:close/>
                <a:moveTo>
                  <a:pt x="1705418" y="3377879"/>
                </a:moveTo>
                <a:lnTo>
                  <a:pt x="1812730" y="3400030"/>
                </a:lnTo>
                <a:lnTo>
                  <a:pt x="1957930" y="3421949"/>
                </a:lnTo>
                <a:lnTo>
                  <a:pt x="1897992" y="3423653"/>
                </a:lnTo>
                <a:cubicBezTo>
                  <a:pt x="1805333" y="3415674"/>
                  <a:pt x="1711656" y="3409782"/>
                  <a:pt x="1615060" y="3406685"/>
                </a:cubicBezTo>
                <a:lnTo>
                  <a:pt x="1477363" y="3406592"/>
                </a:lnTo>
                <a:lnTo>
                  <a:pt x="1479534" y="3405016"/>
                </a:lnTo>
                <a:cubicBezTo>
                  <a:pt x="1470215" y="3401988"/>
                  <a:pt x="1447818" y="3396733"/>
                  <a:pt x="1406282" y="3387849"/>
                </a:cubicBezTo>
                <a:lnTo>
                  <a:pt x="1378809" y="3381766"/>
                </a:lnTo>
                <a:lnTo>
                  <a:pt x="1422042" y="3380438"/>
                </a:lnTo>
                <a:close/>
                <a:moveTo>
                  <a:pt x="1557035" y="3298338"/>
                </a:moveTo>
                <a:cubicBezTo>
                  <a:pt x="1585187" y="3294035"/>
                  <a:pt x="1618090" y="3299760"/>
                  <a:pt x="1642818" y="3312105"/>
                </a:cubicBezTo>
                <a:cubicBezTo>
                  <a:pt x="1628255" y="3314781"/>
                  <a:pt x="1616854" y="3314061"/>
                  <a:pt x="1604070" y="3311310"/>
                </a:cubicBezTo>
                <a:cubicBezTo>
                  <a:pt x="1591286" y="3308558"/>
                  <a:pt x="1577123" y="3303779"/>
                  <a:pt x="1557035" y="3298338"/>
                </a:cubicBezTo>
                <a:close/>
                <a:moveTo>
                  <a:pt x="2119452" y="3290541"/>
                </a:moveTo>
                <a:lnTo>
                  <a:pt x="2135217" y="3293281"/>
                </a:lnTo>
                <a:cubicBezTo>
                  <a:pt x="2137310" y="3293465"/>
                  <a:pt x="2141578" y="3294143"/>
                  <a:pt x="2147601" y="3295204"/>
                </a:cubicBezTo>
                <a:lnTo>
                  <a:pt x="2164765" y="3298351"/>
                </a:lnTo>
                <a:lnTo>
                  <a:pt x="2174911" y="3297209"/>
                </a:lnTo>
                <a:cubicBezTo>
                  <a:pt x="2250886" y="3293336"/>
                  <a:pt x="2237091" y="3291660"/>
                  <a:pt x="2194709" y="3290973"/>
                </a:cubicBezTo>
                <a:close/>
                <a:moveTo>
                  <a:pt x="1533852" y="3286759"/>
                </a:moveTo>
                <a:cubicBezTo>
                  <a:pt x="1542544" y="3285936"/>
                  <a:pt x="1550854" y="3295250"/>
                  <a:pt x="1557035" y="3298338"/>
                </a:cubicBezTo>
                <a:cubicBezTo>
                  <a:pt x="1554119" y="3301474"/>
                  <a:pt x="1550597" y="3302009"/>
                  <a:pt x="1545576" y="3300650"/>
                </a:cubicBezTo>
                <a:cubicBezTo>
                  <a:pt x="1540554" y="3299291"/>
                  <a:pt x="1534026" y="3296032"/>
                  <a:pt x="1525101" y="3291569"/>
                </a:cubicBezTo>
                <a:cubicBezTo>
                  <a:pt x="1528015" y="3288436"/>
                  <a:pt x="1530954" y="3287035"/>
                  <a:pt x="1533852" y="3286759"/>
                </a:cubicBezTo>
                <a:close/>
                <a:moveTo>
                  <a:pt x="1716630" y="3267045"/>
                </a:moveTo>
                <a:lnTo>
                  <a:pt x="1681428" y="3274312"/>
                </a:lnTo>
                <a:lnTo>
                  <a:pt x="1792503" y="3294612"/>
                </a:lnTo>
                <a:cubicBezTo>
                  <a:pt x="1860938" y="3306653"/>
                  <a:pt x="1927996" y="3317570"/>
                  <a:pt x="1992177" y="3325904"/>
                </a:cubicBezTo>
                <a:cubicBezTo>
                  <a:pt x="1914632" y="3316254"/>
                  <a:pt x="2054674" y="3338755"/>
                  <a:pt x="2053233" y="3327325"/>
                </a:cubicBezTo>
                <a:cubicBezTo>
                  <a:pt x="2048416" y="3306553"/>
                  <a:pt x="1998007" y="3319638"/>
                  <a:pt x="1998007" y="3319638"/>
                </a:cubicBezTo>
                <a:close/>
                <a:moveTo>
                  <a:pt x="1975057" y="3260240"/>
                </a:moveTo>
                <a:cubicBezTo>
                  <a:pt x="1976267" y="3260930"/>
                  <a:pt x="1979483" y="3262767"/>
                  <a:pt x="1985921" y="3266439"/>
                </a:cubicBezTo>
                <a:cubicBezTo>
                  <a:pt x="1985921" y="3266439"/>
                  <a:pt x="1971436" y="3258176"/>
                  <a:pt x="1975057" y="3260240"/>
                </a:cubicBezTo>
                <a:close/>
                <a:moveTo>
                  <a:pt x="946798" y="3253930"/>
                </a:moveTo>
                <a:lnTo>
                  <a:pt x="1183154" y="3257539"/>
                </a:lnTo>
                <a:lnTo>
                  <a:pt x="1159615" y="3262878"/>
                </a:lnTo>
                <a:lnTo>
                  <a:pt x="1108144" y="3277251"/>
                </a:lnTo>
                <a:lnTo>
                  <a:pt x="999153" y="3273904"/>
                </a:lnTo>
                <a:lnTo>
                  <a:pt x="885966" y="3267041"/>
                </a:lnTo>
                <a:lnTo>
                  <a:pt x="918762" y="3259210"/>
                </a:lnTo>
                <a:close/>
                <a:moveTo>
                  <a:pt x="2029871" y="3252115"/>
                </a:moveTo>
                <a:cubicBezTo>
                  <a:pt x="2026116" y="3249901"/>
                  <a:pt x="2041144" y="3258751"/>
                  <a:pt x="2041144" y="3258751"/>
                </a:cubicBezTo>
                <a:cubicBezTo>
                  <a:pt x="2034467" y="3254818"/>
                  <a:pt x="2031128" y="3252851"/>
                  <a:pt x="2029871" y="3252115"/>
                </a:cubicBezTo>
                <a:close/>
                <a:moveTo>
                  <a:pt x="2406158" y="3209175"/>
                </a:moveTo>
                <a:lnTo>
                  <a:pt x="2403769" y="3209538"/>
                </a:lnTo>
                <a:lnTo>
                  <a:pt x="2459661" y="3218460"/>
                </a:lnTo>
                <a:lnTo>
                  <a:pt x="2461287" y="3218191"/>
                </a:lnTo>
                <a:close/>
                <a:moveTo>
                  <a:pt x="1179759" y="3195609"/>
                </a:moveTo>
                <a:cubicBezTo>
                  <a:pt x="1173323" y="3199281"/>
                  <a:pt x="1170106" y="3201118"/>
                  <a:pt x="1168897" y="3201807"/>
                </a:cubicBezTo>
                <a:cubicBezTo>
                  <a:pt x="1165278" y="3203871"/>
                  <a:pt x="1179759" y="3195609"/>
                  <a:pt x="1179759" y="3195609"/>
                </a:cubicBezTo>
                <a:close/>
                <a:moveTo>
                  <a:pt x="2231090" y="3193679"/>
                </a:moveTo>
                <a:lnTo>
                  <a:pt x="2027145" y="3221543"/>
                </a:lnTo>
                <a:lnTo>
                  <a:pt x="2018316" y="3219889"/>
                </a:lnTo>
                <a:cubicBezTo>
                  <a:pt x="2005653" y="3216740"/>
                  <a:pt x="1999380" y="3213992"/>
                  <a:pt x="2004944" y="3212622"/>
                </a:cubicBezTo>
                <a:cubicBezTo>
                  <a:pt x="2068901" y="3196881"/>
                  <a:pt x="2138680" y="3194139"/>
                  <a:pt x="2209332" y="3193722"/>
                </a:cubicBezTo>
                <a:close/>
                <a:moveTo>
                  <a:pt x="2166137" y="3169271"/>
                </a:moveTo>
                <a:cubicBezTo>
                  <a:pt x="2163823" y="3169834"/>
                  <a:pt x="2157640" y="3171338"/>
                  <a:pt x="2145283" y="3174348"/>
                </a:cubicBezTo>
                <a:cubicBezTo>
                  <a:pt x="2145283" y="3174348"/>
                  <a:pt x="2173086" y="3167577"/>
                  <a:pt x="2166137" y="3169271"/>
                </a:cubicBezTo>
                <a:close/>
                <a:moveTo>
                  <a:pt x="1124114" y="3149454"/>
                </a:moveTo>
                <a:cubicBezTo>
                  <a:pt x="1117334" y="3152953"/>
                  <a:pt x="1113947" y="3154706"/>
                  <a:pt x="1112673" y="3155363"/>
                </a:cubicBezTo>
                <a:cubicBezTo>
                  <a:pt x="1108859" y="3157330"/>
                  <a:pt x="1124114" y="3149454"/>
                  <a:pt x="1124114" y="3149454"/>
                </a:cubicBezTo>
                <a:close/>
                <a:moveTo>
                  <a:pt x="1124114" y="3149454"/>
                </a:moveTo>
                <a:lnTo>
                  <a:pt x="1168007" y="3156239"/>
                </a:lnTo>
                <a:lnTo>
                  <a:pt x="1158834" y="3156501"/>
                </a:lnTo>
                <a:close/>
                <a:moveTo>
                  <a:pt x="1935394" y="3136092"/>
                </a:moveTo>
                <a:cubicBezTo>
                  <a:pt x="1945080" y="3135954"/>
                  <a:pt x="1956824" y="3136849"/>
                  <a:pt x="1965067" y="3140965"/>
                </a:cubicBezTo>
                <a:cubicBezTo>
                  <a:pt x="1971593" y="3144221"/>
                  <a:pt x="1972071" y="3146278"/>
                  <a:pt x="1969075" y="3147366"/>
                </a:cubicBezTo>
                <a:cubicBezTo>
                  <a:pt x="1964587" y="3148997"/>
                  <a:pt x="1952287" y="3148453"/>
                  <a:pt x="1940892" y="3146524"/>
                </a:cubicBezTo>
                <a:cubicBezTo>
                  <a:pt x="1929489" y="3144596"/>
                  <a:pt x="1918988" y="3141287"/>
                  <a:pt x="1918087" y="3137395"/>
                </a:cubicBezTo>
                <a:cubicBezTo>
                  <a:pt x="1918087" y="3137395"/>
                  <a:pt x="1925712" y="3136227"/>
                  <a:pt x="1935394" y="3136092"/>
                </a:cubicBezTo>
                <a:close/>
                <a:moveTo>
                  <a:pt x="2679348" y="3008770"/>
                </a:moveTo>
                <a:cubicBezTo>
                  <a:pt x="2680170" y="3007985"/>
                  <a:pt x="2679962" y="3008182"/>
                  <a:pt x="2679193" y="3008918"/>
                </a:cubicBezTo>
                <a:lnTo>
                  <a:pt x="2675787" y="3012176"/>
                </a:lnTo>
                <a:lnTo>
                  <a:pt x="2675790" y="3012176"/>
                </a:lnTo>
                <a:close/>
                <a:moveTo>
                  <a:pt x="1390433" y="2922370"/>
                </a:moveTo>
                <a:cubicBezTo>
                  <a:pt x="1405287" y="2922225"/>
                  <a:pt x="1427537" y="2924748"/>
                  <a:pt x="1457164" y="2932284"/>
                </a:cubicBezTo>
                <a:cubicBezTo>
                  <a:pt x="1423694" y="2937887"/>
                  <a:pt x="1399674" y="2937955"/>
                  <a:pt x="1385076" y="2935829"/>
                </a:cubicBezTo>
                <a:cubicBezTo>
                  <a:pt x="1370478" y="2933701"/>
                  <a:pt x="1365298" y="2929380"/>
                  <a:pt x="1369508" y="2926202"/>
                </a:cubicBezTo>
                <a:cubicBezTo>
                  <a:pt x="1372313" y="2924086"/>
                  <a:pt x="1379292" y="2922476"/>
                  <a:pt x="1390433" y="2922370"/>
                </a:cubicBezTo>
                <a:close/>
                <a:moveTo>
                  <a:pt x="1651670" y="2858478"/>
                </a:moveTo>
                <a:cubicBezTo>
                  <a:pt x="1651670" y="2858478"/>
                  <a:pt x="1664758" y="2866868"/>
                  <a:pt x="1661483" y="2864770"/>
                </a:cubicBezTo>
                <a:cubicBezTo>
                  <a:pt x="1660394" y="2864072"/>
                  <a:pt x="1657486" y="2862207"/>
                  <a:pt x="1651670" y="2858478"/>
                </a:cubicBezTo>
                <a:close/>
                <a:moveTo>
                  <a:pt x="1642196" y="2852594"/>
                </a:moveTo>
                <a:cubicBezTo>
                  <a:pt x="1643248" y="2853249"/>
                  <a:pt x="1646055" y="2854991"/>
                  <a:pt x="1651670" y="2858478"/>
                </a:cubicBezTo>
                <a:cubicBezTo>
                  <a:pt x="1651670" y="2858478"/>
                  <a:pt x="1639036" y="2850633"/>
                  <a:pt x="1642196" y="2852594"/>
                </a:cubicBezTo>
                <a:close/>
                <a:moveTo>
                  <a:pt x="2924496" y="2723232"/>
                </a:moveTo>
                <a:lnTo>
                  <a:pt x="2919199" y="2723927"/>
                </a:lnTo>
                <a:lnTo>
                  <a:pt x="2918942" y="2725797"/>
                </a:lnTo>
                <a:cubicBezTo>
                  <a:pt x="2919836" y="2728080"/>
                  <a:pt x="2921208" y="2726557"/>
                  <a:pt x="2923135" y="2724299"/>
                </a:cubicBezTo>
                <a:close/>
                <a:moveTo>
                  <a:pt x="2529101" y="2722170"/>
                </a:moveTo>
                <a:cubicBezTo>
                  <a:pt x="2517840" y="2723255"/>
                  <a:pt x="2507575" y="2726890"/>
                  <a:pt x="2505235" y="2733917"/>
                </a:cubicBezTo>
                <a:cubicBezTo>
                  <a:pt x="2505235" y="2733917"/>
                  <a:pt x="2545740" y="2741160"/>
                  <a:pt x="2561653" y="2734077"/>
                </a:cubicBezTo>
                <a:cubicBezTo>
                  <a:pt x="2564754" y="2730700"/>
                  <a:pt x="2563168" y="2727832"/>
                  <a:pt x="2558950" y="2725719"/>
                </a:cubicBezTo>
                <a:cubicBezTo>
                  <a:pt x="2552619" y="2722550"/>
                  <a:pt x="2540360" y="2721086"/>
                  <a:pt x="2529101" y="2722170"/>
                </a:cubicBezTo>
                <a:close/>
                <a:moveTo>
                  <a:pt x="1993820" y="2611709"/>
                </a:moveTo>
                <a:lnTo>
                  <a:pt x="2029474" y="2612501"/>
                </a:lnTo>
                <a:lnTo>
                  <a:pt x="2027750" y="2612747"/>
                </a:lnTo>
                <a:cubicBezTo>
                  <a:pt x="1993455" y="2617164"/>
                  <a:pt x="1969806" y="2619180"/>
                  <a:pt x="1985732" y="2613844"/>
                </a:cubicBezTo>
                <a:close/>
                <a:moveTo>
                  <a:pt x="1831111" y="2488248"/>
                </a:moveTo>
                <a:lnTo>
                  <a:pt x="1841449" y="2488404"/>
                </a:lnTo>
                <a:lnTo>
                  <a:pt x="1928890" y="2489892"/>
                </a:lnTo>
                <a:lnTo>
                  <a:pt x="1874745" y="2501606"/>
                </a:lnTo>
                <a:cubicBezTo>
                  <a:pt x="1832631" y="2510210"/>
                  <a:pt x="1786390" y="2518490"/>
                  <a:pt x="1735869" y="2524351"/>
                </a:cubicBezTo>
                <a:cubicBezTo>
                  <a:pt x="1735869" y="2524351"/>
                  <a:pt x="1713796" y="2526197"/>
                  <a:pt x="1708156" y="2519396"/>
                </a:cubicBezTo>
                <a:cubicBezTo>
                  <a:pt x="1715920" y="2507959"/>
                  <a:pt x="1766674" y="2498002"/>
                  <a:pt x="1820233" y="2489789"/>
                </a:cubicBezTo>
                <a:close/>
                <a:moveTo>
                  <a:pt x="1967546" y="2470045"/>
                </a:moveTo>
                <a:lnTo>
                  <a:pt x="2002271" y="2474851"/>
                </a:lnTo>
                <a:lnTo>
                  <a:pt x="1988856" y="2476918"/>
                </a:lnTo>
                <a:lnTo>
                  <a:pt x="1941349" y="2487196"/>
                </a:lnTo>
                <a:lnTo>
                  <a:pt x="1931629" y="2486281"/>
                </a:lnTo>
                <a:cubicBezTo>
                  <a:pt x="1926890" y="2485228"/>
                  <a:pt x="1925503" y="2483754"/>
                  <a:pt x="1928939" y="2481598"/>
                </a:cubicBezTo>
                <a:close/>
                <a:moveTo>
                  <a:pt x="2066122" y="2464304"/>
                </a:moveTo>
                <a:lnTo>
                  <a:pt x="2050037" y="2467494"/>
                </a:lnTo>
                <a:lnTo>
                  <a:pt x="2042335" y="2468679"/>
                </a:lnTo>
                <a:lnTo>
                  <a:pt x="2028767" y="2465845"/>
                </a:lnTo>
                <a:lnTo>
                  <a:pt x="2040203" y="2465258"/>
                </a:lnTo>
                <a:close/>
                <a:moveTo>
                  <a:pt x="2571592" y="2433007"/>
                </a:moveTo>
                <a:cubicBezTo>
                  <a:pt x="2567614" y="2434778"/>
                  <a:pt x="2565623" y="2435665"/>
                  <a:pt x="2564025" y="2435378"/>
                </a:cubicBezTo>
                <a:lnTo>
                  <a:pt x="2561879" y="2433464"/>
                </a:lnTo>
                <a:close/>
                <a:moveTo>
                  <a:pt x="2558800" y="2430721"/>
                </a:moveTo>
                <a:lnTo>
                  <a:pt x="2561879" y="2433464"/>
                </a:lnTo>
                <a:lnTo>
                  <a:pt x="2545558" y="2434230"/>
                </a:lnTo>
                <a:close/>
                <a:moveTo>
                  <a:pt x="1809361" y="2369958"/>
                </a:moveTo>
                <a:lnTo>
                  <a:pt x="1812962" y="2374303"/>
                </a:lnTo>
                <a:cubicBezTo>
                  <a:pt x="1812962" y="2374303"/>
                  <a:pt x="1812005" y="2373147"/>
                  <a:pt x="1810809" y="2371706"/>
                </a:cubicBezTo>
                <a:close/>
                <a:moveTo>
                  <a:pt x="1806503" y="2366515"/>
                </a:moveTo>
                <a:cubicBezTo>
                  <a:pt x="1805786" y="2365649"/>
                  <a:pt x="1806265" y="2366226"/>
                  <a:pt x="1807222" y="2367379"/>
                </a:cubicBezTo>
                <a:lnTo>
                  <a:pt x="1809361" y="2369958"/>
                </a:lnTo>
                <a:close/>
                <a:moveTo>
                  <a:pt x="2721321" y="2315807"/>
                </a:moveTo>
                <a:cubicBezTo>
                  <a:pt x="2721321" y="2315807"/>
                  <a:pt x="2729933" y="2326188"/>
                  <a:pt x="2727779" y="2323594"/>
                </a:cubicBezTo>
                <a:cubicBezTo>
                  <a:pt x="2727061" y="2322729"/>
                  <a:pt x="2725147" y="2320420"/>
                  <a:pt x="2721321" y="2315807"/>
                </a:cubicBezTo>
                <a:close/>
                <a:moveTo>
                  <a:pt x="2711846" y="2309923"/>
                </a:moveTo>
                <a:cubicBezTo>
                  <a:pt x="2708688" y="2307962"/>
                  <a:pt x="2721321" y="2315807"/>
                  <a:pt x="2721321" y="2315807"/>
                </a:cubicBezTo>
                <a:cubicBezTo>
                  <a:pt x="2715706" y="2312319"/>
                  <a:pt x="2712899" y="2310577"/>
                  <a:pt x="2711846" y="2309923"/>
                </a:cubicBezTo>
                <a:close/>
                <a:moveTo>
                  <a:pt x="2763090" y="2303843"/>
                </a:moveTo>
                <a:cubicBezTo>
                  <a:pt x="2764179" y="2304543"/>
                  <a:pt x="2767088" y="2306407"/>
                  <a:pt x="2772905" y="2310137"/>
                </a:cubicBezTo>
                <a:cubicBezTo>
                  <a:pt x="2772905" y="2310137"/>
                  <a:pt x="2759818" y="2301746"/>
                  <a:pt x="2763090" y="2303843"/>
                </a:cubicBezTo>
                <a:close/>
                <a:moveTo>
                  <a:pt x="2812767" y="2298544"/>
                </a:moveTo>
                <a:cubicBezTo>
                  <a:pt x="2826557" y="2296563"/>
                  <a:pt x="2840662" y="2296602"/>
                  <a:pt x="2854520" y="2299079"/>
                </a:cubicBezTo>
                <a:cubicBezTo>
                  <a:pt x="2821368" y="2313838"/>
                  <a:pt x="2790531" y="2318254"/>
                  <a:pt x="2772905" y="2310137"/>
                </a:cubicBezTo>
                <a:cubicBezTo>
                  <a:pt x="2785503" y="2304529"/>
                  <a:pt x="2798978" y="2300525"/>
                  <a:pt x="2812767" y="2298544"/>
                </a:cubicBezTo>
                <a:close/>
                <a:moveTo>
                  <a:pt x="1653779" y="2236873"/>
                </a:moveTo>
                <a:lnTo>
                  <a:pt x="1655280" y="2236938"/>
                </a:lnTo>
                <a:lnTo>
                  <a:pt x="1639567" y="2241311"/>
                </a:lnTo>
                <a:cubicBezTo>
                  <a:pt x="1625428" y="2245610"/>
                  <a:pt x="1611040" y="2250019"/>
                  <a:pt x="1596215" y="2253626"/>
                </a:cubicBezTo>
                <a:lnTo>
                  <a:pt x="1584439" y="2255546"/>
                </a:lnTo>
                <a:lnTo>
                  <a:pt x="1563020" y="2252166"/>
                </a:lnTo>
                <a:cubicBezTo>
                  <a:pt x="1546208" y="2248403"/>
                  <a:pt x="1548841" y="2244024"/>
                  <a:pt x="1595000" y="2239684"/>
                </a:cubicBezTo>
                <a:cubicBezTo>
                  <a:pt x="1613631" y="2237441"/>
                  <a:pt x="1633648" y="2236707"/>
                  <a:pt x="1653779" y="2236873"/>
                </a:cubicBezTo>
                <a:close/>
                <a:moveTo>
                  <a:pt x="1885239" y="2225990"/>
                </a:moveTo>
                <a:lnTo>
                  <a:pt x="1893285" y="2227378"/>
                </a:lnTo>
                <a:lnTo>
                  <a:pt x="1870254" y="2231728"/>
                </a:lnTo>
                <a:close/>
                <a:moveTo>
                  <a:pt x="1971029" y="2213107"/>
                </a:moveTo>
                <a:lnTo>
                  <a:pt x="1942965" y="2217993"/>
                </a:lnTo>
                <a:lnTo>
                  <a:pt x="1941147" y="2218336"/>
                </a:lnTo>
                <a:lnTo>
                  <a:pt x="1942660" y="2217702"/>
                </a:lnTo>
                <a:cubicBezTo>
                  <a:pt x="1946709" y="2216412"/>
                  <a:pt x="1949992" y="2215603"/>
                  <a:pt x="1949992" y="2215603"/>
                </a:cubicBezTo>
                <a:close/>
                <a:moveTo>
                  <a:pt x="2521256" y="2203429"/>
                </a:moveTo>
                <a:lnTo>
                  <a:pt x="2524524" y="2206556"/>
                </a:lnTo>
                <a:lnTo>
                  <a:pt x="2524662" y="2206688"/>
                </a:lnTo>
                <a:cubicBezTo>
                  <a:pt x="2525432" y="2207424"/>
                  <a:pt x="2525636" y="2207620"/>
                  <a:pt x="2524816" y="2206835"/>
                </a:cubicBezTo>
                <a:lnTo>
                  <a:pt x="2524524" y="2206556"/>
                </a:lnTo>
                <a:lnTo>
                  <a:pt x="2521259" y="2203430"/>
                </a:lnTo>
                <a:close/>
                <a:moveTo>
                  <a:pt x="1803044" y="2067326"/>
                </a:moveTo>
                <a:cubicBezTo>
                  <a:pt x="1808104" y="2067153"/>
                  <a:pt x="1812301" y="2067424"/>
                  <a:pt x="1814545" y="2068239"/>
                </a:cubicBezTo>
                <a:cubicBezTo>
                  <a:pt x="1817539" y="2069328"/>
                  <a:pt x="1817061" y="2071384"/>
                  <a:pt x="1810536" y="2074641"/>
                </a:cubicBezTo>
                <a:cubicBezTo>
                  <a:pt x="1794051" y="2082876"/>
                  <a:pt x="1763556" y="2078212"/>
                  <a:pt x="1763556" y="2078212"/>
                </a:cubicBezTo>
                <a:cubicBezTo>
                  <a:pt x="1764456" y="2074319"/>
                  <a:pt x="1774958" y="2071008"/>
                  <a:pt x="1786360" y="2069082"/>
                </a:cubicBezTo>
                <a:cubicBezTo>
                  <a:pt x="1792060" y="2068117"/>
                  <a:pt x="1797982" y="2067499"/>
                  <a:pt x="1803044" y="2067326"/>
                </a:cubicBezTo>
                <a:close/>
                <a:moveTo>
                  <a:pt x="1939138" y="2042608"/>
                </a:moveTo>
                <a:lnTo>
                  <a:pt x="1786558" y="2066602"/>
                </a:lnTo>
                <a:lnTo>
                  <a:pt x="1766784" y="2065525"/>
                </a:lnTo>
                <a:cubicBezTo>
                  <a:pt x="1747832" y="2064715"/>
                  <a:pt x="1727491" y="2063986"/>
                  <a:pt x="1704962" y="2063359"/>
                </a:cubicBezTo>
                <a:lnTo>
                  <a:pt x="1667586" y="2062585"/>
                </a:lnTo>
                <a:lnTo>
                  <a:pt x="1681559" y="2060163"/>
                </a:lnTo>
                <a:lnTo>
                  <a:pt x="1730191" y="2050032"/>
                </a:lnTo>
                <a:lnTo>
                  <a:pt x="1753101" y="2050238"/>
                </a:lnTo>
                <a:close/>
                <a:moveTo>
                  <a:pt x="1990751" y="2041259"/>
                </a:moveTo>
                <a:cubicBezTo>
                  <a:pt x="2003109" y="2044268"/>
                  <a:pt x="2009291" y="2045771"/>
                  <a:pt x="2011606" y="2046334"/>
                </a:cubicBezTo>
                <a:cubicBezTo>
                  <a:pt x="2018555" y="2048028"/>
                  <a:pt x="1990751" y="2041259"/>
                  <a:pt x="1990751" y="2041259"/>
                </a:cubicBezTo>
                <a:close/>
                <a:moveTo>
                  <a:pt x="1327019" y="2004428"/>
                </a:moveTo>
                <a:lnTo>
                  <a:pt x="1279317" y="2012802"/>
                </a:lnTo>
                <a:lnTo>
                  <a:pt x="1245175" y="2015446"/>
                </a:lnTo>
                <a:cubicBezTo>
                  <a:pt x="1161612" y="2022492"/>
                  <a:pt x="1078494" y="2029600"/>
                  <a:pt x="997212" y="2036374"/>
                </a:cubicBezTo>
                <a:lnTo>
                  <a:pt x="964735" y="2038968"/>
                </a:lnTo>
                <a:lnTo>
                  <a:pt x="994230" y="2026047"/>
                </a:lnTo>
                <a:lnTo>
                  <a:pt x="1024670" y="2023552"/>
                </a:lnTo>
                <a:cubicBezTo>
                  <a:pt x="1123733" y="2016235"/>
                  <a:pt x="1217471" y="2010760"/>
                  <a:pt x="1279395" y="2008052"/>
                </a:cubicBezTo>
                <a:close/>
                <a:moveTo>
                  <a:pt x="2358430" y="1988545"/>
                </a:moveTo>
                <a:lnTo>
                  <a:pt x="2352705" y="1989550"/>
                </a:lnTo>
                <a:lnTo>
                  <a:pt x="2258599" y="2004575"/>
                </a:lnTo>
                <a:lnTo>
                  <a:pt x="2260994" y="2004899"/>
                </a:lnTo>
                <a:lnTo>
                  <a:pt x="2359499" y="1988789"/>
                </a:lnTo>
                <a:close/>
                <a:moveTo>
                  <a:pt x="2457501" y="1971146"/>
                </a:moveTo>
                <a:lnTo>
                  <a:pt x="2387859" y="1983376"/>
                </a:lnTo>
                <a:lnTo>
                  <a:pt x="2390637" y="1983695"/>
                </a:lnTo>
                <a:lnTo>
                  <a:pt x="2393614" y="1983209"/>
                </a:lnTo>
                <a:lnTo>
                  <a:pt x="2465477" y="1972469"/>
                </a:lnTo>
                <a:close/>
                <a:moveTo>
                  <a:pt x="2191535" y="1959292"/>
                </a:moveTo>
                <a:lnTo>
                  <a:pt x="2188631" y="1961003"/>
                </a:lnTo>
                <a:cubicBezTo>
                  <a:pt x="2185344" y="1962939"/>
                  <a:pt x="2182525" y="1964597"/>
                  <a:pt x="2184403" y="1963491"/>
                </a:cubicBezTo>
                <a:close/>
                <a:moveTo>
                  <a:pt x="1469261" y="1932010"/>
                </a:moveTo>
                <a:lnTo>
                  <a:pt x="1455384" y="1934144"/>
                </a:lnTo>
                <a:lnTo>
                  <a:pt x="1448606" y="1932643"/>
                </a:lnTo>
                <a:close/>
                <a:moveTo>
                  <a:pt x="2124112" y="1896618"/>
                </a:moveTo>
                <a:lnTo>
                  <a:pt x="2083456" y="1903680"/>
                </a:lnTo>
                <a:cubicBezTo>
                  <a:pt x="2057839" y="1908310"/>
                  <a:pt x="2034239" y="1912786"/>
                  <a:pt x="2015996" y="1916199"/>
                </a:cubicBezTo>
                <a:lnTo>
                  <a:pt x="1997649" y="1919563"/>
                </a:lnTo>
                <a:lnTo>
                  <a:pt x="2032010" y="1915576"/>
                </a:lnTo>
                <a:lnTo>
                  <a:pt x="2109789" y="1908710"/>
                </a:lnTo>
                <a:lnTo>
                  <a:pt x="2121854" y="1898399"/>
                </a:lnTo>
                <a:close/>
                <a:moveTo>
                  <a:pt x="1948298" y="1830079"/>
                </a:moveTo>
                <a:lnTo>
                  <a:pt x="1879615" y="1839660"/>
                </a:lnTo>
                <a:lnTo>
                  <a:pt x="1878409" y="1839881"/>
                </a:lnTo>
                <a:lnTo>
                  <a:pt x="1868078" y="1842029"/>
                </a:lnTo>
                <a:cubicBezTo>
                  <a:pt x="1593622" y="1900303"/>
                  <a:pt x="1803290" y="1869920"/>
                  <a:pt x="1921309" y="1838713"/>
                </a:cubicBezTo>
                <a:close/>
                <a:moveTo>
                  <a:pt x="2831919" y="1814292"/>
                </a:moveTo>
                <a:cubicBezTo>
                  <a:pt x="2681259" y="1827482"/>
                  <a:pt x="2509388" y="1850118"/>
                  <a:pt x="2330758" y="1876924"/>
                </a:cubicBezTo>
                <a:lnTo>
                  <a:pt x="1792696" y="1963994"/>
                </a:lnTo>
                <a:lnTo>
                  <a:pt x="1899495" y="1954432"/>
                </a:lnTo>
                <a:lnTo>
                  <a:pt x="2162210" y="1928328"/>
                </a:lnTo>
                <a:lnTo>
                  <a:pt x="2188329" y="1922202"/>
                </a:lnTo>
                <a:cubicBezTo>
                  <a:pt x="2261664" y="1907181"/>
                  <a:pt x="2337807" y="1893906"/>
                  <a:pt x="2418356" y="1882659"/>
                </a:cubicBezTo>
                <a:lnTo>
                  <a:pt x="2494773" y="1870784"/>
                </a:lnTo>
                <a:lnTo>
                  <a:pt x="2504216" y="1867270"/>
                </a:lnTo>
                <a:lnTo>
                  <a:pt x="2555259" y="1861387"/>
                </a:lnTo>
                <a:lnTo>
                  <a:pt x="2638707" y="1848419"/>
                </a:lnTo>
                <a:cubicBezTo>
                  <a:pt x="2709546" y="1837504"/>
                  <a:pt x="2775862" y="1826608"/>
                  <a:pt x="2831919" y="1814292"/>
                </a:cubicBezTo>
                <a:close/>
                <a:moveTo>
                  <a:pt x="2093586" y="1807289"/>
                </a:moveTo>
                <a:cubicBezTo>
                  <a:pt x="2076788" y="1808053"/>
                  <a:pt x="2052561" y="1811438"/>
                  <a:pt x="2052561" y="1811438"/>
                </a:cubicBezTo>
                <a:cubicBezTo>
                  <a:pt x="2048096" y="1813668"/>
                  <a:pt x="2046958" y="1815957"/>
                  <a:pt x="2048300" y="1817871"/>
                </a:cubicBezTo>
                <a:lnTo>
                  <a:pt x="2054015" y="1820117"/>
                </a:lnTo>
                <a:lnTo>
                  <a:pt x="2076381" y="1818507"/>
                </a:lnTo>
                <a:lnTo>
                  <a:pt x="2092586" y="1816966"/>
                </a:lnTo>
                <a:lnTo>
                  <a:pt x="2104406" y="1813091"/>
                </a:lnTo>
                <a:cubicBezTo>
                  <a:pt x="2110588" y="1810003"/>
                  <a:pt x="2110436" y="1808356"/>
                  <a:pt x="2106734" y="1807622"/>
                </a:cubicBezTo>
                <a:cubicBezTo>
                  <a:pt x="2103958" y="1807072"/>
                  <a:pt x="2099183" y="1807036"/>
                  <a:pt x="2093586" y="1807289"/>
                </a:cubicBezTo>
                <a:close/>
                <a:moveTo>
                  <a:pt x="1597656" y="1745629"/>
                </a:moveTo>
                <a:lnTo>
                  <a:pt x="1597822" y="1745755"/>
                </a:lnTo>
                <a:lnTo>
                  <a:pt x="1597936" y="1745669"/>
                </a:lnTo>
                <a:close/>
                <a:moveTo>
                  <a:pt x="2070788" y="1743432"/>
                </a:moveTo>
                <a:lnTo>
                  <a:pt x="2045477" y="1746889"/>
                </a:lnTo>
                <a:cubicBezTo>
                  <a:pt x="2026953" y="1749523"/>
                  <a:pt x="2011917" y="1751644"/>
                  <a:pt x="2006729" y="1751958"/>
                </a:cubicBezTo>
                <a:cubicBezTo>
                  <a:pt x="1836349" y="1778584"/>
                  <a:pt x="1810767" y="1774008"/>
                  <a:pt x="1618833" y="1800919"/>
                </a:cubicBezTo>
                <a:cubicBezTo>
                  <a:pt x="1568053" y="1807561"/>
                  <a:pt x="1529260" y="1815518"/>
                  <a:pt x="1486439" y="1818616"/>
                </a:cubicBezTo>
                <a:cubicBezTo>
                  <a:pt x="1461961" y="1819204"/>
                  <a:pt x="1453867" y="1817653"/>
                  <a:pt x="1456087" y="1814856"/>
                </a:cubicBezTo>
                <a:lnTo>
                  <a:pt x="1475226" y="1808039"/>
                </a:lnTo>
                <a:lnTo>
                  <a:pt x="1603864" y="1800324"/>
                </a:lnTo>
                <a:lnTo>
                  <a:pt x="1894483" y="1758446"/>
                </a:lnTo>
                <a:close/>
                <a:moveTo>
                  <a:pt x="1125116" y="1737742"/>
                </a:moveTo>
                <a:lnTo>
                  <a:pt x="1159648" y="1739587"/>
                </a:lnTo>
                <a:lnTo>
                  <a:pt x="1160398" y="1741352"/>
                </a:lnTo>
                <a:cubicBezTo>
                  <a:pt x="1149715" y="1748541"/>
                  <a:pt x="1146140" y="1739404"/>
                  <a:pt x="1139904" y="1740714"/>
                </a:cubicBezTo>
                <a:cubicBezTo>
                  <a:pt x="1123938" y="1740154"/>
                  <a:pt x="1118749" y="1739286"/>
                  <a:pt x="1119566" y="1738458"/>
                </a:cubicBezTo>
                <a:close/>
                <a:moveTo>
                  <a:pt x="1360292" y="1714481"/>
                </a:moveTo>
                <a:cubicBezTo>
                  <a:pt x="1363547" y="1714492"/>
                  <a:pt x="1367265" y="1715101"/>
                  <a:pt x="1370227" y="1716023"/>
                </a:cubicBezTo>
                <a:cubicBezTo>
                  <a:pt x="1373187" y="1716947"/>
                  <a:pt x="1375395" y="1718183"/>
                  <a:pt x="1375624" y="1719447"/>
                </a:cubicBezTo>
                <a:cubicBezTo>
                  <a:pt x="1375856" y="1720713"/>
                  <a:pt x="1374113" y="1722006"/>
                  <a:pt x="1369178" y="1723042"/>
                </a:cubicBezTo>
                <a:cubicBezTo>
                  <a:pt x="1362941" y="1724352"/>
                  <a:pt x="1353131" y="1716525"/>
                  <a:pt x="1353131" y="1716525"/>
                </a:cubicBezTo>
                <a:cubicBezTo>
                  <a:pt x="1354243" y="1715056"/>
                  <a:pt x="1357036" y="1714469"/>
                  <a:pt x="1360292" y="1714481"/>
                </a:cubicBezTo>
                <a:close/>
                <a:moveTo>
                  <a:pt x="732456" y="1687400"/>
                </a:moveTo>
                <a:lnTo>
                  <a:pt x="735545" y="1687534"/>
                </a:lnTo>
                <a:lnTo>
                  <a:pt x="674814" y="1692738"/>
                </a:lnTo>
                <a:lnTo>
                  <a:pt x="679783" y="1690540"/>
                </a:lnTo>
                <a:lnTo>
                  <a:pt x="685273" y="1688958"/>
                </a:lnTo>
                <a:close/>
                <a:moveTo>
                  <a:pt x="754382" y="1538212"/>
                </a:moveTo>
                <a:lnTo>
                  <a:pt x="743094" y="1540541"/>
                </a:lnTo>
                <a:lnTo>
                  <a:pt x="727065" y="1540397"/>
                </a:lnTo>
                <a:lnTo>
                  <a:pt x="738342" y="1539443"/>
                </a:lnTo>
                <a:close/>
                <a:moveTo>
                  <a:pt x="2252991" y="1526510"/>
                </a:moveTo>
                <a:lnTo>
                  <a:pt x="2242393" y="1527138"/>
                </a:lnTo>
                <a:lnTo>
                  <a:pt x="2196673" y="1531722"/>
                </a:lnTo>
                <a:lnTo>
                  <a:pt x="2178576" y="1531046"/>
                </a:lnTo>
                <a:lnTo>
                  <a:pt x="1994485" y="1547325"/>
                </a:lnTo>
                <a:cubicBezTo>
                  <a:pt x="1930960" y="1554062"/>
                  <a:pt x="1866794" y="1562151"/>
                  <a:pt x="1802193" y="1572110"/>
                </a:cubicBezTo>
                <a:cubicBezTo>
                  <a:pt x="1785633" y="1573772"/>
                  <a:pt x="1778031" y="1574747"/>
                  <a:pt x="1776352" y="1575276"/>
                </a:cubicBezTo>
                <a:cubicBezTo>
                  <a:pt x="1771309" y="1576863"/>
                  <a:pt x="1819574" y="1574445"/>
                  <a:pt x="1839221" y="1574547"/>
                </a:cubicBezTo>
                <a:cubicBezTo>
                  <a:pt x="1909134" y="1565239"/>
                  <a:pt x="1978288" y="1558033"/>
                  <a:pt x="2047056" y="1552189"/>
                </a:cubicBezTo>
                <a:lnTo>
                  <a:pt x="2157845" y="1544543"/>
                </a:lnTo>
                <a:lnTo>
                  <a:pt x="2152908" y="1542094"/>
                </a:lnTo>
                <a:cubicBezTo>
                  <a:pt x="2148642" y="1537532"/>
                  <a:pt x="2157259" y="1532630"/>
                  <a:pt x="2208794" y="1531268"/>
                </a:cubicBezTo>
                <a:cubicBezTo>
                  <a:pt x="2288074" y="1530492"/>
                  <a:pt x="2228817" y="1545561"/>
                  <a:pt x="2276952" y="1527754"/>
                </a:cubicBezTo>
                <a:cubicBezTo>
                  <a:pt x="2268718" y="1530801"/>
                  <a:pt x="2261960" y="1531088"/>
                  <a:pt x="2256754" y="1529588"/>
                </a:cubicBezTo>
                <a:close/>
                <a:moveTo>
                  <a:pt x="998172" y="1521388"/>
                </a:moveTo>
                <a:cubicBezTo>
                  <a:pt x="999038" y="1521885"/>
                  <a:pt x="1001356" y="1523207"/>
                  <a:pt x="1005989" y="1525850"/>
                </a:cubicBezTo>
                <a:cubicBezTo>
                  <a:pt x="1005989" y="1525850"/>
                  <a:pt x="995564" y="1519902"/>
                  <a:pt x="998172" y="1521388"/>
                </a:cubicBezTo>
                <a:close/>
                <a:moveTo>
                  <a:pt x="627144" y="1519843"/>
                </a:moveTo>
                <a:lnTo>
                  <a:pt x="563099" y="1525538"/>
                </a:lnTo>
                <a:lnTo>
                  <a:pt x="580502" y="1521009"/>
                </a:lnTo>
                <a:lnTo>
                  <a:pt x="578941" y="1519876"/>
                </a:lnTo>
                <a:close/>
                <a:moveTo>
                  <a:pt x="258034" y="1516846"/>
                </a:moveTo>
                <a:lnTo>
                  <a:pt x="428162" y="1519443"/>
                </a:lnTo>
                <a:lnTo>
                  <a:pt x="411217" y="1523288"/>
                </a:lnTo>
                <a:lnTo>
                  <a:pt x="374169" y="1533633"/>
                </a:lnTo>
                <a:lnTo>
                  <a:pt x="295719" y="1531222"/>
                </a:lnTo>
                <a:lnTo>
                  <a:pt x="214246" y="1526284"/>
                </a:lnTo>
                <a:lnTo>
                  <a:pt x="237852" y="1520648"/>
                </a:lnTo>
                <a:close/>
                <a:moveTo>
                  <a:pt x="1037625" y="1515540"/>
                </a:moveTo>
                <a:cubicBezTo>
                  <a:pt x="1034922" y="1513946"/>
                  <a:pt x="1045741" y="1520316"/>
                  <a:pt x="1045741" y="1520316"/>
                </a:cubicBezTo>
                <a:cubicBezTo>
                  <a:pt x="1040932" y="1517485"/>
                  <a:pt x="1038529" y="1516070"/>
                  <a:pt x="1037625" y="1515540"/>
                </a:cubicBezTo>
                <a:close/>
                <a:moveTo>
                  <a:pt x="881709" y="1507594"/>
                </a:moveTo>
                <a:lnTo>
                  <a:pt x="924850" y="1508821"/>
                </a:lnTo>
                <a:lnTo>
                  <a:pt x="892652" y="1513682"/>
                </a:lnTo>
                <a:lnTo>
                  <a:pt x="802884" y="1521870"/>
                </a:lnTo>
                <a:cubicBezTo>
                  <a:pt x="771979" y="1525168"/>
                  <a:pt x="741188" y="1528752"/>
                  <a:pt x="708432" y="1532259"/>
                </a:cubicBezTo>
                <a:lnTo>
                  <a:pt x="630676" y="1539526"/>
                </a:lnTo>
                <a:lnTo>
                  <a:pt x="539120" y="1538698"/>
                </a:lnTo>
                <a:lnTo>
                  <a:pt x="508001" y="1537744"/>
                </a:lnTo>
                <a:lnTo>
                  <a:pt x="527777" y="1533367"/>
                </a:lnTo>
                <a:lnTo>
                  <a:pt x="536450" y="1531447"/>
                </a:lnTo>
                <a:lnTo>
                  <a:pt x="592883" y="1526635"/>
                </a:lnTo>
                <a:lnTo>
                  <a:pt x="773418" y="1514089"/>
                </a:lnTo>
                <a:close/>
                <a:moveTo>
                  <a:pt x="1182462" y="1473477"/>
                </a:moveTo>
                <a:lnTo>
                  <a:pt x="1035662" y="1493534"/>
                </a:lnTo>
                <a:lnTo>
                  <a:pt x="1029307" y="1492344"/>
                </a:lnTo>
                <a:cubicBezTo>
                  <a:pt x="1020194" y="1490077"/>
                  <a:pt x="1015679" y="1488098"/>
                  <a:pt x="1019681" y="1487113"/>
                </a:cubicBezTo>
                <a:cubicBezTo>
                  <a:pt x="1065718" y="1475782"/>
                  <a:pt x="1115945" y="1473808"/>
                  <a:pt x="1166799" y="1473509"/>
                </a:cubicBezTo>
                <a:close/>
                <a:moveTo>
                  <a:pt x="1418246" y="1470292"/>
                </a:moveTo>
                <a:cubicBezTo>
                  <a:pt x="1413780" y="1469993"/>
                  <a:pt x="1403671" y="1470705"/>
                  <a:pt x="1385454" y="1472919"/>
                </a:cubicBezTo>
                <a:lnTo>
                  <a:pt x="1357583" y="1477159"/>
                </a:lnTo>
                <a:lnTo>
                  <a:pt x="1386991" y="1483082"/>
                </a:lnTo>
                <a:lnTo>
                  <a:pt x="1397016" y="1480311"/>
                </a:lnTo>
                <a:cubicBezTo>
                  <a:pt x="1413533" y="1475538"/>
                  <a:pt x="1427176" y="1470892"/>
                  <a:pt x="1418246" y="1470292"/>
                </a:cubicBezTo>
                <a:close/>
                <a:moveTo>
                  <a:pt x="1463419" y="1461517"/>
                </a:moveTo>
                <a:cubicBezTo>
                  <a:pt x="1460824" y="1460953"/>
                  <a:pt x="1456718" y="1461146"/>
                  <a:pt x="1452455" y="1461764"/>
                </a:cubicBezTo>
                <a:cubicBezTo>
                  <a:pt x="1448190" y="1462384"/>
                  <a:pt x="1443768" y="1463429"/>
                  <a:pt x="1440550" y="1464574"/>
                </a:cubicBezTo>
                <a:cubicBezTo>
                  <a:pt x="1434107" y="1466861"/>
                  <a:pt x="1432462" y="1469543"/>
                  <a:pt x="1446455" y="1469990"/>
                </a:cubicBezTo>
                <a:cubicBezTo>
                  <a:pt x="1452387" y="1467026"/>
                  <a:pt x="1456587" y="1471538"/>
                  <a:pt x="1462521" y="1468575"/>
                </a:cubicBezTo>
                <a:cubicBezTo>
                  <a:pt x="1465087" y="1466469"/>
                  <a:pt x="1466175" y="1464891"/>
                  <a:pt x="1466190" y="1463748"/>
                </a:cubicBezTo>
                <a:cubicBezTo>
                  <a:pt x="1466206" y="1462604"/>
                  <a:pt x="1465148" y="1461891"/>
                  <a:pt x="1463419" y="1461517"/>
                </a:cubicBezTo>
                <a:close/>
                <a:moveTo>
                  <a:pt x="1298304" y="1411787"/>
                </a:moveTo>
                <a:cubicBezTo>
                  <a:pt x="1298304" y="1411787"/>
                  <a:pt x="1300737" y="1414189"/>
                  <a:pt x="1302865" y="1416292"/>
                </a:cubicBezTo>
                <a:lnTo>
                  <a:pt x="1303207" y="1416628"/>
                </a:lnTo>
                <a:lnTo>
                  <a:pt x="1305489" y="1418883"/>
                </a:lnTo>
                <a:cubicBezTo>
                  <a:pt x="1306058" y="1419447"/>
                  <a:pt x="1306211" y="1419597"/>
                  <a:pt x="1305604" y="1418996"/>
                </a:cubicBezTo>
                <a:lnTo>
                  <a:pt x="1303207" y="1416628"/>
                </a:lnTo>
                <a:close/>
                <a:moveTo>
                  <a:pt x="1668133" y="1400030"/>
                </a:moveTo>
                <a:cubicBezTo>
                  <a:pt x="1658000" y="1398480"/>
                  <a:pt x="1677228" y="1409806"/>
                  <a:pt x="1677228" y="1409806"/>
                </a:cubicBezTo>
                <a:cubicBezTo>
                  <a:pt x="1680195" y="1408324"/>
                  <a:pt x="1679405" y="1405140"/>
                  <a:pt x="1677131" y="1402696"/>
                </a:cubicBezTo>
                <a:cubicBezTo>
                  <a:pt x="1674856" y="1400252"/>
                  <a:pt x="1671098" y="1398548"/>
                  <a:pt x="1668133" y="1400030"/>
                </a:cubicBezTo>
                <a:close/>
                <a:moveTo>
                  <a:pt x="1993631" y="1386667"/>
                </a:moveTo>
                <a:lnTo>
                  <a:pt x="1961397" y="1387528"/>
                </a:lnTo>
                <a:cubicBezTo>
                  <a:pt x="1953231" y="1388334"/>
                  <a:pt x="1947620" y="1389356"/>
                  <a:pt x="1947595" y="1390297"/>
                </a:cubicBezTo>
                <a:cubicBezTo>
                  <a:pt x="1947580" y="1390924"/>
                  <a:pt x="1950048" y="1391515"/>
                  <a:pt x="1955901" y="1391983"/>
                </a:cubicBezTo>
                <a:cubicBezTo>
                  <a:pt x="1961753" y="1392451"/>
                  <a:pt x="1970991" y="1392795"/>
                  <a:pt x="1984511" y="1392927"/>
                </a:cubicBezTo>
                <a:cubicBezTo>
                  <a:pt x="1984511" y="1392927"/>
                  <a:pt x="2015892" y="1397080"/>
                  <a:pt x="2021826" y="1394118"/>
                </a:cubicBezTo>
                <a:cubicBezTo>
                  <a:pt x="2024713" y="1391747"/>
                  <a:pt x="2023910" y="1389999"/>
                  <a:pt x="2020700" y="1388747"/>
                </a:cubicBezTo>
                <a:lnTo>
                  <a:pt x="2012795" y="1387535"/>
                </a:lnTo>
                <a:close/>
                <a:moveTo>
                  <a:pt x="577360" y="1278192"/>
                </a:moveTo>
                <a:cubicBezTo>
                  <a:pt x="588051" y="1278086"/>
                  <a:pt x="604067" y="1279902"/>
                  <a:pt x="625393" y="1285326"/>
                </a:cubicBezTo>
                <a:cubicBezTo>
                  <a:pt x="601301" y="1289360"/>
                  <a:pt x="584010" y="1289409"/>
                  <a:pt x="573504" y="1287879"/>
                </a:cubicBezTo>
                <a:cubicBezTo>
                  <a:pt x="562996" y="1286346"/>
                  <a:pt x="559269" y="1283236"/>
                  <a:pt x="562298" y="1280950"/>
                </a:cubicBezTo>
                <a:cubicBezTo>
                  <a:pt x="564318" y="1279426"/>
                  <a:pt x="569340" y="1278269"/>
                  <a:pt x="577360" y="1278192"/>
                </a:cubicBezTo>
                <a:close/>
                <a:moveTo>
                  <a:pt x="294353" y="1081450"/>
                </a:moveTo>
                <a:cubicBezTo>
                  <a:pt x="298555" y="1085471"/>
                  <a:pt x="300655" y="1087483"/>
                  <a:pt x="301444" y="1088235"/>
                </a:cubicBezTo>
                <a:cubicBezTo>
                  <a:pt x="303808" y="1090496"/>
                  <a:pt x="294353" y="1081450"/>
                  <a:pt x="294353" y="1081450"/>
                </a:cubicBezTo>
                <a:close/>
                <a:moveTo>
                  <a:pt x="344721" y="1075793"/>
                </a:moveTo>
                <a:cubicBezTo>
                  <a:pt x="349411" y="1074636"/>
                  <a:pt x="330646" y="1079257"/>
                  <a:pt x="330646" y="1079257"/>
                </a:cubicBezTo>
                <a:cubicBezTo>
                  <a:pt x="338987" y="1077202"/>
                  <a:pt x="343158" y="1076177"/>
                  <a:pt x="344721" y="1075793"/>
                </a:cubicBezTo>
                <a:close/>
                <a:moveTo>
                  <a:pt x="1098096" y="1051201"/>
                </a:moveTo>
                <a:lnTo>
                  <a:pt x="1096950" y="1052807"/>
                </a:lnTo>
                <a:cubicBezTo>
                  <a:pt x="1094478" y="1054041"/>
                  <a:pt x="1091699" y="1053778"/>
                  <a:pt x="1089599" y="1051522"/>
                </a:cubicBezTo>
                <a:close/>
                <a:moveTo>
                  <a:pt x="1044599" y="1046874"/>
                </a:moveTo>
                <a:lnTo>
                  <a:pt x="994990" y="1049004"/>
                </a:lnTo>
                <a:lnTo>
                  <a:pt x="981434" y="1050467"/>
                </a:lnTo>
                <a:cubicBezTo>
                  <a:pt x="988158" y="1050689"/>
                  <a:pt x="999455" y="1050279"/>
                  <a:pt x="1012550" y="1049469"/>
                </a:cubicBezTo>
                <a:close/>
                <a:moveTo>
                  <a:pt x="482138" y="1001477"/>
                </a:moveTo>
                <a:lnTo>
                  <a:pt x="488318" y="1002176"/>
                </a:lnTo>
                <a:cubicBezTo>
                  <a:pt x="494403" y="1002925"/>
                  <a:pt x="496594" y="1003298"/>
                  <a:pt x="496010" y="1003443"/>
                </a:cubicBezTo>
                <a:cubicBezTo>
                  <a:pt x="494843" y="1003729"/>
                  <a:pt x="482577" y="1003096"/>
                  <a:pt x="468189" y="1002707"/>
                </a:cubicBezTo>
                <a:close/>
                <a:moveTo>
                  <a:pt x="1133983" y="826811"/>
                </a:moveTo>
                <a:lnTo>
                  <a:pt x="1071710" y="829711"/>
                </a:lnTo>
                <a:cubicBezTo>
                  <a:pt x="1043911" y="830937"/>
                  <a:pt x="1017273" y="831666"/>
                  <a:pt x="994150" y="831179"/>
                </a:cubicBezTo>
                <a:lnTo>
                  <a:pt x="968385" y="829773"/>
                </a:lnTo>
                <a:lnTo>
                  <a:pt x="953228" y="832272"/>
                </a:lnTo>
                <a:lnTo>
                  <a:pt x="1021559" y="832226"/>
                </a:lnTo>
                <a:lnTo>
                  <a:pt x="1103832" y="832009"/>
                </a:lnTo>
                <a:close/>
                <a:moveTo>
                  <a:pt x="1256965" y="823070"/>
                </a:moveTo>
                <a:lnTo>
                  <a:pt x="1201213" y="830517"/>
                </a:lnTo>
                <a:lnTo>
                  <a:pt x="1204875" y="830994"/>
                </a:lnTo>
                <a:cubicBezTo>
                  <a:pt x="1225736" y="833629"/>
                  <a:pt x="1309295" y="843414"/>
                  <a:pt x="1311163" y="831154"/>
                </a:cubicBezTo>
                <a:cubicBezTo>
                  <a:pt x="1312643" y="828824"/>
                  <a:pt x="1305049" y="827043"/>
                  <a:pt x="1293697" y="825694"/>
                </a:cubicBezTo>
                <a:close/>
                <a:moveTo>
                  <a:pt x="1391322" y="760700"/>
                </a:moveTo>
                <a:lnTo>
                  <a:pt x="1393772" y="763047"/>
                </a:lnTo>
                <a:cubicBezTo>
                  <a:pt x="1394329" y="763575"/>
                  <a:pt x="1394476" y="763715"/>
                  <a:pt x="1393885" y="763150"/>
                </a:cubicBezTo>
                <a:lnTo>
                  <a:pt x="1391323" y="760700"/>
                </a:lnTo>
                <a:close/>
                <a:moveTo>
                  <a:pt x="882634" y="663391"/>
                </a:moveTo>
                <a:cubicBezTo>
                  <a:pt x="884788" y="664174"/>
                  <a:pt x="884445" y="665654"/>
                  <a:pt x="879749" y="667998"/>
                </a:cubicBezTo>
                <a:cubicBezTo>
                  <a:pt x="867883" y="673926"/>
                  <a:pt x="845932" y="670569"/>
                  <a:pt x="845932" y="670569"/>
                </a:cubicBezTo>
                <a:cubicBezTo>
                  <a:pt x="846581" y="667766"/>
                  <a:pt x="854140" y="665384"/>
                  <a:pt x="862348" y="663997"/>
                </a:cubicBezTo>
                <a:cubicBezTo>
                  <a:pt x="870550" y="662610"/>
                  <a:pt x="879402" y="662217"/>
                  <a:pt x="882634" y="663391"/>
                </a:cubicBezTo>
                <a:close/>
                <a:moveTo>
                  <a:pt x="266200" y="657636"/>
                </a:moveTo>
                <a:cubicBezTo>
                  <a:pt x="267117" y="658109"/>
                  <a:pt x="269554" y="659369"/>
                  <a:pt x="274435" y="661889"/>
                </a:cubicBezTo>
                <a:cubicBezTo>
                  <a:pt x="274435" y="661889"/>
                  <a:pt x="263454" y="656219"/>
                  <a:pt x="266200" y="657636"/>
                </a:cubicBezTo>
                <a:close/>
                <a:moveTo>
                  <a:pt x="299425" y="656816"/>
                </a:moveTo>
                <a:lnTo>
                  <a:pt x="306029" y="657004"/>
                </a:lnTo>
                <a:lnTo>
                  <a:pt x="274435" y="661889"/>
                </a:lnTo>
                <a:close/>
                <a:moveTo>
                  <a:pt x="1009467" y="643970"/>
                </a:moveTo>
                <a:cubicBezTo>
                  <a:pt x="1018362" y="646136"/>
                  <a:pt x="1022812" y="647218"/>
                  <a:pt x="1024478" y="647623"/>
                </a:cubicBezTo>
                <a:cubicBezTo>
                  <a:pt x="1029480" y="648843"/>
                  <a:pt x="1009467" y="643970"/>
                  <a:pt x="1009467" y="643970"/>
                </a:cubicBezTo>
                <a:close/>
                <a:moveTo>
                  <a:pt x="306669" y="624205"/>
                </a:moveTo>
                <a:cubicBezTo>
                  <a:pt x="307538" y="624700"/>
                  <a:pt x="309857" y="626023"/>
                  <a:pt x="314486" y="628666"/>
                </a:cubicBezTo>
                <a:cubicBezTo>
                  <a:pt x="314486" y="628666"/>
                  <a:pt x="304064" y="622718"/>
                  <a:pt x="306669" y="624205"/>
                </a:cubicBezTo>
                <a:close/>
                <a:moveTo>
                  <a:pt x="888348" y="611121"/>
                </a:moveTo>
                <a:cubicBezTo>
                  <a:pt x="884534" y="609152"/>
                  <a:pt x="899789" y="617027"/>
                  <a:pt x="899789" y="617027"/>
                </a:cubicBezTo>
                <a:cubicBezTo>
                  <a:pt x="893005" y="613528"/>
                  <a:pt x="889620" y="611776"/>
                  <a:pt x="888348" y="611121"/>
                </a:cubicBezTo>
                <a:close/>
                <a:moveTo>
                  <a:pt x="934506" y="609979"/>
                </a:moveTo>
                <a:lnTo>
                  <a:pt x="943679" y="610243"/>
                </a:lnTo>
                <a:lnTo>
                  <a:pt x="899789" y="617027"/>
                </a:lnTo>
                <a:close/>
                <a:moveTo>
                  <a:pt x="1299910" y="580739"/>
                </a:moveTo>
                <a:lnTo>
                  <a:pt x="1216367" y="596490"/>
                </a:lnTo>
                <a:lnTo>
                  <a:pt x="1219319" y="596333"/>
                </a:lnTo>
                <a:cubicBezTo>
                  <a:pt x="1239473" y="595295"/>
                  <a:pt x="1259018" y="594225"/>
                  <a:pt x="1275201" y="592993"/>
                </a:cubicBezTo>
                <a:lnTo>
                  <a:pt x="1295564" y="590797"/>
                </a:lnTo>
                <a:lnTo>
                  <a:pt x="1308433" y="588625"/>
                </a:lnTo>
                <a:lnTo>
                  <a:pt x="1315770" y="585285"/>
                </a:lnTo>
                <a:close/>
                <a:moveTo>
                  <a:pt x="1459062" y="573844"/>
                </a:moveTo>
                <a:lnTo>
                  <a:pt x="1454762" y="574303"/>
                </a:lnTo>
                <a:lnTo>
                  <a:pt x="1451666" y="574846"/>
                </a:lnTo>
                <a:close/>
                <a:moveTo>
                  <a:pt x="1497287" y="559080"/>
                </a:moveTo>
                <a:lnTo>
                  <a:pt x="1489443" y="559494"/>
                </a:lnTo>
                <a:cubicBezTo>
                  <a:pt x="1477614" y="560788"/>
                  <a:pt x="1462458" y="563470"/>
                  <a:pt x="1446876" y="566571"/>
                </a:cubicBezTo>
                <a:lnTo>
                  <a:pt x="1445535" y="566855"/>
                </a:lnTo>
                <a:close/>
                <a:moveTo>
                  <a:pt x="554816" y="557929"/>
                </a:moveTo>
                <a:cubicBezTo>
                  <a:pt x="558431" y="556950"/>
                  <a:pt x="560961" y="557336"/>
                  <a:pt x="563063" y="559594"/>
                </a:cubicBezTo>
                <a:cubicBezTo>
                  <a:pt x="558612" y="561815"/>
                  <a:pt x="552631" y="568520"/>
                  <a:pt x="546376" y="567926"/>
                </a:cubicBezTo>
                <a:cubicBezTo>
                  <a:pt x="544291" y="567729"/>
                  <a:pt x="542175" y="566721"/>
                  <a:pt x="540077" y="564464"/>
                </a:cubicBezTo>
                <a:cubicBezTo>
                  <a:pt x="546502" y="561254"/>
                  <a:pt x="551200" y="558908"/>
                  <a:pt x="554816" y="557929"/>
                </a:cubicBezTo>
                <a:close/>
                <a:moveTo>
                  <a:pt x="577800" y="553057"/>
                </a:moveTo>
                <a:cubicBezTo>
                  <a:pt x="581414" y="552079"/>
                  <a:pt x="583950" y="552464"/>
                  <a:pt x="586048" y="554722"/>
                </a:cubicBezTo>
                <a:cubicBezTo>
                  <a:pt x="581600" y="556943"/>
                  <a:pt x="575617" y="563648"/>
                  <a:pt x="569361" y="563056"/>
                </a:cubicBezTo>
                <a:cubicBezTo>
                  <a:pt x="567276" y="562857"/>
                  <a:pt x="565161" y="561849"/>
                  <a:pt x="563063" y="559594"/>
                </a:cubicBezTo>
                <a:cubicBezTo>
                  <a:pt x="569488" y="556383"/>
                  <a:pt x="574185" y="554036"/>
                  <a:pt x="577800" y="553057"/>
                </a:cubicBezTo>
                <a:close/>
                <a:moveTo>
                  <a:pt x="647794" y="544812"/>
                </a:moveTo>
                <a:cubicBezTo>
                  <a:pt x="629997" y="553700"/>
                  <a:pt x="606313" y="557819"/>
                  <a:pt x="586048" y="554722"/>
                </a:cubicBezTo>
                <a:cubicBezTo>
                  <a:pt x="600507" y="550806"/>
                  <a:pt x="610702" y="547365"/>
                  <a:pt x="619905" y="545385"/>
                </a:cubicBezTo>
                <a:cubicBezTo>
                  <a:pt x="629106" y="543405"/>
                  <a:pt x="637314" y="542886"/>
                  <a:pt x="647794" y="544812"/>
                </a:cubicBezTo>
                <a:close/>
                <a:moveTo>
                  <a:pt x="947932" y="478314"/>
                </a:moveTo>
                <a:cubicBezTo>
                  <a:pt x="948799" y="478812"/>
                  <a:pt x="951117" y="480133"/>
                  <a:pt x="955749" y="482776"/>
                </a:cubicBezTo>
                <a:cubicBezTo>
                  <a:pt x="955749" y="482776"/>
                  <a:pt x="945324" y="476829"/>
                  <a:pt x="947932" y="478314"/>
                </a:cubicBezTo>
                <a:close/>
                <a:moveTo>
                  <a:pt x="1092950" y="475800"/>
                </a:moveTo>
                <a:cubicBezTo>
                  <a:pt x="1084958" y="474214"/>
                  <a:pt x="1053957" y="478545"/>
                  <a:pt x="1053957" y="478545"/>
                </a:cubicBezTo>
                <a:cubicBezTo>
                  <a:pt x="1047529" y="481756"/>
                  <a:pt x="1050678" y="485140"/>
                  <a:pt x="1058526" y="486178"/>
                </a:cubicBezTo>
                <a:lnTo>
                  <a:pt x="1070689" y="485750"/>
                </a:lnTo>
                <a:lnTo>
                  <a:pt x="1075237" y="484995"/>
                </a:lnTo>
                <a:lnTo>
                  <a:pt x="1091274" y="479736"/>
                </a:lnTo>
                <a:cubicBezTo>
                  <a:pt x="1095724" y="477513"/>
                  <a:pt x="1095615" y="476327"/>
                  <a:pt x="1092950" y="475800"/>
                </a:cubicBezTo>
                <a:close/>
                <a:moveTo>
                  <a:pt x="207791" y="473772"/>
                </a:moveTo>
                <a:lnTo>
                  <a:pt x="377923" y="476370"/>
                </a:lnTo>
                <a:lnTo>
                  <a:pt x="360979" y="480213"/>
                </a:lnTo>
                <a:lnTo>
                  <a:pt x="323929" y="490558"/>
                </a:lnTo>
                <a:lnTo>
                  <a:pt x="245481" y="488149"/>
                </a:lnTo>
                <a:lnTo>
                  <a:pt x="164007" y="483210"/>
                </a:lnTo>
                <a:lnTo>
                  <a:pt x="187613" y="477573"/>
                </a:lnTo>
                <a:close/>
                <a:moveTo>
                  <a:pt x="987386" y="472466"/>
                </a:moveTo>
                <a:cubicBezTo>
                  <a:pt x="984684" y="470872"/>
                  <a:pt x="995499" y="477243"/>
                  <a:pt x="995499" y="477243"/>
                </a:cubicBezTo>
                <a:cubicBezTo>
                  <a:pt x="990693" y="474412"/>
                  <a:pt x="988289" y="472995"/>
                  <a:pt x="987386" y="472466"/>
                </a:cubicBezTo>
                <a:close/>
                <a:moveTo>
                  <a:pt x="831468" y="464520"/>
                </a:moveTo>
                <a:lnTo>
                  <a:pt x="874612" y="465747"/>
                </a:lnTo>
                <a:lnTo>
                  <a:pt x="770097" y="481524"/>
                </a:lnTo>
                <a:lnTo>
                  <a:pt x="692854" y="497468"/>
                </a:lnTo>
                <a:lnTo>
                  <a:pt x="488882" y="495626"/>
                </a:lnTo>
                <a:lnTo>
                  <a:pt x="457762" y="494670"/>
                </a:lnTo>
                <a:lnTo>
                  <a:pt x="477538" y="490292"/>
                </a:lnTo>
                <a:cubicBezTo>
                  <a:pt x="507434" y="483897"/>
                  <a:pt x="523557" y="480114"/>
                  <a:pt x="530263" y="477935"/>
                </a:cubicBezTo>
                <a:lnTo>
                  <a:pt x="528703" y="476802"/>
                </a:lnTo>
                <a:lnTo>
                  <a:pt x="627815" y="476734"/>
                </a:lnTo>
                <a:cubicBezTo>
                  <a:pt x="697343" y="474505"/>
                  <a:pt x="764774" y="470264"/>
                  <a:pt x="831468" y="464520"/>
                </a:cubicBezTo>
                <a:close/>
                <a:moveTo>
                  <a:pt x="1132222" y="430402"/>
                </a:moveTo>
                <a:lnTo>
                  <a:pt x="985424" y="450459"/>
                </a:lnTo>
                <a:lnTo>
                  <a:pt x="979069" y="449271"/>
                </a:lnTo>
                <a:cubicBezTo>
                  <a:pt x="969955" y="447002"/>
                  <a:pt x="965439" y="445025"/>
                  <a:pt x="969443" y="444039"/>
                </a:cubicBezTo>
                <a:cubicBezTo>
                  <a:pt x="1015478" y="432707"/>
                  <a:pt x="1065707" y="430734"/>
                  <a:pt x="1116561" y="430435"/>
                </a:cubicBezTo>
                <a:close/>
                <a:moveTo>
                  <a:pt x="1415520" y="421241"/>
                </a:moveTo>
                <a:lnTo>
                  <a:pt x="1394387" y="425154"/>
                </a:lnTo>
                <a:lnTo>
                  <a:pt x="1392790" y="426266"/>
                </a:lnTo>
                <a:lnTo>
                  <a:pt x="1396215" y="426916"/>
                </a:lnTo>
                <a:cubicBezTo>
                  <a:pt x="1402149" y="423952"/>
                  <a:pt x="1406347" y="428466"/>
                  <a:pt x="1412282" y="425501"/>
                </a:cubicBezTo>
                <a:close/>
                <a:moveTo>
                  <a:pt x="1248067" y="368712"/>
                </a:moveTo>
                <a:cubicBezTo>
                  <a:pt x="1248067" y="368712"/>
                  <a:pt x="1250499" y="371117"/>
                  <a:pt x="1252627" y="373219"/>
                </a:cubicBezTo>
                <a:lnTo>
                  <a:pt x="1254555" y="375124"/>
                </a:lnTo>
                <a:lnTo>
                  <a:pt x="1255363" y="375923"/>
                </a:lnTo>
                <a:cubicBezTo>
                  <a:pt x="1255972" y="376524"/>
                  <a:pt x="1255820" y="376374"/>
                  <a:pt x="1255249" y="375809"/>
                </a:cubicBezTo>
                <a:lnTo>
                  <a:pt x="1254555" y="375124"/>
                </a:lnTo>
                <a:close/>
                <a:moveTo>
                  <a:pt x="1617891" y="356956"/>
                </a:moveTo>
                <a:cubicBezTo>
                  <a:pt x="1607760" y="355406"/>
                  <a:pt x="1626990" y="366732"/>
                  <a:pt x="1626990" y="366732"/>
                </a:cubicBezTo>
                <a:cubicBezTo>
                  <a:pt x="1629957" y="365251"/>
                  <a:pt x="1629166" y="362066"/>
                  <a:pt x="1626893" y="359622"/>
                </a:cubicBezTo>
                <a:cubicBezTo>
                  <a:pt x="1624619" y="357179"/>
                  <a:pt x="1620858" y="355475"/>
                  <a:pt x="1617891" y="356956"/>
                </a:cubicBezTo>
                <a:close/>
                <a:moveTo>
                  <a:pt x="1954888" y="343285"/>
                </a:moveTo>
                <a:cubicBezTo>
                  <a:pt x="1941401" y="342521"/>
                  <a:pt x="1923408" y="343245"/>
                  <a:pt x="1911159" y="344453"/>
                </a:cubicBezTo>
                <a:cubicBezTo>
                  <a:pt x="1902992" y="345261"/>
                  <a:pt x="1897380" y="346283"/>
                  <a:pt x="1897359" y="347224"/>
                </a:cubicBezTo>
                <a:cubicBezTo>
                  <a:pt x="1897341" y="347850"/>
                  <a:pt x="1899810" y="348442"/>
                  <a:pt x="1905662" y="348910"/>
                </a:cubicBezTo>
                <a:cubicBezTo>
                  <a:pt x="1911515" y="349378"/>
                  <a:pt x="1920752" y="349721"/>
                  <a:pt x="1934273" y="349853"/>
                </a:cubicBezTo>
                <a:cubicBezTo>
                  <a:pt x="1934273" y="349853"/>
                  <a:pt x="1942118" y="350892"/>
                  <a:pt x="1950706" y="351559"/>
                </a:cubicBezTo>
                <a:lnTo>
                  <a:pt x="1970661" y="351067"/>
                </a:lnTo>
                <a:lnTo>
                  <a:pt x="1971559" y="350907"/>
                </a:lnTo>
                <a:lnTo>
                  <a:pt x="1970460" y="345673"/>
                </a:lnTo>
                <a:cubicBezTo>
                  <a:pt x="1967250" y="344423"/>
                  <a:pt x="1961633" y="343668"/>
                  <a:pt x="1954888" y="343285"/>
                </a:cubicBezTo>
                <a:close/>
                <a:moveTo>
                  <a:pt x="1937295" y="314194"/>
                </a:moveTo>
                <a:cubicBezTo>
                  <a:pt x="1850099" y="316987"/>
                  <a:pt x="1759429" y="334732"/>
                  <a:pt x="1690762" y="348101"/>
                </a:cubicBezTo>
                <a:cubicBezTo>
                  <a:pt x="1732975" y="354555"/>
                  <a:pt x="1763627" y="339245"/>
                  <a:pt x="1830566" y="333353"/>
                </a:cubicBezTo>
                <a:cubicBezTo>
                  <a:pt x="1846629" y="331937"/>
                  <a:pt x="1958990" y="337507"/>
                  <a:pt x="1968680" y="318347"/>
                </a:cubicBezTo>
                <a:cubicBezTo>
                  <a:pt x="1967632" y="317219"/>
                  <a:pt x="1965145" y="316394"/>
                  <a:pt x="1962005" y="315795"/>
                </a:cubicBezTo>
                <a:lnTo>
                  <a:pt x="1959898" y="315553"/>
                </a:lnTo>
                <a:lnTo>
                  <a:pt x="1956763" y="315585"/>
                </a:lnTo>
                <a:lnTo>
                  <a:pt x="1958263" y="315364"/>
                </a:lnTo>
                <a:lnTo>
                  <a:pt x="1951415" y="314578"/>
                </a:lnTo>
                <a:cubicBezTo>
                  <a:pt x="1944093" y="314105"/>
                  <a:pt x="1937295" y="314194"/>
                  <a:pt x="1937295" y="314194"/>
                </a:cubicBezTo>
                <a:close/>
                <a:moveTo>
                  <a:pt x="2069840" y="308910"/>
                </a:moveTo>
                <a:lnTo>
                  <a:pt x="2031446" y="311440"/>
                </a:lnTo>
                <a:lnTo>
                  <a:pt x="1983496" y="314658"/>
                </a:lnTo>
                <a:lnTo>
                  <a:pt x="1983964" y="315010"/>
                </a:lnTo>
                <a:cubicBezTo>
                  <a:pt x="2000042" y="319947"/>
                  <a:pt x="2067453" y="317483"/>
                  <a:pt x="2072645" y="314890"/>
                </a:cubicBezTo>
                <a:close/>
                <a:moveTo>
                  <a:pt x="2023849" y="305628"/>
                </a:moveTo>
                <a:cubicBezTo>
                  <a:pt x="2014616" y="305922"/>
                  <a:pt x="2005565" y="306571"/>
                  <a:pt x="1998137" y="307490"/>
                </a:cubicBezTo>
                <a:cubicBezTo>
                  <a:pt x="1993187" y="308104"/>
                  <a:pt x="1988958" y="308837"/>
                  <a:pt x="1985884" y="309669"/>
                </a:cubicBezTo>
                <a:lnTo>
                  <a:pt x="1981414" y="311972"/>
                </a:lnTo>
                <a:lnTo>
                  <a:pt x="2024674" y="305635"/>
                </a:lnTo>
                <a:close/>
                <a:moveTo>
                  <a:pt x="2310088" y="294155"/>
                </a:moveTo>
                <a:lnTo>
                  <a:pt x="2293641" y="295493"/>
                </a:lnTo>
                <a:lnTo>
                  <a:pt x="2203693" y="300300"/>
                </a:lnTo>
                <a:lnTo>
                  <a:pt x="2193326" y="296788"/>
                </a:lnTo>
                <a:lnTo>
                  <a:pt x="2188794" y="295564"/>
                </a:lnTo>
                <a:lnTo>
                  <a:pt x="2171567" y="297562"/>
                </a:lnTo>
                <a:lnTo>
                  <a:pt x="2107069" y="306983"/>
                </a:lnTo>
                <a:lnTo>
                  <a:pt x="2108570" y="307241"/>
                </a:lnTo>
                <a:cubicBezTo>
                  <a:pt x="2133674" y="309264"/>
                  <a:pt x="2191295" y="304648"/>
                  <a:pt x="2198895" y="305811"/>
                </a:cubicBezTo>
                <a:cubicBezTo>
                  <a:pt x="2215803" y="304526"/>
                  <a:pt x="2240311" y="304403"/>
                  <a:pt x="2262200" y="303800"/>
                </a:cubicBezTo>
                <a:lnTo>
                  <a:pt x="2266242" y="303597"/>
                </a:lnTo>
                <a:lnTo>
                  <a:pt x="2309887" y="297268"/>
                </a:lnTo>
                <a:close/>
                <a:moveTo>
                  <a:pt x="527121" y="235117"/>
                </a:moveTo>
                <a:cubicBezTo>
                  <a:pt x="537811" y="235014"/>
                  <a:pt x="553828" y="236828"/>
                  <a:pt x="575154" y="242252"/>
                </a:cubicBezTo>
                <a:cubicBezTo>
                  <a:pt x="551061" y="246285"/>
                  <a:pt x="533771" y="246334"/>
                  <a:pt x="523263" y="244804"/>
                </a:cubicBezTo>
                <a:cubicBezTo>
                  <a:pt x="512755" y="243273"/>
                  <a:pt x="509029" y="240162"/>
                  <a:pt x="512060" y="237877"/>
                </a:cubicBezTo>
                <a:cubicBezTo>
                  <a:pt x="514077" y="236353"/>
                  <a:pt x="519101" y="235195"/>
                  <a:pt x="527121" y="235117"/>
                </a:cubicBezTo>
                <a:close/>
                <a:moveTo>
                  <a:pt x="964459" y="153161"/>
                </a:moveTo>
                <a:cubicBezTo>
                  <a:pt x="962895" y="153549"/>
                  <a:pt x="958725" y="154573"/>
                  <a:pt x="950385" y="156627"/>
                </a:cubicBezTo>
                <a:cubicBezTo>
                  <a:pt x="950385" y="156627"/>
                  <a:pt x="969149" y="152007"/>
                  <a:pt x="964459" y="153161"/>
                </a:cubicBezTo>
                <a:close/>
                <a:moveTo>
                  <a:pt x="244115" y="38375"/>
                </a:moveTo>
                <a:cubicBezTo>
                  <a:pt x="248315" y="42397"/>
                  <a:pt x="250417" y="44407"/>
                  <a:pt x="251205" y="45162"/>
                </a:cubicBezTo>
                <a:cubicBezTo>
                  <a:pt x="253567" y="47423"/>
                  <a:pt x="244115" y="38375"/>
                  <a:pt x="244115" y="38375"/>
                </a:cubicBezTo>
                <a:close/>
                <a:moveTo>
                  <a:pt x="294483" y="32718"/>
                </a:moveTo>
                <a:cubicBezTo>
                  <a:pt x="292921" y="33104"/>
                  <a:pt x="288747" y="34130"/>
                  <a:pt x="280410" y="36181"/>
                </a:cubicBezTo>
                <a:cubicBezTo>
                  <a:pt x="280410" y="36181"/>
                  <a:pt x="299174" y="31564"/>
                  <a:pt x="294483" y="32718"/>
                </a:cubicBezTo>
                <a:close/>
                <a:moveTo>
                  <a:pt x="705894" y="0"/>
                </a:moveTo>
                <a:lnTo>
                  <a:pt x="8820150" y="0"/>
                </a:lnTo>
                <a:lnTo>
                  <a:pt x="8820150" y="6838950"/>
                </a:lnTo>
                <a:lnTo>
                  <a:pt x="3223751" y="6838950"/>
                </a:lnTo>
                <a:lnTo>
                  <a:pt x="3214889" y="6836324"/>
                </a:lnTo>
                <a:cubicBezTo>
                  <a:pt x="3211370" y="6835786"/>
                  <a:pt x="3210400" y="6836365"/>
                  <a:pt x="3210925" y="6837538"/>
                </a:cubicBezTo>
                <a:lnTo>
                  <a:pt x="3212407" y="6838950"/>
                </a:lnTo>
                <a:lnTo>
                  <a:pt x="2685885" y="6838950"/>
                </a:lnTo>
                <a:lnTo>
                  <a:pt x="2704064" y="6833196"/>
                </a:lnTo>
                <a:cubicBezTo>
                  <a:pt x="2699988" y="6824835"/>
                  <a:pt x="2194104" y="6813569"/>
                  <a:pt x="2432064" y="6803379"/>
                </a:cubicBezTo>
                <a:cubicBezTo>
                  <a:pt x="2574433" y="6805794"/>
                  <a:pt x="2687079" y="6798355"/>
                  <a:pt x="2806096" y="6778424"/>
                </a:cubicBezTo>
                <a:cubicBezTo>
                  <a:pt x="2891741" y="6766708"/>
                  <a:pt x="2955070" y="6790138"/>
                  <a:pt x="3045909" y="6767778"/>
                </a:cubicBezTo>
                <a:lnTo>
                  <a:pt x="3048704" y="6773511"/>
                </a:lnTo>
                <a:lnTo>
                  <a:pt x="3049221" y="6774573"/>
                </a:lnTo>
                <a:cubicBezTo>
                  <a:pt x="3049773" y="6775705"/>
                  <a:pt x="3050051" y="6776270"/>
                  <a:pt x="3049635" y="6775422"/>
                </a:cubicBezTo>
                <a:lnTo>
                  <a:pt x="3048704" y="6773511"/>
                </a:lnTo>
                <a:lnTo>
                  <a:pt x="3047152" y="6770326"/>
                </a:lnTo>
                <a:cubicBezTo>
                  <a:pt x="3046461" y="6768910"/>
                  <a:pt x="3045909" y="6767778"/>
                  <a:pt x="3045909" y="6767778"/>
                </a:cubicBezTo>
                <a:cubicBezTo>
                  <a:pt x="3013725" y="6727316"/>
                  <a:pt x="2794972" y="6781163"/>
                  <a:pt x="2759817" y="6760162"/>
                </a:cubicBezTo>
                <a:cubicBezTo>
                  <a:pt x="2753329" y="6761759"/>
                  <a:pt x="2748064" y="6750958"/>
                  <a:pt x="2745812" y="6739416"/>
                </a:cubicBezTo>
                <a:lnTo>
                  <a:pt x="2745606" y="6735639"/>
                </a:lnTo>
                <a:lnTo>
                  <a:pt x="2686669" y="6739480"/>
                </a:lnTo>
                <a:lnTo>
                  <a:pt x="3014136" y="6695092"/>
                </a:lnTo>
                <a:lnTo>
                  <a:pt x="3022775" y="6688684"/>
                </a:lnTo>
                <a:lnTo>
                  <a:pt x="3019968" y="6677826"/>
                </a:lnTo>
                <a:lnTo>
                  <a:pt x="2954909" y="6685786"/>
                </a:lnTo>
                <a:cubicBezTo>
                  <a:pt x="2895320" y="6693024"/>
                  <a:pt x="2835955" y="6699165"/>
                  <a:pt x="2775960" y="6701261"/>
                </a:cubicBezTo>
                <a:cubicBezTo>
                  <a:pt x="2825102" y="6689363"/>
                  <a:pt x="2873700" y="6680366"/>
                  <a:pt x="2922039" y="6672837"/>
                </a:cubicBezTo>
                <a:lnTo>
                  <a:pt x="3028945" y="6658318"/>
                </a:lnTo>
                <a:lnTo>
                  <a:pt x="3019891" y="6647992"/>
                </a:lnTo>
                <a:lnTo>
                  <a:pt x="3012181" y="6643017"/>
                </a:lnTo>
                <a:lnTo>
                  <a:pt x="2955990" y="6649055"/>
                </a:lnTo>
                <a:cubicBezTo>
                  <a:pt x="2823384" y="6664852"/>
                  <a:pt x="2690777" y="6680650"/>
                  <a:pt x="2554212" y="6692224"/>
                </a:cubicBezTo>
                <a:cubicBezTo>
                  <a:pt x="2352609" y="6707475"/>
                  <a:pt x="2164907" y="6765756"/>
                  <a:pt x="1958469" y="6775179"/>
                </a:cubicBezTo>
                <a:cubicBezTo>
                  <a:pt x="1993528" y="6766554"/>
                  <a:pt x="2042528" y="6759956"/>
                  <a:pt x="2030242" y="6755200"/>
                </a:cubicBezTo>
                <a:lnTo>
                  <a:pt x="2010681" y="6752913"/>
                </a:lnTo>
                <a:lnTo>
                  <a:pt x="2130039" y="6735476"/>
                </a:lnTo>
                <a:cubicBezTo>
                  <a:pt x="2202114" y="6725864"/>
                  <a:pt x="2272902" y="6717497"/>
                  <a:pt x="2341073" y="6710988"/>
                </a:cubicBezTo>
                <a:lnTo>
                  <a:pt x="2474549" y="6699208"/>
                </a:lnTo>
                <a:lnTo>
                  <a:pt x="2471513" y="6696898"/>
                </a:lnTo>
                <a:lnTo>
                  <a:pt x="2433493" y="6688093"/>
                </a:lnTo>
                <a:lnTo>
                  <a:pt x="2432523" y="6688171"/>
                </a:lnTo>
                <a:cubicBezTo>
                  <a:pt x="2391607" y="6691945"/>
                  <a:pt x="2349506" y="6696312"/>
                  <a:pt x="2304793" y="6701569"/>
                </a:cubicBezTo>
                <a:cubicBezTo>
                  <a:pt x="2146450" y="6718966"/>
                  <a:pt x="2002420" y="6739680"/>
                  <a:pt x="1859405" y="6761677"/>
                </a:cubicBezTo>
                <a:lnTo>
                  <a:pt x="1766690" y="6776183"/>
                </a:lnTo>
                <a:lnTo>
                  <a:pt x="1734402" y="6776484"/>
                </a:lnTo>
                <a:cubicBezTo>
                  <a:pt x="1859442" y="6736784"/>
                  <a:pt x="1915861" y="6736943"/>
                  <a:pt x="2029302" y="6711721"/>
                </a:cubicBezTo>
                <a:cubicBezTo>
                  <a:pt x="2146499" y="6690477"/>
                  <a:pt x="2102073" y="6694791"/>
                  <a:pt x="2050051" y="6694253"/>
                </a:cubicBezTo>
                <a:lnTo>
                  <a:pt x="2022323" y="6692392"/>
                </a:lnTo>
                <a:lnTo>
                  <a:pt x="2096164" y="6682985"/>
                </a:lnTo>
                <a:lnTo>
                  <a:pt x="2030482" y="6684138"/>
                </a:lnTo>
                <a:lnTo>
                  <a:pt x="2033294" y="6683795"/>
                </a:lnTo>
                <a:cubicBezTo>
                  <a:pt x="2038474" y="6682279"/>
                  <a:pt x="2040171" y="6679944"/>
                  <a:pt x="2034354" y="6676215"/>
                </a:cubicBezTo>
                <a:cubicBezTo>
                  <a:pt x="2011086" y="6661298"/>
                  <a:pt x="1924034" y="6692068"/>
                  <a:pt x="1881212" y="6695166"/>
                </a:cubicBezTo>
                <a:lnTo>
                  <a:pt x="1857191" y="6701001"/>
                </a:lnTo>
                <a:lnTo>
                  <a:pt x="1720887" y="6719568"/>
                </a:lnTo>
                <a:lnTo>
                  <a:pt x="1718115" y="6716890"/>
                </a:lnTo>
                <a:cubicBezTo>
                  <a:pt x="1713896" y="6713447"/>
                  <a:pt x="1708079" y="6709718"/>
                  <a:pt x="1701683" y="6708574"/>
                </a:cubicBezTo>
                <a:cubicBezTo>
                  <a:pt x="1696163" y="6709035"/>
                  <a:pt x="1683835" y="6710451"/>
                  <a:pt x="1667972" y="6712398"/>
                </a:cubicBezTo>
                <a:lnTo>
                  <a:pt x="1648462" y="6714892"/>
                </a:lnTo>
                <a:lnTo>
                  <a:pt x="1812768" y="6679948"/>
                </a:lnTo>
                <a:lnTo>
                  <a:pt x="1779110" y="6677792"/>
                </a:lnTo>
                <a:lnTo>
                  <a:pt x="1758118" y="6681043"/>
                </a:lnTo>
                <a:lnTo>
                  <a:pt x="1481284" y="6723165"/>
                </a:lnTo>
                <a:lnTo>
                  <a:pt x="1482591" y="6722621"/>
                </a:lnTo>
                <a:cubicBezTo>
                  <a:pt x="1522064" y="6711336"/>
                  <a:pt x="1630749" y="6693925"/>
                  <a:pt x="1659464" y="6686130"/>
                </a:cubicBezTo>
                <a:cubicBezTo>
                  <a:pt x="1704251" y="6678831"/>
                  <a:pt x="1744524" y="6673208"/>
                  <a:pt x="1777747" y="6667564"/>
                </a:cubicBezTo>
                <a:lnTo>
                  <a:pt x="1817315" y="6657831"/>
                </a:lnTo>
                <a:lnTo>
                  <a:pt x="2041880" y="6621380"/>
                </a:lnTo>
                <a:cubicBezTo>
                  <a:pt x="2056215" y="6627445"/>
                  <a:pt x="2069071" y="6621023"/>
                  <a:pt x="2080931" y="6615097"/>
                </a:cubicBezTo>
                <a:cubicBezTo>
                  <a:pt x="2051571" y="6602221"/>
                  <a:pt x="2188654" y="6595444"/>
                  <a:pt x="2228403" y="6589910"/>
                </a:cubicBezTo>
                <a:lnTo>
                  <a:pt x="2288719" y="6583473"/>
                </a:lnTo>
                <a:lnTo>
                  <a:pt x="2249337" y="6586139"/>
                </a:lnTo>
                <a:cubicBezTo>
                  <a:pt x="2222086" y="6583481"/>
                  <a:pt x="2178708" y="6587136"/>
                  <a:pt x="2139140" y="6588487"/>
                </a:cubicBezTo>
                <a:lnTo>
                  <a:pt x="2127687" y="6588322"/>
                </a:lnTo>
                <a:lnTo>
                  <a:pt x="2134701" y="6586837"/>
                </a:lnTo>
                <a:cubicBezTo>
                  <a:pt x="2165848" y="6579852"/>
                  <a:pt x="2198089" y="6572069"/>
                  <a:pt x="2232546" y="6562716"/>
                </a:cubicBezTo>
                <a:cubicBezTo>
                  <a:pt x="2281007" y="6566417"/>
                  <a:pt x="2302769" y="6558724"/>
                  <a:pt x="2301536" y="6553952"/>
                </a:cubicBezTo>
                <a:cubicBezTo>
                  <a:pt x="2300919" y="6551566"/>
                  <a:pt x="2294552" y="6549911"/>
                  <a:pt x="2282899" y="6550774"/>
                </a:cubicBezTo>
                <a:cubicBezTo>
                  <a:pt x="2271246" y="6551639"/>
                  <a:pt x="2254308" y="6555023"/>
                  <a:pt x="2232546" y="6562716"/>
                </a:cubicBezTo>
                <a:cubicBezTo>
                  <a:pt x="2104598" y="6570452"/>
                  <a:pt x="1995472" y="6603067"/>
                  <a:pt x="1864407" y="6620174"/>
                </a:cubicBezTo>
                <a:cubicBezTo>
                  <a:pt x="1803538" y="6629976"/>
                  <a:pt x="1741682" y="6649531"/>
                  <a:pt x="1688384" y="6640000"/>
                </a:cubicBezTo>
                <a:lnTo>
                  <a:pt x="1675721" y="6633845"/>
                </a:lnTo>
                <a:lnTo>
                  <a:pt x="1814503" y="6609920"/>
                </a:lnTo>
                <a:lnTo>
                  <a:pt x="2051251" y="6575804"/>
                </a:lnTo>
                <a:lnTo>
                  <a:pt x="2048858" y="6570441"/>
                </a:lnTo>
                <a:cubicBezTo>
                  <a:pt x="2051398" y="6565992"/>
                  <a:pt x="2068548" y="6567331"/>
                  <a:pt x="2084003" y="6569087"/>
                </a:cubicBezTo>
                <a:lnTo>
                  <a:pt x="2092051" y="6569924"/>
                </a:lnTo>
                <a:lnTo>
                  <a:pt x="2104160" y="6568180"/>
                </a:lnTo>
                <a:lnTo>
                  <a:pt x="2098139" y="6565609"/>
                </a:lnTo>
                <a:lnTo>
                  <a:pt x="2049939" y="6553839"/>
                </a:lnTo>
                <a:lnTo>
                  <a:pt x="1962210" y="6565339"/>
                </a:lnTo>
                <a:lnTo>
                  <a:pt x="1470017" y="6644793"/>
                </a:lnTo>
                <a:lnTo>
                  <a:pt x="1469627" y="6643598"/>
                </a:lnTo>
                <a:cubicBezTo>
                  <a:pt x="1465537" y="6635110"/>
                  <a:pt x="1459292" y="6627580"/>
                  <a:pt x="1454650" y="6629646"/>
                </a:cubicBezTo>
                <a:cubicBezTo>
                  <a:pt x="1446845" y="6626803"/>
                  <a:pt x="1431211" y="6629024"/>
                  <a:pt x="1411637" y="6633539"/>
                </a:cubicBezTo>
                <a:lnTo>
                  <a:pt x="1393555" y="6638329"/>
                </a:lnTo>
                <a:lnTo>
                  <a:pt x="1390935" y="6629677"/>
                </a:lnTo>
                <a:lnTo>
                  <a:pt x="1394670" y="6626624"/>
                </a:lnTo>
                <a:lnTo>
                  <a:pt x="1406230" y="6623949"/>
                </a:lnTo>
                <a:lnTo>
                  <a:pt x="1413305" y="6624592"/>
                </a:lnTo>
                <a:lnTo>
                  <a:pt x="1409704" y="6623147"/>
                </a:lnTo>
                <a:lnTo>
                  <a:pt x="1415471" y="6621812"/>
                </a:lnTo>
                <a:cubicBezTo>
                  <a:pt x="1502523" y="6591043"/>
                  <a:pt x="1587261" y="6570614"/>
                  <a:pt x="1696772" y="6553791"/>
                </a:cubicBezTo>
                <a:cubicBezTo>
                  <a:pt x="1831872" y="6524579"/>
                  <a:pt x="1646446" y="6549756"/>
                  <a:pt x="1543248" y="6561711"/>
                </a:cubicBezTo>
                <a:lnTo>
                  <a:pt x="1511918" y="6565044"/>
                </a:lnTo>
                <a:lnTo>
                  <a:pt x="1493011" y="6561111"/>
                </a:lnTo>
                <a:lnTo>
                  <a:pt x="1545166" y="6533432"/>
                </a:lnTo>
                <a:lnTo>
                  <a:pt x="1588059" y="6530879"/>
                </a:lnTo>
                <a:cubicBezTo>
                  <a:pt x="1620345" y="6528128"/>
                  <a:pt x="1637025" y="6524022"/>
                  <a:pt x="1592752" y="6517506"/>
                </a:cubicBezTo>
                <a:cubicBezTo>
                  <a:pt x="1553522" y="6513681"/>
                  <a:pt x="1516738" y="6514871"/>
                  <a:pt x="1469505" y="6513016"/>
                </a:cubicBezTo>
                <a:lnTo>
                  <a:pt x="1385788" y="6509640"/>
                </a:lnTo>
                <a:lnTo>
                  <a:pt x="1400688" y="6504215"/>
                </a:lnTo>
                <a:cubicBezTo>
                  <a:pt x="1410613" y="6501365"/>
                  <a:pt x="1424570" y="6497875"/>
                  <a:pt x="1443498" y="6493606"/>
                </a:cubicBezTo>
                <a:cubicBezTo>
                  <a:pt x="1544146" y="6466094"/>
                  <a:pt x="1664136" y="6461899"/>
                  <a:pt x="1755634" y="6421167"/>
                </a:cubicBezTo>
                <a:cubicBezTo>
                  <a:pt x="1771550" y="6414084"/>
                  <a:pt x="1637963" y="6415018"/>
                  <a:pt x="1634321" y="6425953"/>
                </a:cubicBezTo>
                <a:cubicBezTo>
                  <a:pt x="1641085" y="6405649"/>
                  <a:pt x="1866558" y="6379772"/>
                  <a:pt x="1896590" y="6374385"/>
                </a:cubicBezTo>
                <a:lnTo>
                  <a:pt x="1994357" y="6351452"/>
                </a:lnTo>
                <a:lnTo>
                  <a:pt x="1662209" y="6379241"/>
                </a:lnTo>
                <a:lnTo>
                  <a:pt x="1616044" y="6382817"/>
                </a:lnTo>
                <a:lnTo>
                  <a:pt x="1594267" y="6386416"/>
                </a:lnTo>
                <a:cubicBezTo>
                  <a:pt x="1577969" y="6388931"/>
                  <a:pt x="1567094" y="6390323"/>
                  <a:pt x="1567466" y="6389471"/>
                </a:cubicBezTo>
                <a:lnTo>
                  <a:pt x="1583695" y="6385323"/>
                </a:lnTo>
                <a:lnTo>
                  <a:pt x="1166614" y="6417628"/>
                </a:lnTo>
                <a:lnTo>
                  <a:pt x="1144756" y="6419473"/>
                </a:lnTo>
                <a:lnTo>
                  <a:pt x="1144764" y="6419458"/>
                </a:lnTo>
                <a:lnTo>
                  <a:pt x="1144648" y="6419482"/>
                </a:lnTo>
                <a:lnTo>
                  <a:pt x="1081841" y="6424782"/>
                </a:lnTo>
                <a:lnTo>
                  <a:pt x="1018829" y="6420854"/>
                </a:lnTo>
                <a:lnTo>
                  <a:pt x="1087399" y="6416255"/>
                </a:lnTo>
                <a:cubicBezTo>
                  <a:pt x="1130957" y="6413633"/>
                  <a:pt x="1169873" y="6411588"/>
                  <a:pt x="1200834" y="6410234"/>
                </a:cubicBezTo>
                <a:lnTo>
                  <a:pt x="1314532" y="6401582"/>
                </a:lnTo>
                <a:lnTo>
                  <a:pt x="1374134" y="6397046"/>
                </a:lnTo>
                <a:cubicBezTo>
                  <a:pt x="1428860" y="6392336"/>
                  <a:pt x="1480882" y="6387407"/>
                  <a:pt x="1531210" y="6382553"/>
                </a:cubicBezTo>
                <a:lnTo>
                  <a:pt x="1622622" y="6374369"/>
                </a:lnTo>
                <a:lnTo>
                  <a:pt x="1645869" y="6366812"/>
                </a:lnTo>
                <a:cubicBezTo>
                  <a:pt x="1650844" y="6361728"/>
                  <a:pt x="1572655" y="6374588"/>
                  <a:pt x="1546894" y="6373084"/>
                </a:cubicBezTo>
                <a:cubicBezTo>
                  <a:pt x="1554851" y="6369543"/>
                  <a:pt x="1562808" y="6365999"/>
                  <a:pt x="1570765" y="6362457"/>
                </a:cubicBezTo>
                <a:cubicBezTo>
                  <a:pt x="1562808" y="6365999"/>
                  <a:pt x="1606652" y="6322538"/>
                  <a:pt x="1601013" y="6315738"/>
                </a:cubicBezTo>
                <a:cubicBezTo>
                  <a:pt x="1591342" y="6304078"/>
                  <a:pt x="1400215" y="6331959"/>
                  <a:pt x="1370182" y="6337346"/>
                </a:cubicBezTo>
                <a:lnTo>
                  <a:pt x="1358445" y="6336107"/>
                </a:lnTo>
                <a:lnTo>
                  <a:pt x="1607858" y="6294723"/>
                </a:lnTo>
                <a:lnTo>
                  <a:pt x="1601293" y="6286657"/>
                </a:lnTo>
                <a:lnTo>
                  <a:pt x="1599039" y="6282858"/>
                </a:lnTo>
                <a:lnTo>
                  <a:pt x="1584637" y="6285050"/>
                </a:lnTo>
                <a:lnTo>
                  <a:pt x="1586477" y="6285353"/>
                </a:lnTo>
                <a:lnTo>
                  <a:pt x="1582945" y="6285307"/>
                </a:lnTo>
                <a:lnTo>
                  <a:pt x="1555747" y="6289446"/>
                </a:lnTo>
                <a:lnTo>
                  <a:pt x="1477732" y="6298408"/>
                </a:lnTo>
                <a:lnTo>
                  <a:pt x="1530976" y="6286160"/>
                </a:lnTo>
                <a:cubicBezTo>
                  <a:pt x="1558436" y="6279318"/>
                  <a:pt x="1576939" y="6273576"/>
                  <a:pt x="1574321" y="6270419"/>
                </a:cubicBezTo>
                <a:cubicBezTo>
                  <a:pt x="1573891" y="6266618"/>
                  <a:pt x="1561078" y="6265673"/>
                  <a:pt x="1543745" y="6266051"/>
                </a:cubicBezTo>
                <a:lnTo>
                  <a:pt x="1495362" y="6269056"/>
                </a:lnTo>
                <a:lnTo>
                  <a:pt x="1475907" y="6264573"/>
                </a:lnTo>
                <a:lnTo>
                  <a:pt x="1475996" y="6264483"/>
                </a:lnTo>
                <a:lnTo>
                  <a:pt x="1478201" y="6263989"/>
                </a:lnTo>
                <a:lnTo>
                  <a:pt x="1508451" y="6256039"/>
                </a:lnTo>
                <a:lnTo>
                  <a:pt x="1577487" y="6263178"/>
                </a:lnTo>
                <a:lnTo>
                  <a:pt x="1609473" y="6266529"/>
                </a:lnTo>
                <a:lnTo>
                  <a:pt x="1612737" y="6265986"/>
                </a:lnTo>
                <a:lnTo>
                  <a:pt x="1626746" y="6265344"/>
                </a:lnTo>
                <a:cubicBezTo>
                  <a:pt x="1662829" y="6263484"/>
                  <a:pt x="1680290" y="6261362"/>
                  <a:pt x="1686137" y="6259133"/>
                </a:cubicBezTo>
                <a:lnTo>
                  <a:pt x="1679796" y="6254901"/>
                </a:lnTo>
                <a:lnTo>
                  <a:pt x="1751499" y="6243088"/>
                </a:lnTo>
                <a:cubicBezTo>
                  <a:pt x="1788671" y="6236243"/>
                  <a:pt x="1825982" y="6228282"/>
                  <a:pt x="1863541" y="6218060"/>
                </a:cubicBezTo>
                <a:cubicBezTo>
                  <a:pt x="1876837" y="6232347"/>
                  <a:pt x="1884062" y="6201201"/>
                  <a:pt x="1863541" y="6218060"/>
                </a:cubicBezTo>
                <a:lnTo>
                  <a:pt x="1793672" y="6227604"/>
                </a:lnTo>
                <a:lnTo>
                  <a:pt x="1648275" y="6247472"/>
                </a:lnTo>
                <a:lnTo>
                  <a:pt x="1637966" y="6245678"/>
                </a:lnTo>
                <a:cubicBezTo>
                  <a:pt x="1625406" y="6243627"/>
                  <a:pt x="1615254" y="6241771"/>
                  <a:pt x="1614522" y="6240267"/>
                </a:cubicBezTo>
                <a:cubicBezTo>
                  <a:pt x="1611586" y="6234248"/>
                  <a:pt x="1758853" y="6232827"/>
                  <a:pt x="1792213" y="6224615"/>
                </a:cubicBezTo>
                <a:cubicBezTo>
                  <a:pt x="1741554" y="6215737"/>
                  <a:pt x="1719134" y="6227997"/>
                  <a:pt x="1652953" y="6224065"/>
                </a:cubicBezTo>
                <a:cubicBezTo>
                  <a:pt x="1652953" y="6224065"/>
                  <a:pt x="1644433" y="6224407"/>
                  <a:pt x="1631608" y="6224825"/>
                </a:cubicBezTo>
                <a:lnTo>
                  <a:pt x="1626773" y="6224950"/>
                </a:lnTo>
                <a:lnTo>
                  <a:pt x="1646846" y="6219676"/>
                </a:lnTo>
                <a:cubicBezTo>
                  <a:pt x="1707943" y="6204950"/>
                  <a:pt x="1772504" y="6190844"/>
                  <a:pt x="1836282" y="6179080"/>
                </a:cubicBezTo>
                <a:cubicBezTo>
                  <a:pt x="1872945" y="6170742"/>
                  <a:pt x="2002216" y="6162415"/>
                  <a:pt x="2056115" y="6146402"/>
                </a:cubicBezTo>
                <a:cubicBezTo>
                  <a:pt x="2127254" y="6122716"/>
                  <a:pt x="1948918" y="6152885"/>
                  <a:pt x="1928170" y="6154138"/>
                </a:cubicBezTo>
                <a:cubicBezTo>
                  <a:pt x="1800386" y="6174109"/>
                  <a:pt x="1754049" y="6176528"/>
                  <a:pt x="1657894" y="6187842"/>
                </a:cubicBezTo>
                <a:lnTo>
                  <a:pt x="1604537" y="6194763"/>
                </a:lnTo>
                <a:lnTo>
                  <a:pt x="1609506" y="6193191"/>
                </a:lnTo>
                <a:cubicBezTo>
                  <a:pt x="1608773" y="6191687"/>
                  <a:pt x="1585464" y="6190052"/>
                  <a:pt x="1553589" y="6188330"/>
                </a:cubicBezTo>
                <a:lnTo>
                  <a:pt x="1497688" y="6185529"/>
                </a:lnTo>
                <a:lnTo>
                  <a:pt x="1512172" y="6182354"/>
                </a:lnTo>
                <a:cubicBezTo>
                  <a:pt x="1556828" y="6175445"/>
                  <a:pt x="1606470" y="6174547"/>
                  <a:pt x="1625737" y="6165658"/>
                </a:cubicBezTo>
                <a:lnTo>
                  <a:pt x="1629385" y="6160034"/>
                </a:lnTo>
                <a:lnTo>
                  <a:pt x="1682950" y="6153767"/>
                </a:lnTo>
                <a:cubicBezTo>
                  <a:pt x="1713773" y="6149551"/>
                  <a:pt x="1740581" y="6151659"/>
                  <a:pt x="1767856" y="6152809"/>
                </a:cubicBezTo>
                <a:lnTo>
                  <a:pt x="1780193" y="6152838"/>
                </a:lnTo>
                <a:lnTo>
                  <a:pt x="1566331" y="6142936"/>
                </a:lnTo>
                <a:lnTo>
                  <a:pt x="1514567" y="6140917"/>
                </a:lnTo>
                <a:lnTo>
                  <a:pt x="1519780" y="6138887"/>
                </a:lnTo>
                <a:lnTo>
                  <a:pt x="1526411" y="6138195"/>
                </a:lnTo>
                <a:lnTo>
                  <a:pt x="1528300" y="6133936"/>
                </a:lnTo>
                <a:lnTo>
                  <a:pt x="1512774" y="6140847"/>
                </a:lnTo>
                <a:lnTo>
                  <a:pt x="1511016" y="6140778"/>
                </a:lnTo>
                <a:lnTo>
                  <a:pt x="1509868" y="6120192"/>
                </a:lnTo>
                <a:lnTo>
                  <a:pt x="1509749" y="6118942"/>
                </a:lnTo>
                <a:lnTo>
                  <a:pt x="1585197" y="6123536"/>
                </a:lnTo>
                <a:lnTo>
                  <a:pt x="1639533" y="6125260"/>
                </a:lnTo>
                <a:lnTo>
                  <a:pt x="1638912" y="6113875"/>
                </a:lnTo>
                <a:cubicBezTo>
                  <a:pt x="1639346" y="6110503"/>
                  <a:pt x="1640484" y="6108046"/>
                  <a:pt x="1642484" y="6107555"/>
                </a:cubicBezTo>
                <a:cubicBezTo>
                  <a:pt x="1598854" y="6103127"/>
                  <a:pt x="1556570" y="6113536"/>
                  <a:pt x="1516990" y="6115695"/>
                </a:cubicBezTo>
                <a:lnTo>
                  <a:pt x="1509416" y="6115413"/>
                </a:lnTo>
                <a:lnTo>
                  <a:pt x="1508963" y="6110618"/>
                </a:lnTo>
                <a:lnTo>
                  <a:pt x="1519136" y="6108593"/>
                </a:lnTo>
                <a:lnTo>
                  <a:pt x="1492722" y="6110387"/>
                </a:lnTo>
                <a:lnTo>
                  <a:pt x="1470669" y="6111600"/>
                </a:lnTo>
                <a:lnTo>
                  <a:pt x="1458154" y="6107288"/>
                </a:lnTo>
                <a:lnTo>
                  <a:pt x="1455267" y="6105091"/>
                </a:lnTo>
                <a:lnTo>
                  <a:pt x="1517660" y="6101094"/>
                </a:lnTo>
                <a:cubicBezTo>
                  <a:pt x="1537293" y="6099211"/>
                  <a:pt x="1553886" y="6096704"/>
                  <a:pt x="1564870" y="6093161"/>
                </a:cubicBezTo>
                <a:cubicBezTo>
                  <a:pt x="1577340" y="6090541"/>
                  <a:pt x="1561292" y="6084023"/>
                  <a:pt x="1573764" y="6081404"/>
                </a:cubicBezTo>
                <a:cubicBezTo>
                  <a:pt x="1589873" y="6078020"/>
                  <a:pt x="1606280" y="6076480"/>
                  <a:pt x="1622475" y="6075782"/>
                </a:cubicBezTo>
                <a:lnTo>
                  <a:pt x="1657268" y="6075369"/>
                </a:lnTo>
                <a:lnTo>
                  <a:pt x="1666225" y="6069546"/>
                </a:lnTo>
                <a:cubicBezTo>
                  <a:pt x="1668556" y="6065513"/>
                  <a:pt x="1660952" y="6062914"/>
                  <a:pt x="1621211" y="6068633"/>
                </a:cubicBezTo>
                <a:cubicBezTo>
                  <a:pt x="1560343" y="6078434"/>
                  <a:pt x="1608804" y="6082135"/>
                  <a:pt x="1568298" y="6074893"/>
                </a:cubicBezTo>
                <a:cubicBezTo>
                  <a:pt x="1582157" y="6077371"/>
                  <a:pt x="1589237" y="6072224"/>
                  <a:pt x="1590649" y="6065443"/>
                </a:cubicBezTo>
                <a:lnTo>
                  <a:pt x="1584269" y="6054904"/>
                </a:lnTo>
                <a:lnTo>
                  <a:pt x="1617567" y="6054144"/>
                </a:lnTo>
                <a:cubicBezTo>
                  <a:pt x="1664090" y="6052242"/>
                  <a:pt x="1687509" y="6048162"/>
                  <a:pt x="1617237" y="6037374"/>
                </a:cubicBezTo>
                <a:cubicBezTo>
                  <a:pt x="1588951" y="6037595"/>
                  <a:pt x="1467040" y="6032775"/>
                  <a:pt x="1446758" y="6031027"/>
                </a:cubicBezTo>
                <a:cubicBezTo>
                  <a:pt x="1435819" y="6026979"/>
                  <a:pt x="1429459" y="6013940"/>
                  <a:pt x="1429459" y="6013940"/>
                </a:cubicBezTo>
                <a:cubicBezTo>
                  <a:pt x="1379295" y="6006066"/>
                  <a:pt x="1326985" y="6012201"/>
                  <a:pt x="1282196" y="6015361"/>
                </a:cubicBezTo>
                <a:cubicBezTo>
                  <a:pt x="1242969" y="6011535"/>
                  <a:pt x="1157300" y="6025883"/>
                  <a:pt x="1140005" y="6008795"/>
                </a:cubicBezTo>
                <a:cubicBezTo>
                  <a:pt x="1122706" y="5991706"/>
                  <a:pt x="1208009" y="6013401"/>
                  <a:pt x="1173364" y="6000583"/>
                </a:cubicBezTo>
                <a:cubicBezTo>
                  <a:pt x="1127778" y="5983717"/>
                  <a:pt x="1005867" y="5978898"/>
                  <a:pt x="1153132" y="5977476"/>
                </a:cubicBezTo>
                <a:cubicBezTo>
                  <a:pt x="1261168" y="5972228"/>
                  <a:pt x="1311825" y="5981106"/>
                  <a:pt x="1433788" y="5964565"/>
                </a:cubicBezTo>
                <a:cubicBezTo>
                  <a:pt x="1407803" y="5954952"/>
                  <a:pt x="1307814" y="5952180"/>
                  <a:pt x="1242894" y="5949781"/>
                </a:cubicBezTo>
                <a:lnTo>
                  <a:pt x="1234663" y="5949360"/>
                </a:lnTo>
                <a:lnTo>
                  <a:pt x="1363868" y="5922352"/>
                </a:lnTo>
                <a:lnTo>
                  <a:pt x="1190597" y="5946338"/>
                </a:lnTo>
                <a:lnTo>
                  <a:pt x="1162807" y="5938020"/>
                </a:lnTo>
                <a:cubicBezTo>
                  <a:pt x="1152917" y="5931817"/>
                  <a:pt x="1198544" y="5933436"/>
                  <a:pt x="1232133" y="5931065"/>
                </a:cubicBezTo>
                <a:cubicBezTo>
                  <a:pt x="1138246" y="5919349"/>
                  <a:pt x="1045612" y="5919401"/>
                  <a:pt x="953343" y="5920206"/>
                </a:cubicBezTo>
                <a:lnTo>
                  <a:pt x="903311" y="5920349"/>
                </a:lnTo>
                <a:lnTo>
                  <a:pt x="944531" y="5914464"/>
                </a:lnTo>
                <a:cubicBezTo>
                  <a:pt x="969790" y="5910395"/>
                  <a:pt x="975580" y="5907943"/>
                  <a:pt x="927688" y="5910586"/>
                </a:cubicBezTo>
                <a:cubicBezTo>
                  <a:pt x="888038" y="5911293"/>
                  <a:pt x="852648" y="5913010"/>
                  <a:pt x="819445" y="5915375"/>
                </a:cubicBezTo>
                <a:lnTo>
                  <a:pt x="780588" y="5918919"/>
                </a:lnTo>
                <a:lnTo>
                  <a:pt x="707781" y="5915372"/>
                </a:lnTo>
                <a:lnTo>
                  <a:pt x="855803" y="5905086"/>
                </a:lnTo>
                <a:cubicBezTo>
                  <a:pt x="912180" y="5898804"/>
                  <a:pt x="917064" y="5895519"/>
                  <a:pt x="902088" y="5894743"/>
                </a:cubicBezTo>
                <a:cubicBezTo>
                  <a:pt x="897097" y="5894485"/>
                  <a:pt x="889897" y="5894505"/>
                  <a:pt x="881666" y="5894785"/>
                </a:cubicBezTo>
                <a:cubicBezTo>
                  <a:pt x="870688" y="5895160"/>
                  <a:pt x="857871" y="5895999"/>
                  <a:pt x="845991" y="5897258"/>
                </a:cubicBezTo>
                <a:cubicBezTo>
                  <a:pt x="769660" y="5897636"/>
                  <a:pt x="811688" y="5898695"/>
                  <a:pt x="771447" y="5902204"/>
                </a:cubicBezTo>
                <a:lnTo>
                  <a:pt x="655367" y="5912527"/>
                </a:lnTo>
                <a:lnTo>
                  <a:pt x="645046" y="5911885"/>
                </a:lnTo>
                <a:lnTo>
                  <a:pt x="646894" y="5911425"/>
                </a:lnTo>
                <a:cubicBezTo>
                  <a:pt x="674822" y="5904085"/>
                  <a:pt x="774874" y="5894871"/>
                  <a:pt x="815661" y="5881109"/>
                </a:cubicBezTo>
                <a:cubicBezTo>
                  <a:pt x="869300" y="5860928"/>
                  <a:pt x="732659" y="5888417"/>
                  <a:pt x="716595" y="5889830"/>
                </a:cubicBezTo>
                <a:cubicBezTo>
                  <a:pt x="683919" y="5895961"/>
                  <a:pt x="658145" y="5900365"/>
                  <a:pt x="635560" y="5903917"/>
                </a:cubicBezTo>
                <a:lnTo>
                  <a:pt x="599975" y="5909075"/>
                </a:lnTo>
                <a:lnTo>
                  <a:pt x="483676" y="5901826"/>
                </a:lnTo>
                <a:lnTo>
                  <a:pt x="487128" y="5895384"/>
                </a:lnTo>
                <a:cubicBezTo>
                  <a:pt x="488181" y="5896512"/>
                  <a:pt x="482880" y="5897436"/>
                  <a:pt x="473929" y="5898174"/>
                </a:cubicBezTo>
                <a:lnTo>
                  <a:pt x="446222" y="5899491"/>
                </a:lnTo>
                <a:lnTo>
                  <a:pt x="359301" y="5894072"/>
                </a:lnTo>
                <a:lnTo>
                  <a:pt x="390833" y="5888402"/>
                </a:lnTo>
                <a:cubicBezTo>
                  <a:pt x="395729" y="5893665"/>
                  <a:pt x="399927" y="5898178"/>
                  <a:pt x="403685" y="5881983"/>
                </a:cubicBezTo>
                <a:cubicBezTo>
                  <a:pt x="403685" y="5881983"/>
                  <a:pt x="397752" y="5884946"/>
                  <a:pt x="390833" y="5888402"/>
                </a:cubicBezTo>
                <a:lnTo>
                  <a:pt x="388593" y="5873406"/>
                </a:lnTo>
                <a:lnTo>
                  <a:pt x="479682" y="5871368"/>
                </a:lnTo>
                <a:cubicBezTo>
                  <a:pt x="503386" y="5880137"/>
                  <a:pt x="530341" y="5880245"/>
                  <a:pt x="555694" y="5874004"/>
                </a:cubicBezTo>
                <a:cubicBezTo>
                  <a:pt x="555694" y="5874004"/>
                  <a:pt x="556775" y="5875073"/>
                  <a:pt x="558126" y="5876409"/>
                </a:cubicBezTo>
                <a:lnTo>
                  <a:pt x="561166" y="5879411"/>
                </a:lnTo>
                <a:lnTo>
                  <a:pt x="562992" y="5881214"/>
                </a:lnTo>
                <a:cubicBezTo>
                  <a:pt x="563803" y="5882014"/>
                  <a:pt x="563261" y="5881480"/>
                  <a:pt x="562180" y="5880412"/>
                </a:cubicBezTo>
                <a:lnTo>
                  <a:pt x="561166" y="5879411"/>
                </a:lnTo>
                <a:lnTo>
                  <a:pt x="555694" y="5874004"/>
                </a:lnTo>
                <a:cubicBezTo>
                  <a:pt x="541817" y="5863938"/>
                  <a:pt x="513043" y="5863157"/>
                  <a:pt x="479682" y="5871368"/>
                </a:cubicBezTo>
                <a:lnTo>
                  <a:pt x="387820" y="5863717"/>
                </a:lnTo>
                <a:lnTo>
                  <a:pt x="436446" y="5852401"/>
                </a:lnTo>
                <a:lnTo>
                  <a:pt x="456906" y="5846751"/>
                </a:lnTo>
                <a:lnTo>
                  <a:pt x="752136" y="5856965"/>
                </a:lnTo>
                <a:cubicBezTo>
                  <a:pt x="945407" y="5861773"/>
                  <a:pt x="1138483" y="5863119"/>
                  <a:pt x="1334719" y="5856382"/>
                </a:cubicBezTo>
                <a:cubicBezTo>
                  <a:pt x="1371011" y="5854189"/>
                  <a:pt x="1543579" y="5867883"/>
                  <a:pt x="1563064" y="5849605"/>
                </a:cubicBezTo>
                <a:cubicBezTo>
                  <a:pt x="1559643" y="5842583"/>
                  <a:pt x="1539361" y="5840835"/>
                  <a:pt x="1539361" y="5840835"/>
                </a:cubicBezTo>
                <a:lnTo>
                  <a:pt x="1487007" y="5839379"/>
                </a:lnTo>
                <a:lnTo>
                  <a:pt x="1455455" y="5844785"/>
                </a:lnTo>
                <a:lnTo>
                  <a:pt x="1407160" y="5846613"/>
                </a:lnTo>
                <a:lnTo>
                  <a:pt x="1411517" y="5840515"/>
                </a:lnTo>
                <a:lnTo>
                  <a:pt x="1417034" y="5839783"/>
                </a:lnTo>
                <a:lnTo>
                  <a:pt x="1412497" y="5839853"/>
                </a:lnTo>
                <a:lnTo>
                  <a:pt x="1411517" y="5840515"/>
                </a:lnTo>
                <a:cubicBezTo>
                  <a:pt x="1338647" y="5849370"/>
                  <a:pt x="1255648" y="5856676"/>
                  <a:pt x="1251448" y="5852165"/>
                </a:cubicBezTo>
                <a:cubicBezTo>
                  <a:pt x="1253547" y="5854420"/>
                  <a:pt x="1262257" y="5851721"/>
                  <a:pt x="1270449" y="5848457"/>
                </a:cubicBezTo>
                <a:lnTo>
                  <a:pt x="1280200" y="5844228"/>
                </a:lnTo>
                <a:lnTo>
                  <a:pt x="1243306" y="5843617"/>
                </a:lnTo>
                <a:cubicBezTo>
                  <a:pt x="1180503" y="5844699"/>
                  <a:pt x="1106174" y="5849725"/>
                  <a:pt x="1066346" y="5839306"/>
                </a:cubicBezTo>
                <a:cubicBezTo>
                  <a:pt x="1055405" y="5835259"/>
                  <a:pt x="1049049" y="5822217"/>
                  <a:pt x="1041040" y="5824188"/>
                </a:cubicBezTo>
                <a:cubicBezTo>
                  <a:pt x="1001813" y="5820363"/>
                  <a:pt x="885768" y="5827582"/>
                  <a:pt x="843608" y="5817738"/>
                </a:cubicBezTo>
                <a:cubicBezTo>
                  <a:pt x="822838" y="5814986"/>
                  <a:pt x="814037" y="5796931"/>
                  <a:pt x="814037" y="5796931"/>
                </a:cubicBezTo>
                <a:cubicBezTo>
                  <a:pt x="814037" y="5796931"/>
                  <a:pt x="809178" y="5796160"/>
                  <a:pt x="802149" y="5795923"/>
                </a:cubicBezTo>
                <a:lnTo>
                  <a:pt x="791201" y="5796890"/>
                </a:lnTo>
                <a:lnTo>
                  <a:pt x="775082" y="5795064"/>
                </a:lnTo>
                <a:lnTo>
                  <a:pt x="773684" y="5793100"/>
                </a:lnTo>
                <a:cubicBezTo>
                  <a:pt x="772318" y="5792594"/>
                  <a:pt x="770317" y="5793088"/>
                  <a:pt x="766313" y="5794072"/>
                </a:cubicBezTo>
                <a:lnTo>
                  <a:pt x="775082" y="5795064"/>
                </a:lnTo>
                <a:lnTo>
                  <a:pt x="777252" y="5798119"/>
                </a:lnTo>
                <a:cubicBezTo>
                  <a:pt x="755371" y="5790024"/>
                  <a:pt x="725485" y="5783899"/>
                  <a:pt x="725485" y="5783899"/>
                </a:cubicBezTo>
                <a:cubicBezTo>
                  <a:pt x="724201" y="5762869"/>
                  <a:pt x="853264" y="5800756"/>
                  <a:pt x="930924" y="5788379"/>
                </a:cubicBezTo>
                <a:cubicBezTo>
                  <a:pt x="938933" y="5786410"/>
                  <a:pt x="961351" y="5774149"/>
                  <a:pt x="969355" y="5772178"/>
                </a:cubicBezTo>
                <a:cubicBezTo>
                  <a:pt x="1021664" y="5766043"/>
                  <a:pt x="1086734" y="5764633"/>
                  <a:pt x="1157988" y="5760575"/>
                </a:cubicBezTo>
                <a:cubicBezTo>
                  <a:pt x="1172130" y="5760463"/>
                  <a:pt x="1237756" y="5761722"/>
                  <a:pt x="1300847" y="5762763"/>
                </a:cubicBezTo>
                <a:lnTo>
                  <a:pt x="1301047" y="5762765"/>
                </a:lnTo>
                <a:lnTo>
                  <a:pt x="1333853" y="5754138"/>
                </a:lnTo>
                <a:lnTo>
                  <a:pt x="1402779" y="5740819"/>
                </a:lnTo>
                <a:lnTo>
                  <a:pt x="1397732" y="5738036"/>
                </a:lnTo>
                <a:cubicBezTo>
                  <a:pt x="1392687" y="5735593"/>
                  <a:pt x="1388119" y="5733698"/>
                  <a:pt x="1385051" y="5732768"/>
                </a:cubicBezTo>
                <a:cubicBezTo>
                  <a:pt x="1366104" y="5730690"/>
                  <a:pt x="1198559" y="5730365"/>
                  <a:pt x="1307438" y="5723786"/>
                </a:cubicBezTo>
                <a:cubicBezTo>
                  <a:pt x="1423482" y="5716567"/>
                  <a:pt x="1209549" y="5713054"/>
                  <a:pt x="1181261" y="5713276"/>
                </a:cubicBezTo>
                <a:cubicBezTo>
                  <a:pt x="1105249" y="5710642"/>
                  <a:pt x="1039068" y="5706709"/>
                  <a:pt x="1012115" y="5706602"/>
                </a:cubicBezTo>
                <a:cubicBezTo>
                  <a:pt x="859537" y="5698661"/>
                  <a:pt x="717956" y="5693347"/>
                  <a:pt x="579971" y="5688131"/>
                </a:cubicBezTo>
                <a:lnTo>
                  <a:pt x="551181" y="5686877"/>
                </a:lnTo>
                <a:lnTo>
                  <a:pt x="581361" y="5677579"/>
                </a:lnTo>
                <a:lnTo>
                  <a:pt x="591505" y="5673732"/>
                </a:lnTo>
                <a:lnTo>
                  <a:pt x="681657" y="5675599"/>
                </a:lnTo>
                <a:cubicBezTo>
                  <a:pt x="737385" y="5676487"/>
                  <a:pt x="874507" y="5691044"/>
                  <a:pt x="915871" y="5680861"/>
                </a:cubicBezTo>
                <a:cubicBezTo>
                  <a:pt x="931884" y="5676919"/>
                  <a:pt x="923084" y="5658864"/>
                  <a:pt x="945012" y="5645600"/>
                </a:cubicBezTo>
                <a:cubicBezTo>
                  <a:pt x="975439" y="5631371"/>
                  <a:pt x="997810" y="5640469"/>
                  <a:pt x="1053049" y="5640354"/>
                </a:cubicBezTo>
                <a:cubicBezTo>
                  <a:pt x="1097351" y="5636188"/>
                  <a:pt x="1130710" y="5627976"/>
                  <a:pt x="1158996" y="5627754"/>
                </a:cubicBezTo>
                <a:lnTo>
                  <a:pt x="1192073" y="5627734"/>
                </a:lnTo>
                <a:lnTo>
                  <a:pt x="1190720" y="5627389"/>
                </a:lnTo>
                <a:cubicBezTo>
                  <a:pt x="1188552" y="5626495"/>
                  <a:pt x="1187626" y="5625549"/>
                  <a:pt x="1188258" y="5624549"/>
                </a:cubicBezTo>
                <a:cubicBezTo>
                  <a:pt x="1189737" y="5622220"/>
                  <a:pt x="1198783" y="5620272"/>
                  <a:pt x="1211970" y="5618676"/>
                </a:cubicBezTo>
                <a:lnTo>
                  <a:pt x="1236720" y="5616559"/>
                </a:lnTo>
                <a:lnTo>
                  <a:pt x="1225628" y="5611915"/>
                </a:lnTo>
                <a:cubicBezTo>
                  <a:pt x="1220302" y="5607888"/>
                  <a:pt x="1215979" y="5603618"/>
                  <a:pt x="1210509" y="5601594"/>
                </a:cubicBezTo>
                <a:cubicBezTo>
                  <a:pt x="1190229" y="5599845"/>
                  <a:pt x="1147260" y="5603681"/>
                  <a:pt x="1107543" y="5598851"/>
                </a:cubicBezTo>
                <a:cubicBezTo>
                  <a:pt x="1079257" y="5599075"/>
                  <a:pt x="945070" y="5590537"/>
                  <a:pt x="1033671" y="5582209"/>
                </a:cubicBezTo>
                <a:cubicBezTo>
                  <a:pt x="1087313" y="5575745"/>
                  <a:pt x="1156918" y="5586700"/>
                  <a:pt x="1183869" y="5586804"/>
                </a:cubicBezTo>
                <a:cubicBezTo>
                  <a:pt x="1212648" y="5587586"/>
                  <a:pt x="1234578" y="5574323"/>
                  <a:pt x="1242582" y="5572353"/>
                </a:cubicBezTo>
                <a:cubicBezTo>
                  <a:pt x="1262020" y="5575432"/>
                  <a:pt x="1274294" y="5579152"/>
                  <a:pt x="1301248" y="5579257"/>
                </a:cubicBezTo>
                <a:lnTo>
                  <a:pt x="1304378" y="5578487"/>
                </a:lnTo>
                <a:lnTo>
                  <a:pt x="1291640" y="5577822"/>
                </a:lnTo>
                <a:cubicBezTo>
                  <a:pt x="1281579" y="5576912"/>
                  <a:pt x="1276393" y="5575647"/>
                  <a:pt x="1274277" y="5574263"/>
                </a:cubicBezTo>
                <a:lnTo>
                  <a:pt x="1275174" y="5570593"/>
                </a:lnTo>
                <a:lnTo>
                  <a:pt x="1238422" y="5569464"/>
                </a:lnTo>
                <a:lnTo>
                  <a:pt x="1125232" y="5562602"/>
                </a:lnTo>
                <a:lnTo>
                  <a:pt x="1158029" y="5554771"/>
                </a:lnTo>
                <a:lnTo>
                  <a:pt x="1186064" y="5549488"/>
                </a:lnTo>
                <a:lnTo>
                  <a:pt x="1422421" y="5553100"/>
                </a:lnTo>
                <a:lnTo>
                  <a:pt x="1398881" y="5558439"/>
                </a:lnTo>
                <a:lnTo>
                  <a:pt x="1393474" y="5559947"/>
                </a:lnTo>
                <a:lnTo>
                  <a:pt x="1401739" y="5559923"/>
                </a:lnTo>
                <a:cubicBezTo>
                  <a:pt x="1412617" y="5559773"/>
                  <a:pt x="1421024" y="5559388"/>
                  <a:pt x="1425027" y="5558403"/>
                </a:cubicBezTo>
                <a:cubicBezTo>
                  <a:pt x="1425027" y="5558403"/>
                  <a:pt x="1425562" y="5554901"/>
                  <a:pt x="1426529" y="5549607"/>
                </a:cubicBezTo>
                <a:lnTo>
                  <a:pt x="1427092" y="5546932"/>
                </a:lnTo>
                <a:lnTo>
                  <a:pt x="1366783" y="5548240"/>
                </a:lnTo>
                <a:cubicBezTo>
                  <a:pt x="1338939" y="5548704"/>
                  <a:pt x="1311831" y="5548847"/>
                  <a:pt x="1286088" y="5548162"/>
                </a:cubicBezTo>
                <a:cubicBezTo>
                  <a:pt x="1240075" y="5548815"/>
                  <a:pt x="1192600" y="5546458"/>
                  <a:pt x="1144813" y="5543475"/>
                </a:cubicBezTo>
                <a:lnTo>
                  <a:pt x="1109289" y="5541378"/>
                </a:lnTo>
                <a:lnTo>
                  <a:pt x="1116813" y="5540130"/>
                </a:lnTo>
                <a:lnTo>
                  <a:pt x="1179172" y="5529618"/>
                </a:lnTo>
                <a:lnTo>
                  <a:pt x="1268791" y="5531072"/>
                </a:lnTo>
                <a:cubicBezTo>
                  <a:pt x="1335460" y="5536009"/>
                  <a:pt x="1439759" y="5538420"/>
                  <a:pt x="1362952" y="5515760"/>
                </a:cubicBezTo>
                <a:lnTo>
                  <a:pt x="1302333" y="5509335"/>
                </a:lnTo>
                <a:lnTo>
                  <a:pt x="1351082" y="5501861"/>
                </a:lnTo>
                <a:lnTo>
                  <a:pt x="1339698" y="5500150"/>
                </a:lnTo>
                <a:cubicBezTo>
                  <a:pt x="1329155" y="5498936"/>
                  <a:pt x="1322720" y="5498764"/>
                  <a:pt x="1323456" y="5500268"/>
                </a:cubicBezTo>
                <a:cubicBezTo>
                  <a:pt x="1322857" y="5485249"/>
                  <a:pt x="1357081" y="5488200"/>
                  <a:pt x="1397740" y="5490987"/>
                </a:cubicBezTo>
                <a:lnTo>
                  <a:pt x="1416089" y="5491895"/>
                </a:lnTo>
                <a:lnTo>
                  <a:pt x="1439862" y="5488249"/>
                </a:lnTo>
                <a:lnTo>
                  <a:pt x="1532858" y="5473942"/>
                </a:lnTo>
                <a:lnTo>
                  <a:pt x="1483891" y="5471450"/>
                </a:lnTo>
                <a:lnTo>
                  <a:pt x="1446320" y="5470573"/>
                </a:lnTo>
                <a:lnTo>
                  <a:pt x="1301905" y="5488442"/>
                </a:lnTo>
                <a:cubicBezTo>
                  <a:pt x="1222413" y="5497577"/>
                  <a:pt x="1263715" y="5484176"/>
                  <a:pt x="1309024" y="5473113"/>
                </a:cubicBezTo>
                <a:lnTo>
                  <a:pt x="1337481" y="5466816"/>
                </a:lnTo>
                <a:lnTo>
                  <a:pt x="1309884" y="5465533"/>
                </a:lnTo>
                <a:lnTo>
                  <a:pt x="1240737" y="5461435"/>
                </a:lnTo>
                <a:lnTo>
                  <a:pt x="1261504" y="5458293"/>
                </a:lnTo>
                <a:lnTo>
                  <a:pt x="1410860" y="5431291"/>
                </a:lnTo>
                <a:lnTo>
                  <a:pt x="1489772" y="5424500"/>
                </a:lnTo>
                <a:cubicBezTo>
                  <a:pt x="1539787" y="5422862"/>
                  <a:pt x="1518048" y="5421190"/>
                  <a:pt x="1484075" y="5418178"/>
                </a:cubicBezTo>
                <a:lnTo>
                  <a:pt x="1483641" y="5418132"/>
                </a:lnTo>
                <a:lnTo>
                  <a:pt x="1490090" y="5416967"/>
                </a:lnTo>
                <a:cubicBezTo>
                  <a:pt x="1567456" y="5403800"/>
                  <a:pt x="1647317" y="5391176"/>
                  <a:pt x="1733656" y="5378896"/>
                </a:cubicBezTo>
                <a:cubicBezTo>
                  <a:pt x="1737118" y="5377169"/>
                  <a:pt x="1761083" y="5373736"/>
                  <a:pt x="1783131" y="5369609"/>
                </a:cubicBezTo>
                <a:lnTo>
                  <a:pt x="1799182" y="5365941"/>
                </a:lnTo>
                <a:lnTo>
                  <a:pt x="1763825" y="5369716"/>
                </a:lnTo>
                <a:cubicBezTo>
                  <a:pt x="1637462" y="5388524"/>
                  <a:pt x="1525239" y="5417929"/>
                  <a:pt x="1380567" y="5428225"/>
                </a:cubicBezTo>
                <a:lnTo>
                  <a:pt x="1464841" y="5411611"/>
                </a:lnTo>
                <a:lnTo>
                  <a:pt x="1447847" y="5414268"/>
                </a:lnTo>
                <a:lnTo>
                  <a:pt x="1431377" y="5412492"/>
                </a:lnTo>
                <a:cubicBezTo>
                  <a:pt x="1415710" y="5410151"/>
                  <a:pt x="1404424" y="5407311"/>
                  <a:pt x="1404959" y="5403808"/>
                </a:cubicBezTo>
                <a:cubicBezTo>
                  <a:pt x="1400986" y="5395659"/>
                  <a:pt x="1519533" y="5393336"/>
                  <a:pt x="1584266" y="5388404"/>
                </a:cubicBezTo>
                <a:lnTo>
                  <a:pt x="1604627" y="5386210"/>
                </a:lnTo>
                <a:lnTo>
                  <a:pt x="1617495" y="5384037"/>
                </a:lnTo>
                <a:lnTo>
                  <a:pt x="1624833" y="5380698"/>
                </a:lnTo>
                <a:cubicBezTo>
                  <a:pt x="1623526" y="5379024"/>
                  <a:pt x="1617247" y="5377112"/>
                  <a:pt x="1604581" y="5374894"/>
                </a:cubicBezTo>
                <a:cubicBezTo>
                  <a:pt x="1597508" y="5374948"/>
                  <a:pt x="1581050" y="5374718"/>
                  <a:pt x="1560245" y="5374150"/>
                </a:cubicBezTo>
                <a:lnTo>
                  <a:pt x="1500139" y="5371800"/>
                </a:lnTo>
                <a:lnTo>
                  <a:pt x="1466109" y="5377686"/>
                </a:lnTo>
                <a:cubicBezTo>
                  <a:pt x="1444746" y="5380749"/>
                  <a:pt x="1423190" y="5382979"/>
                  <a:pt x="1401391" y="5383677"/>
                </a:cubicBezTo>
                <a:cubicBezTo>
                  <a:pt x="1416027" y="5379946"/>
                  <a:pt x="1429072" y="5376944"/>
                  <a:pt x="1441205" y="5374342"/>
                </a:cubicBezTo>
                <a:lnTo>
                  <a:pt x="1463913" y="5369773"/>
                </a:lnTo>
                <a:lnTo>
                  <a:pt x="1454339" y="5369177"/>
                </a:lnTo>
                <a:lnTo>
                  <a:pt x="1425939" y="5366555"/>
                </a:lnTo>
                <a:lnTo>
                  <a:pt x="1352735" y="5379200"/>
                </a:lnTo>
                <a:cubicBezTo>
                  <a:pt x="1230569" y="5399527"/>
                  <a:pt x="1129627" y="5414211"/>
                  <a:pt x="977690" y="5438874"/>
                </a:cubicBezTo>
                <a:cubicBezTo>
                  <a:pt x="977690" y="5438874"/>
                  <a:pt x="976139" y="5439322"/>
                  <a:pt x="973420" y="5440067"/>
                </a:cubicBezTo>
                <a:lnTo>
                  <a:pt x="972282" y="5440366"/>
                </a:lnTo>
                <a:lnTo>
                  <a:pt x="991280" y="5439739"/>
                </a:lnTo>
                <a:cubicBezTo>
                  <a:pt x="1048223" y="5440573"/>
                  <a:pt x="1121249" y="5447244"/>
                  <a:pt x="1147471" y="5445846"/>
                </a:cubicBezTo>
                <a:lnTo>
                  <a:pt x="1281378" y="5440354"/>
                </a:lnTo>
                <a:lnTo>
                  <a:pt x="1171553" y="5457625"/>
                </a:lnTo>
                <a:lnTo>
                  <a:pt x="1157319" y="5456850"/>
                </a:lnTo>
                <a:cubicBezTo>
                  <a:pt x="1130036" y="5455684"/>
                  <a:pt x="1098757" y="5454748"/>
                  <a:pt x="1058870" y="5454174"/>
                </a:cubicBezTo>
                <a:cubicBezTo>
                  <a:pt x="1048213" y="5453005"/>
                  <a:pt x="990536" y="5452391"/>
                  <a:pt x="954507" y="5450226"/>
                </a:cubicBezTo>
                <a:lnTo>
                  <a:pt x="937794" y="5448469"/>
                </a:lnTo>
                <a:lnTo>
                  <a:pt x="927849" y="5450686"/>
                </a:lnTo>
                <a:cubicBezTo>
                  <a:pt x="902839" y="5455329"/>
                  <a:pt x="877649" y="5457444"/>
                  <a:pt x="876935" y="5447337"/>
                </a:cubicBezTo>
                <a:cubicBezTo>
                  <a:pt x="885591" y="5436406"/>
                  <a:pt x="1041459" y="5420242"/>
                  <a:pt x="1047393" y="5417278"/>
                </a:cubicBezTo>
                <a:cubicBezTo>
                  <a:pt x="1124094" y="5403204"/>
                  <a:pt x="1197407" y="5390547"/>
                  <a:pt x="1271375" y="5377424"/>
                </a:cubicBezTo>
                <a:lnTo>
                  <a:pt x="1394655" y="5354360"/>
                </a:lnTo>
                <a:lnTo>
                  <a:pt x="1397633" y="5349598"/>
                </a:lnTo>
                <a:cubicBezTo>
                  <a:pt x="1401702" y="5345592"/>
                  <a:pt x="1407374" y="5340933"/>
                  <a:pt x="1412898" y="5336554"/>
                </a:cubicBezTo>
                <a:lnTo>
                  <a:pt x="1414522" y="5335271"/>
                </a:lnTo>
                <a:lnTo>
                  <a:pt x="1385258" y="5340354"/>
                </a:lnTo>
                <a:cubicBezTo>
                  <a:pt x="1348381" y="5347018"/>
                  <a:pt x="1317311" y="5353244"/>
                  <a:pt x="1311285" y="5353775"/>
                </a:cubicBezTo>
                <a:cubicBezTo>
                  <a:pt x="1142516" y="5384090"/>
                  <a:pt x="961925" y="5412597"/>
                  <a:pt x="758596" y="5452467"/>
                </a:cubicBezTo>
                <a:cubicBezTo>
                  <a:pt x="758596" y="5452467"/>
                  <a:pt x="650875" y="5472117"/>
                  <a:pt x="664475" y="5458717"/>
                </a:cubicBezTo>
                <a:lnTo>
                  <a:pt x="693438" y="5452695"/>
                </a:lnTo>
                <a:lnTo>
                  <a:pt x="735600" y="5452091"/>
                </a:lnTo>
                <a:cubicBezTo>
                  <a:pt x="752108" y="5451468"/>
                  <a:pt x="765217" y="5450383"/>
                  <a:pt x="770848" y="5448524"/>
                </a:cubicBezTo>
                <a:lnTo>
                  <a:pt x="761747" y="5440739"/>
                </a:lnTo>
                <a:lnTo>
                  <a:pt x="772195" y="5439064"/>
                </a:lnTo>
                <a:cubicBezTo>
                  <a:pt x="760332" y="5444989"/>
                  <a:pt x="883125" y="5424417"/>
                  <a:pt x="869828" y="5410128"/>
                </a:cubicBezTo>
                <a:cubicBezTo>
                  <a:pt x="865629" y="5405616"/>
                  <a:pt x="747034" y="5430701"/>
                  <a:pt x="724047" y="5435573"/>
                </a:cubicBezTo>
                <a:lnTo>
                  <a:pt x="714879" y="5436990"/>
                </a:lnTo>
                <a:lnTo>
                  <a:pt x="713597" y="5436899"/>
                </a:lnTo>
                <a:lnTo>
                  <a:pt x="683935" y="5436913"/>
                </a:lnTo>
                <a:lnTo>
                  <a:pt x="890042" y="5395077"/>
                </a:lnTo>
                <a:cubicBezTo>
                  <a:pt x="994610" y="5375344"/>
                  <a:pt x="1101835" y="5355939"/>
                  <a:pt x="1212521" y="5334804"/>
                </a:cubicBezTo>
                <a:cubicBezTo>
                  <a:pt x="1212521" y="5334804"/>
                  <a:pt x="1232932" y="5340101"/>
                  <a:pt x="1244600" y="5336442"/>
                </a:cubicBezTo>
                <a:lnTo>
                  <a:pt x="1252044" y="5329487"/>
                </a:lnTo>
                <a:lnTo>
                  <a:pt x="1252618" y="5329418"/>
                </a:lnTo>
                <a:cubicBezTo>
                  <a:pt x="1307130" y="5321779"/>
                  <a:pt x="1364403" y="5312220"/>
                  <a:pt x="1420753" y="5305328"/>
                </a:cubicBezTo>
                <a:cubicBezTo>
                  <a:pt x="1609038" y="5286379"/>
                  <a:pt x="1808004" y="5260242"/>
                  <a:pt x="1991376" y="5231613"/>
                </a:cubicBezTo>
                <a:cubicBezTo>
                  <a:pt x="2083578" y="5217189"/>
                  <a:pt x="2159163" y="5212024"/>
                  <a:pt x="2207085" y="5176414"/>
                </a:cubicBezTo>
                <a:lnTo>
                  <a:pt x="2207235" y="5176330"/>
                </a:lnTo>
                <a:lnTo>
                  <a:pt x="2205124" y="5176607"/>
                </a:lnTo>
                <a:cubicBezTo>
                  <a:pt x="1986294" y="5205844"/>
                  <a:pt x="1766309" y="5235597"/>
                  <a:pt x="1554028" y="5264248"/>
                </a:cubicBezTo>
                <a:cubicBezTo>
                  <a:pt x="1522244" y="5266425"/>
                  <a:pt x="1487157" y="5271734"/>
                  <a:pt x="1451365" y="5276194"/>
                </a:cubicBezTo>
                <a:lnTo>
                  <a:pt x="1383491" y="5280541"/>
                </a:lnTo>
                <a:lnTo>
                  <a:pt x="1384299" y="5280407"/>
                </a:lnTo>
                <a:lnTo>
                  <a:pt x="1400337" y="5275149"/>
                </a:lnTo>
                <a:cubicBezTo>
                  <a:pt x="1404787" y="5272926"/>
                  <a:pt x="1404677" y="5271739"/>
                  <a:pt x="1402014" y="5271212"/>
                </a:cubicBezTo>
                <a:cubicBezTo>
                  <a:pt x="1394022" y="5269627"/>
                  <a:pt x="1363022" y="5273959"/>
                  <a:pt x="1363022" y="5273959"/>
                </a:cubicBezTo>
                <a:lnTo>
                  <a:pt x="1367571" y="5281561"/>
                </a:lnTo>
                <a:lnTo>
                  <a:pt x="1344470" y="5283041"/>
                </a:lnTo>
                <a:lnTo>
                  <a:pt x="1333287" y="5281184"/>
                </a:lnTo>
                <a:lnTo>
                  <a:pt x="1333401" y="5281040"/>
                </a:lnTo>
                <a:lnTo>
                  <a:pt x="1332869" y="5281115"/>
                </a:lnTo>
                <a:lnTo>
                  <a:pt x="1320307" y="5279029"/>
                </a:lnTo>
                <a:cubicBezTo>
                  <a:pt x="1315063" y="5277611"/>
                  <a:pt x="1312475" y="5276123"/>
                  <a:pt x="1312075" y="5274598"/>
                </a:cubicBezTo>
                <a:lnTo>
                  <a:pt x="1316294" y="5272631"/>
                </a:lnTo>
                <a:lnTo>
                  <a:pt x="1382503" y="5260844"/>
                </a:lnTo>
                <a:lnTo>
                  <a:pt x="1367298" y="5262251"/>
                </a:lnTo>
                <a:lnTo>
                  <a:pt x="1403703" y="5253951"/>
                </a:lnTo>
                <a:lnTo>
                  <a:pt x="1440282" y="5249699"/>
                </a:lnTo>
                <a:cubicBezTo>
                  <a:pt x="1559078" y="5228743"/>
                  <a:pt x="1682188" y="5215178"/>
                  <a:pt x="1808423" y="5192241"/>
                </a:cubicBezTo>
                <a:cubicBezTo>
                  <a:pt x="1854366" y="5179770"/>
                  <a:pt x="1752810" y="5193052"/>
                  <a:pt x="1723299" y="5196877"/>
                </a:cubicBezTo>
                <a:lnTo>
                  <a:pt x="1707450" y="5198632"/>
                </a:lnTo>
                <a:lnTo>
                  <a:pt x="1813300" y="5174986"/>
                </a:lnTo>
                <a:cubicBezTo>
                  <a:pt x="1826597" y="5189274"/>
                  <a:pt x="1833824" y="5158127"/>
                  <a:pt x="1813300" y="5174986"/>
                </a:cubicBezTo>
                <a:lnTo>
                  <a:pt x="1743432" y="5184532"/>
                </a:lnTo>
                <a:lnTo>
                  <a:pt x="1598035" y="5204399"/>
                </a:lnTo>
                <a:lnTo>
                  <a:pt x="1587728" y="5202604"/>
                </a:lnTo>
                <a:cubicBezTo>
                  <a:pt x="1575167" y="5200552"/>
                  <a:pt x="1565014" y="5198698"/>
                  <a:pt x="1564281" y="5197194"/>
                </a:cubicBezTo>
                <a:cubicBezTo>
                  <a:pt x="1561348" y="5191176"/>
                  <a:pt x="1708614" y="5189752"/>
                  <a:pt x="1741973" y="5181540"/>
                </a:cubicBezTo>
                <a:cubicBezTo>
                  <a:pt x="1691316" y="5172663"/>
                  <a:pt x="1668895" y="5184923"/>
                  <a:pt x="1602715" y="5180991"/>
                </a:cubicBezTo>
                <a:cubicBezTo>
                  <a:pt x="1602715" y="5180991"/>
                  <a:pt x="1568633" y="5182359"/>
                  <a:pt x="1534186" y="5182974"/>
                </a:cubicBezTo>
                <a:lnTo>
                  <a:pt x="1492792" y="5183055"/>
                </a:lnTo>
                <a:lnTo>
                  <a:pt x="1514761" y="5175307"/>
                </a:lnTo>
                <a:cubicBezTo>
                  <a:pt x="1521938" y="5174108"/>
                  <a:pt x="1532141" y="5173141"/>
                  <a:pt x="1544276" y="5172105"/>
                </a:cubicBezTo>
                <a:lnTo>
                  <a:pt x="1563492" y="5170413"/>
                </a:lnTo>
                <a:lnTo>
                  <a:pt x="1585365" y="5168488"/>
                </a:lnTo>
                <a:cubicBezTo>
                  <a:pt x="1615147" y="5165539"/>
                  <a:pt x="1648247" y="5161115"/>
                  <a:pt x="1675858" y="5152813"/>
                </a:cubicBezTo>
                <a:cubicBezTo>
                  <a:pt x="1767747" y="5127873"/>
                  <a:pt x="1622563" y="5143282"/>
                  <a:pt x="1592532" y="5148670"/>
                </a:cubicBezTo>
                <a:lnTo>
                  <a:pt x="1544615" y="5154756"/>
                </a:lnTo>
                <a:lnTo>
                  <a:pt x="1559266" y="5150118"/>
                </a:lnTo>
                <a:cubicBezTo>
                  <a:pt x="1558535" y="5148613"/>
                  <a:pt x="1535224" y="5146978"/>
                  <a:pt x="1503351" y="5145257"/>
                </a:cubicBezTo>
                <a:lnTo>
                  <a:pt x="1443576" y="5142262"/>
                </a:lnTo>
                <a:lnTo>
                  <a:pt x="1529563" y="5127481"/>
                </a:lnTo>
                <a:lnTo>
                  <a:pt x="1558357" y="5119392"/>
                </a:lnTo>
                <a:lnTo>
                  <a:pt x="1632711" y="5110693"/>
                </a:lnTo>
                <a:cubicBezTo>
                  <a:pt x="1694357" y="5102259"/>
                  <a:pt x="1739942" y="5119128"/>
                  <a:pt x="1805327" y="5103031"/>
                </a:cubicBezTo>
                <a:cubicBezTo>
                  <a:pt x="1805327" y="5103031"/>
                  <a:pt x="1805725" y="5103845"/>
                  <a:pt x="1806220" y="5104865"/>
                </a:cubicBezTo>
                <a:lnTo>
                  <a:pt x="1807338" y="5107156"/>
                </a:lnTo>
                <a:lnTo>
                  <a:pt x="1808008" y="5108532"/>
                </a:lnTo>
                <a:cubicBezTo>
                  <a:pt x="1808307" y="5109143"/>
                  <a:pt x="1808108" y="5108736"/>
                  <a:pt x="1807712" y="5107921"/>
                </a:cubicBezTo>
                <a:lnTo>
                  <a:pt x="1807338" y="5107156"/>
                </a:lnTo>
                <a:lnTo>
                  <a:pt x="1805327" y="5103031"/>
                </a:lnTo>
                <a:cubicBezTo>
                  <a:pt x="1787951" y="5081186"/>
                  <a:pt x="1695038" y="5097527"/>
                  <a:pt x="1638994" y="5100686"/>
                </a:cubicBezTo>
                <a:lnTo>
                  <a:pt x="1623925" y="5099492"/>
                </a:lnTo>
                <a:lnTo>
                  <a:pt x="1638690" y="5094865"/>
                </a:lnTo>
                <a:cubicBezTo>
                  <a:pt x="1697424" y="5084682"/>
                  <a:pt x="1723813" y="5090230"/>
                  <a:pt x="1752130" y="5069641"/>
                </a:cubicBezTo>
                <a:cubicBezTo>
                  <a:pt x="1771686" y="5051625"/>
                  <a:pt x="1757182" y="5034137"/>
                  <a:pt x="1773095" y="5027053"/>
                </a:cubicBezTo>
                <a:cubicBezTo>
                  <a:pt x="1814205" y="5008753"/>
                  <a:pt x="1964225" y="4999172"/>
                  <a:pt x="2023764" y="4989960"/>
                </a:cubicBezTo>
                <a:lnTo>
                  <a:pt x="2288924" y="4950250"/>
                </a:lnTo>
                <a:lnTo>
                  <a:pt x="2290625" y="4947305"/>
                </a:lnTo>
                <a:lnTo>
                  <a:pt x="2295480" y="4937068"/>
                </a:lnTo>
                <a:lnTo>
                  <a:pt x="2128372" y="4958192"/>
                </a:lnTo>
                <a:cubicBezTo>
                  <a:pt x="1980093" y="4977807"/>
                  <a:pt x="1827959" y="4997975"/>
                  <a:pt x="1663378" y="5017364"/>
                </a:cubicBezTo>
                <a:cubicBezTo>
                  <a:pt x="1634675" y="5022160"/>
                  <a:pt x="1563148" y="5030056"/>
                  <a:pt x="1481532" y="5041112"/>
                </a:cubicBezTo>
                <a:cubicBezTo>
                  <a:pt x="1474025" y="5042459"/>
                  <a:pt x="1454108" y="5045671"/>
                  <a:pt x="1430349" y="5049284"/>
                </a:cubicBezTo>
                <a:lnTo>
                  <a:pt x="1394925" y="5054329"/>
                </a:lnTo>
                <a:lnTo>
                  <a:pt x="1391879" y="5052011"/>
                </a:lnTo>
                <a:lnTo>
                  <a:pt x="1369088" y="5046732"/>
                </a:lnTo>
                <a:lnTo>
                  <a:pt x="1374219" y="5045439"/>
                </a:lnTo>
                <a:cubicBezTo>
                  <a:pt x="1386198" y="5041966"/>
                  <a:pt x="1383423" y="5041383"/>
                  <a:pt x="1372923" y="5042346"/>
                </a:cubicBezTo>
                <a:lnTo>
                  <a:pt x="1357836" y="5044125"/>
                </a:lnTo>
                <a:lnTo>
                  <a:pt x="1355210" y="5043517"/>
                </a:lnTo>
                <a:cubicBezTo>
                  <a:pt x="1316339" y="5038656"/>
                  <a:pt x="1271714" y="5043111"/>
                  <a:pt x="1228916" y="5042693"/>
                </a:cubicBezTo>
                <a:lnTo>
                  <a:pt x="1214125" y="5042734"/>
                </a:lnTo>
                <a:lnTo>
                  <a:pt x="1209465" y="5040465"/>
                </a:lnTo>
                <a:cubicBezTo>
                  <a:pt x="1205557" y="5037840"/>
                  <a:pt x="1203392" y="5035229"/>
                  <a:pt x="1204172" y="5032886"/>
                </a:cubicBezTo>
                <a:cubicBezTo>
                  <a:pt x="1206162" y="5032001"/>
                  <a:pt x="1223320" y="5029019"/>
                  <a:pt x="1248408" y="5024958"/>
                </a:cubicBezTo>
                <a:lnTo>
                  <a:pt x="1322666" y="5013319"/>
                </a:lnTo>
                <a:lnTo>
                  <a:pt x="1429027" y="5014780"/>
                </a:lnTo>
                <a:cubicBezTo>
                  <a:pt x="1462252" y="5011657"/>
                  <a:pt x="1602303" y="5013836"/>
                  <a:pt x="1610961" y="5006017"/>
                </a:cubicBezTo>
                <a:lnTo>
                  <a:pt x="1609555" y="5005140"/>
                </a:lnTo>
                <a:lnTo>
                  <a:pt x="1530619" y="5005366"/>
                </a:lnTo>
                <a:lnTo>
                  <a:pt x="1411784" y="4999577"/>
                </a:lnTo>
                <a:lnTo>
                  <a:pt x="1436175" y="4995831"/>
                </a:lnTo>
                <a:cubicBezTo>
                  <a:pt x="1464023" y="4991540"/>
                  <a:pt x="1485318" y="4988213"/>
                  <a:pt x="1492827" y="4986866"/>
                </a:cubicBezTo>
                <a:cubicBezTo>
                  <a:pt x="1567477" y="4969599"/>
                  <a:pt x="1636299" y="4956256"/>
                  <a:pt x="1690199" y="4940242"/>
                </a:cubicBezTo>
                <a:cubicBezTo>
                  <a:pt x="1698156" y="4936700"/>
                  <a:pt x="1718516" y="4919656"/>
                  <a:pt x="1726472" y="4916114"/>
                </a:cubicBezTo>
                <a:cubicBezTo>
                  <a:pt x="1805569" y="4888885"/>
                  <a:pt x="1953660" y="4905438"/>
                  <a:pt x="1946307" y="4883436"/>
                </a:cubicBezTo>
                <a:cubicBezTo>
                  <a:pt x="1946307" y="4883436"/>
                  <a:pt x="1912766" y="4882403"/>
                  <a:pt x="1887184" y="4877829"/>
                </a:cubicBezTo>
                <a:cubicBezTo>
                  <a:pt x="1871768" y="4880035"/>
                  <a:pt x="1858540" y="4881601"/>
                  <a:pt x="1857380" y="4882117"/>
                </a:cubicBezTo>
                <a:lnTo>
                  <a:pt x="1873941" y="4881339"/>
                </a:lnTo>
                <a:lnTo>
                  <a:pt x="1861323" y="4884684"/>
                </a:lnTo>
                <a:cubicBezTo>
                  <a:pt x="1853780" y="4885715"/>
                  <a:pt x="1848391" y="4885785"/>
                  <a:pt x="1848391" y="4885785"/>
                </a:cubicBezTo>
                <a:cubicBezTo>
                  <a:pt x="1848391" y="4885785"/>
                  <a:pt x="1833887" y="4868297"/>
                  <a:pt x="1811007" y="4869171"/>
                </a:cubicBezTo>
                <a:cubicBezTo>
                  <a:pt x="1763350" y="4866441"/>
                  <a:pt x="1641954" y="4895207"/>
                  <a:pt x="1599132" y="4898306"/>
                </a:cubicBezTo>
                <a:cubicBezTo>
                  <a:pt x="1591175" y="4901848"/>
                  <a:pt x="1580701" y="4889218"/>
                  <a:pt x="1567908" y="4886931"/>
                </a:cubicBezTo>
                <a:cubicBezTo>
                  <a:pt x="1507460" y="4881914"/>
                  <a:pt x="1389570" y="4917100"/>
                  <a:pt x="1317239" y="4924023"/>
                </a:cubicBezTo>
                <a:cubicBezTo>
                  <a:pt x="1249223" y="4938338"/>
                  <a:pt x="1165292" y="4959738"/>
                  <a:pt x="1064253" y="4971458"/>
                </a:cubicBezTo>
                <a:cubicBezTo>
                  <a:pt x="1064253" y="4971458"/>
                  <a:pt x="1042180" y="4973303"/>
                  <a:pt x="1036540" y="4966502"/>
                </a:cubicBezTo>
                <a:cubicBezTo>
                  <a:pt x="1052066" y="4943628"/>
                  <a:pt x="1239552" y="4926680"/>
                  <a:pt x="1277540" y="4917751"/>
                </a:cubicBezTo>
                <a:lnTo>
                  <a:pt x="1306877" y="4912245"/>
                </a:lnTo>
                <a:lnTo>
                  <a:pt x="1317378" y="4912608"/>
                </a:lnTo>
                <a:lnTo>
                  <a:pt x="1308747" y="4911894"/>
                </a:lnTo>
                <a:lnTo>
                  <a:pt x="1587296" y="4859613"/>
                </a:lnTo>
                <a:cubicBezTo>
                  <a:pt x="1690471" y="4842057"/>
                  <a:pt x="1793662" y="4826092"/>
                  <a:pt x="1897152" y="4811036"/>
                </a:cubicBezTo>
                <a:lnTo>
                  <a:pt x="2421079" y="4740017"/>
                </a:lnTo>
                <a:lnTo>
                  <a:pt x="2429719" y="4733609"/>
                </a:lnTo>
                <a:lnTo>
                  <a:pt x="2426910" y="4722752"/>
                </a:lnTo>
                <a:lnTo>
                  <a:pt x="2361852" y="4730711"/>
                </a:lnTo>
                <a:cubicBezTo>
                  <a:pt x="2302264" y="4737950"/>
                  <a:pt x="2242898" y="4744090"/>
                  <a:pt x="2182904" y="4746188"/>
                </a:cubicBezTo>
                <a:cubicBezTo>
                  <a:pt x="2232047" y="4734289"/>
                  <a:pt x="2280643" y="4725292"/>
                  <a:pt x="2328983" y="4717763"/>
                </a:cubicBezTo>
                <a:lnTo>
                  <a:pt x="2435889" y="4703244"/>
                </a:lnTo>
                <a:lnTo>
                  <a:pt x="2426833" y="4692918"/>
                </a:lnTo>
                <a:lnTo>
                  <a:pt x="2419125" y="4687943"/>
                </a:lnTo>
                <a:lnTo>
                  <a:pt x="2362933" y="4693981"/>
                </a:lnTo>
                <a:cubicBezTo>
                  <a:pt x="2230328" y="4709778"/>
                  <a:pt x="2097720" y="4725576"/>
                  <a:pt x="1961155" y="4737150"/>
                </a:cubicBezTo>
                <a:cubicBezTo>
                  <a:pt x="1809953" y="4748588"/>
                  <a:pt x="1666570" y="4784231"/>
                  <a:pt x="1517237" y="4805312"/>
                </a:cubicBezTo>
                <a:lnTo>
                  <a:pt x="1511577" y="4805863"/>
                </a:lnTo>
                <a:lnTo>
                  <a:pt x="1499689" y="4799513"/>
                </a:lnTo>
                <a:cubicBezTo>
                  <a:pt x="1494191" y="4798198"/>
                  <a:pt x="1489120" y="4797760"/>
                  <a:pt x="1489120" y="4797760"/>
                </a:cubicBezTo>
                <a:lnTo>
                  <a:pt x="1412266" y="4797212"/>
                </a:lnTo>
                <a:lnTo>
                  <a:pt x="1401683" y="4795975"/>
                </a:lnTo>
                <a:lnTo>
                  <a:pt x="1392459" y="4797072"/>
                </a:lnTo>
                <a:lnTo>
                  <a:pt x="1358831" y="4796832"/>
                </a:lnTo>
                <a:cubicBezTo>
                  <a:pt x="1318905" y="4798092"/>
                  <a:pt x="1282613" y="4800286"/>
                  <a:pt x="1250322" y="4801494"/>
                </a:cubicBezTo>
                <a:lnTo>
                  <a:pt x="1214251" y="4800895"/>
                </a:lnTo>
                <a:lnTo>
                  <a:pt x="1224222" y="4798089"/>
                </a:lnTo>
                <a:cubicBezTo>
                  <a:pt x="1298159" y="4780204"/>
                  <a:pt x="1351165" y="4775563"/>
                  <a:pt x="1436247" y="4756647"/>
                </a:cubicBezTo>
                <a:cubicBezTo>
                  <a:pt x="1592508" y="4728322"/>
                  <a:pt x="1461441" y="4745430"/>
                  <a:pt x="1408145" y="4735899"/>
                </a:cubicBezTo>
                <a:cubicBezTo>
                  <a:pt x="1367641" y="4728655"/>
                  <a:pt x="1464565" y="4736059"/>
                  <a:pt x="1441296" y="4721141"/>
                </a:cubicBezTo>
                <a:cubicBezTo>
                  <a:pt x="1418030" y="4706223"/>
                  <a:pt x="1330979" y="4736994"/>
                  <a:pt x="1288155" y="4740092"/>
                </a:cubicBezTo>
                <a:cubicBezTo>
                  <a:pt x="1241404" y="4751593"/>
                  <a:pt x="1187507" y="4767606"/>
                  <a:pt x="1131893" y="4768417"/>
                </a:cubicBezTo>
                <a:cubicBezTo>
                  <a:pt x="1131893" y="4768417"/>
                  <a:pt x="1121417" y="4755788"/>
                  <a:pt x="1108626" y="4753499"/>
                </a:cubicBezTo>
                <a:cubicBezTo>
                  <a:pt x="1086551" y="4755345"/>
                  <a:pt x="955486" y="4772451"/>
                  <a:pt x="925454" y="4777840"/>
                </a:cubicBezTo>
                <a:cubicBezTo>
                  <a:pt x="769795" y="4780619"/>
                  <a:pt x="1020464" y="4743526"/>
                  <a:pt x="1066408" y="4731056"/>
                </a:cubicBezTo>
                <a:lnTo>
                  <a:pt x="1149638" y="4717992"/>
                </a:lnTo>
                <a:lnTo>
                  <a:pt x="1160821" y="4718162"/>
                </a:lnTo>
                <a:cubicBezTo>
                  <a:pt x="1239005" y="4719456"/>
                  <a:pt x="1372252" y="4722045"/>
                  <a:pt x="1378257" y="4720567"/>
                </a:cubicBezTo>
                <a:cubicBezTo>
                  <a:pt x="1380794" y="4716574"/>
                  <a:pt x="1373001" y="4709785"/>
                  <a:pt x="1363039" y="4703529"/>
                </a:cubicBezTo>
                <a:lnTo>
                  <a:pt x="1349462" y="4696874"/>
                </a:lnTo>
                <a:lnTo>
                  <a:pt x="1310664" y="4690093"/>
                </a:lnTo>
                <a:lnTo>
                  <a:pt x="1303417" y="4688455"/>
                </a:lnTo>
                <a:lnTo>
                  <a:pt x="1299381" y="4688340"/>
                </a:lnTo>
                <a:lnTo>
                  <a:pt x="1285117" y="4687938"/>
                </a:lnTo>
                <a:lnTo>
                  <a:pt x="1358955" y="4670228"/>
                </a:lnTo>
                <a:cubicBezTo>
                  <a:pt x="1452691" y="4649639"/>
                  <a:pt x="1536115" y="4635700"/>
                  <a:pt x="1639489" y="4607642"/>
                </a:cubicBezTo>
                <a:cubicBezTo>
                  <a:pt x="1687950" y="4611343"/>
                  <a:pt x="1709712" y="4603650"/>
                  <a:pt x="1708479" y="4598879"/>
                </a:cubicBezTo>
                <a:cubicBezTo>
                  <a:pt x="1707862" y="4596493"/>
                  <a:pt x="1701495" y="4594836"/>
                  <a:pt x="1689845" y="4595701"/>
                </a:cubicBezTo>
                <a:cubicBezTo>
                  <a:pt x="1678190" y="4596565"/>
                  <a:pt x="1661251" y="4599949"/>
                  <a:pt x="1639489" y="4607642"/>
                </a:cubicBezTo>
                <a:cubicBezTo>
                  <a:pt x="1511541" y="4615378"/>
                  <a:pt x="1402416" y="4647992"/>
                  <a:pt x="1271349" y="4665100"/>
                </a:cubicBezTo>
                <a:lnTo>
                  <a:pt x="1184296" y="4681545"/>
                </a:lnTo>
                <a:lnTo>
                  <a:pt x="1163955" y="4680659"/>
                </a:lnTo>
                <a:lnTo>
                  <a:pt x="1194733" y="4671174"/>
                </a:lnTo>
                <a:lnTo>
                  <a:pt x="1178989" y="4670735"/>
                </a:lnTo>
                <a:cubicBezTo>
                  <a:pt x="1156767" y="4670324"/>
                  <a:pt x="1138094" y="4670146"/>
                  <a:pt x="1131022" y="4670202"/>
                </a:cubicBezTo>
                <a:cubicBezTo>
                  <a:pt x="1055008" y="4667569"/>
                  <a:pt x="988827" y="4663635"/>
                  <a:pt x="961875" y="4663530"/>
                </a:cubicBezTo>
                <a:lnTo>
                  <a:pt x="850594" y="4658377"/>
                </a:lnTo>
                <a:lnTo>
                  <a:pt x="954644" y="4627498"/>
                </a:lnTo>
                <a:cubicBezTo>
                  <a:pt x="1000398" y="4616441"/>
                  <a:pt x="1048960" y="4607128"/>
                  <a:pt x="1103716" y="4598718"/>
                </a:cubicBezTo>
                <a:cubicBezTo>
                  <a:pt x="1283850" y="4559768"/>
                  <a:pt x="894157" y="4617509"/>
                  <a:pt x="889321" y="4611680"/>
                </a:cubicBezTo>
                <a:lnTo>
                  <a:pt x="919665" y="4595577"/>
                </a:lnTo>
                <a:lnTo>
                  <a:pt x="939487" y="4594611"/>
                </a:lnTo>
                <a:cubicBezTo>
                  <a:pt x="955788" y="4595093"/>
                  <a:pt x="975189" y="4597338"/>
                  <a:pt x="1002811" y="4597280"/>
                </a:cubicBezTo>
                <a:cubicBezTo>
                  <a:pt x="1047110" y="4593115"/>
                  <a:pt x="1080470" y="4584903"/>
                  <a:pt x="1108758" y="4584681"/>
                </a:cubicBezTo>
                <a:cubicBezTo>
                  <a:pt x="1227736" y="4583481"/>
                  <a:pt x="1330700" y="4586223"/>
                  <a:pt x="1459019" y="4582724"/>
                </a:cubicBezTo>
                <a:cubicBezTo>
                  <a:pt x="1459019" y="4582724"/>
                  <a:pt x="1567849" y="4597503"/>
                  <a:pt x="1569987" y="4583495"/>
                </a:cubicBezTo>
                <a:cubicBezTo>
                  <a:pt x="1572948" y="4578834"/>
                  <a:pt x="1539612" y="4576366"/>
                  <a:pt x="1512503" y="4575175"/>
                </a:cubicBezTo>
                <a:lnTo>
                  <a:pt x="1491813" y="4574538"/>
                </a:lnTo>
                <a:lnTo>
                  <a:pt x="1492377" y="4574513"/>
                </a:lnTo>
                <a:lnTo>
                  <a:pt x="1488332" y="4574431"/>
                </a:lnTo>
                <a:lnTo>
                  <a:pt x="1481825" y="4574231"/>
                </a:lnTo>
                <a:cubicBezTo>
                  <a:pt x="1479262" y="4574194"/>
                  <a:pt x="1478416" y="4574211"/>
                  <a:pt x="1479954" y="4574261"/>
                </a:cubicBezTo>
                <a:lnTo>
                  <a:pt x="1488332" y="4574431"/>
                </a:lnTo>
                <a:lnTo>
                  <a:pt x="1491813" y="4574538"/>
                </a:lnTo>
                <a:lnTo>
                  <a:pt x="1330534" y="4582052"/>
                </a:lnTo>
                <a:cubicBezTo>
                  <a:pt x="1274937" y="4584502"/>
                  <a:pt x="1223978" y="4584967"/>
                  <a:pt x="1196510" y="4577685"/>
                </a:cubicBezTo>
                <a:cubicBezTo>
                  <a:pt x="1177567" y="4575607"/>
                  <a:pt x="1171209" y="4562567"/>
                  <a:pt x="1160271" y="4558520"/>
                </a:cubicBezTo>
                <a:cubicBezTo>
                  <a:pt x="1139988" y="4556772"/>
                  <a:pt x="1097021" y="4560607"/>
                  <a:pt x="1057304" y="4555778"/>
                </a:cubicBezTo>
                <a:cubicBezTo>
                  <a:pt x="1029017" y="4556001"/>
                  <a:pt x="894830" y="4547461"/>
                  <a:pt x="983431" y="4539136"/>
                </a:cubicBezTo>
                <a:cubicBezTo>
                  <a:pt x="1037074" y="4532672"/>
                  <a:pt x="1106677" y="4543626"/>
                  <a:pt x="1133632" y="4543731"/>
                </a:cubicBezTo>
                <a:cubicBezTo>
                  <a:pt x="1162409" y="4544510"/>
                  <a:pt x="1184340" y="4531248"/>
                  <a:pt x="1192343" y="4529278"/>
                </a:cubicBezTo>
                <a:cubicBezTo>
                  <a:pt x="1211782" y="4532359"/>
                  <a:pt x="1224056" y="4536078"/>
                  <a:pt x="1251007" y="4536183"/>
                </a:cubicBezTo>
                <a:cubicBezTo>
                  <a:pt x="1259017" y="4534214"/>
                  <a:pt x="1292373" y="4526002"/>
                  <a:pt x="1308387" y="4522058"/>
                </a:cubicBezTo>
                <a:cubicBezTo>
                  <a:pt x="1328669" y="4523808"/>
                  <a:pt x="1401747" y="4520424"/>
                  <a:pt x="1464994" y="4518338"/>
                </a:cubicBezTo>
                <a:cubicBezTo>
                  <a:pt x="1528240" y="4516250"/>
                  <a:pt x="1684845" y="4512530"/>
                  <a:pt x="1569605" y="4506068"/>
                </a:cubicBezTo>
                <a:cubicBezTo>
                  <a:pt x="1463705" y="4497308"/>
                  <a:pt x="1338812" y="4507831"/>
                  <a:pt x="1235850" y="4505088"/>
                </a:cubicBezTo>
                <a:cubicBezTo>
                  <a:pt x="1189837" y="4505741"/>
                  <a:pt x="1142359" y="4503384"/>
                  <a:pt x="1094573" y="4500401"/>
                </a:cubicBezTo>
                <a:lnTo>
                  <a:pt x="1059051" y="4498305"/>
                </a:lnTo>
                <a:lnTo>
                  <a:pt x="1066574" y="4497056"/>
                </a:lnTo>
                <a:lnTo>
                  <a:pt x="1128934" y="4486546"/>
                </a:lnTo>
                <a:lnTo>
                  <a:pt x="1218552" y="4488000"/>
                </a:lnTo>
                <a:cubicBezTo>
                  <a:pt x="1285223" y="4492935"/>
                  <a:pt x="1389521" y="4495348"/>
                  <a:pt x="1312712" y="4472686"/>
                </a:cubicBezTo>
                <a:lnTo>
                  <a:pt x="1252094" y="4466261"/>
                </a:lnTo>
                <a:lnTo>
                  <a:pt x="1389621" y="4445176"/>
                </a:lnTo>
                <a:cubicBezTo>
                  <a:pt x="1504690" y="4427775"/>
                  <a:pt x="1622716" y="4409860"/>
                  <a:pt x="1730439" y="4390206"/>
                </a:cubicBezTo>
                <a:cubicBezTo>
                  <a:pt x="1844092" y="4367588"/>
                  <a:pt x="1699053" y="4386052"/>
                  <a:pt x="1659302" y="4391586"/>
                </a:cubicBezTo>
                <a:cubicBezTo>
                  <a:pt x="1519454" y="4414067"/>
                  <a:pt x="1379648" y="4428814"/>
                  <a:pt x="1251666" y="4445369"/>
                </a:cubicBezTo>
                <a:cubicBezTo>
                  <a:pt x="1145677" y="4457548"/>
                  <a:pt x="1254432" y="4429666"/>
                  <a:pt x="1301106" y="4420677"/>
                </a:cubicBezTo>
                <a:cubicBezTo>
                  <a:pt x="1400301" y="4401977"/>
                  <a:pt x="1497329" y="4386011"/>
                  <a:pt x="1597015" y="4370372"/>
                </a:cubicBezTo>
                <a:lnTo>
                  <a:pt x="1738617" y="4348480"/>
                </a:lnTo>
                <a:lnTo>
                  <a:pt x="1717732" y="4345726"/>
                </a:lnTo>
                <a:lnTo>
                  <a:pt x="1687252" y="4352521"/>
                </a:lnTo>
                <a:cubicBezTo>
                  <a:pt x="1661191" y="4357359"/>
                  <a:pt x="1634993" y="4360221"/>
                  <a:pt x="1623104" y="4355426"/>
                </a:cubicBezTo>
                <a:lnTo>
                  <a:pt x="1619765" y="4351594"/>
                </a:lnTo>
                <a:lnTo>
                  <a:pt x="1746740" y="4329767"/>
                </a:lnTo>
                <a:lnTo>
                  <a:pt x="1823157" y="4317891"/>
                </a:lnTo>
                <a:lnTo>
                  <a:pt x="1832601" y="4314377"/>
                </a:lnTo>
                <a:lnTo>
                  <a:pt x="1883643" y="4308495"/>
                </a:lnTo>
                <a:lnTo>
                  <a:pt x="1967091" y="4295526"/>
                </a:lnTo>
                <a:cubicBezTo>
                  <a:pt x="2037930" y="4284611"/>
                  <a:pt x="2104245" y="4273715"/>
                  <a:pt x="2160303" y="4261400"/>
                </a:cubicBezTo>
                <a:cubicBezTo>
                  <a:pt x="2009643" y="4274589"/>
                  <a:pt x="1837770" y="4297225"/>
                  <a:pt x="1659141" y="4324031"/>
                </a:cubicBezTo>
                <a:lnTo>
                  <a:pt x="1564309" y="4339377"/>
                </a:lnTo>
                <a:lnTo>
                  <a:pt x="1556565" y="4336976"/>
                </a:lnTo>
                <a:lnTo>
                  <a:pt x="1555049" y="4335590"/>
                </a:lnTo>
                <a:lnTo>
                  <a:pt x="1452111" y="4354995"/>
                </a:lnTo>
                <a:cubicBezTo>
                  <a:pt x="1452111" y="4354995"/>
                  <a:pt x="1302456" y="4382298"/>
                  <a:pt x="1321350" y="4363677"/>
                </a:cubicBezTo>
                <a:lnTo>
                  <a:pt x="1361590" y="4355313"/>
                </a:lnTo>
                <a:lnTo>
                  <a:pt x="1420162" y="4354473"/>
                </a:lnTo>
                <a:cubicBezTo>
                  <a:pt x="1443100" y="4353610"/>
                  <a:pt x="1461310" y="4352100"/>
                  <a:pt x="1469132" y="4349517"/>
                </a:cubicBezTo>
                <a:lnTo>
                  <a:pt x="1456489" y="4338704"/>
                </a:lnTo>
                <a:lnTo>
                  <a:pt x="1471007" y="4336374"/>
                </a:lnTo>
                <a:cubicBezTo>
                  <a:pt x="1462765" y="4340491"/>
                  <a:pt x="1501291" y="4335404"/>
                  <a:pt x="1539571" y="4326808"/>
                </a:cubicBezTo>
                <a:lnTo>
                  <a:pt x="1544025" y="4325522"/>
                </a:lnTo>
                <a:lnTo>
                  <a:pt x="1540516" y="4322317"/>
                </a:lnTo>
                <a:lnTo>
                  <a:pt x="1536554" y="4314316"/>
                </a:lnTo>
                <a:lnTo>
                  <a:pt x="1479457" y="4323613"/>
                </a:lnTo>
                <a:cubicBezTo>
                  <a:pt x="1437365" y="4331692"/>
                  <a:pt x="1394752" y="4339206"/>
                  <a:pt x="1351152" y="4340603"/>
                </a:cubicBezTo>
                <a:lnTo>
                  <a:pt x="1384179" y="4333369"/>
                </a:lnTo>
                <a:lnTo>
                  <a:pt x="1348385" y="4333387"/>
                </a:lnTo>
                <a:lnTo>
                  <a:pt x="1514455" y="4299678"/>
                </a:lnTo>
                <a:lnTo>
                  <a:pt x="1472126" y="4306981"/>
                </a:lnTo>
                <a:cubicBezTo>
                  <a:pt x="1452788" y="4310424"/>
                  <a:pt x="1438427" y="4312986"/>
                  <a:pt x="1434411" y="4313339"/>
                </a:cubicBezTo>
                <a:cubicBezTo>
                  <a:pt x="1290070" y="4339164"/>
                  <a:pt x="1191028" y="4354138"/>
                  <a:pt x="1065065" y="4373885"/>
                </a:cubicBezTo>
                <a:lnTo>
                  <a:pt x="994006" y="4385200"/>
                </a:lnTo>
                <a:lnTo>
                  <a:pt x="1003121" y="4373142"/>
                </a:lnTo>
                <a:lnTo>
                  <a:pt x="1221136" y="4334350"/>
                </a:lnTo>
                <a:lnTo>
                  <a:pt x="1441881" y="4293051"/>
                </a:lnTo>
                <a:lnTo>
                  <a:pt x="1264494" y="4315557"/>
                </a:lnTo>
                <a:lnTo>
                  <a:pt x="1376820" y="4290169"/>
                </a:lnTo>
                <a:lnTo>
                  <a:pt x="1373117" y="4290664"/>
                </a:lnTo>
                <a:cubicBezTo>
                  <a:pt x="1321641" y="4299163"/>
                  <a:pt x="1269078" y="4309994"/>
                  <a:pt x="1261045" y="4310701"/>
                </a:cubicBezTo>
                <a:lnTo>
                  <a:pt x="1257167" y="4311375"/>
                </a:lnTo>
                <a:lnTo>
                  <a:pt x="997662" y="4356465"/>
                </a:lnTo>
                <a:lnTo>
                  <a:pt x="988536" y="4358135"/>
                </a:lnTo>
                <a:lnTo>
                  <a:pt x="972032" y="4358363"/>
                </a:lnTo>
                <a:cubicBezTo>
                  <a:pt x="932538" y="4360480"/>
                  <a:pt x="869089" y="4368606"/>
                  <a:pt x="824504" y="4374983"/>
                </a:cubicBezTo>
                <a:lnTo>
                  <a:pt x="809399" y="4377308"/>
                </a:lnTo>
                <a:lnTo>
                  <a:pt x="819590" y="4367055"/>
                </a:lnTo>
                <a:cubicBezTo>
                  <a:pt x="818540" y="4365927"/>
                  <a:pt x="810341" y="4366648"/>
                  <a:pt x="798273" y="4368442"/>
                </a:cubicBezTo>
                <a:lnTo>
                  <a:pt x="760661" y="4375043"/>
                </a:lnTo>
                <a:lnTo>
                  <a:pt x="762894" y="4373458"/>
                </a:lnTo>
                <a:cubicBezTo>
                  <a:pt x="777560" y="4368154"/>
                  <a:pt x="807586" y="4360982"/>
                  <a:pt x="840810" y="4353426"/>
                </a:cubicBezTo>
                <a:lnTo>
                  <a:pt x="878147" y="4344836"/>
                </a:lnTo>
                <a:lnTo>
                  <a:pt x="1137267" y="4296404"/>
                </a:lnTo>
                <a:lnTo>
                  <a:pt x="1093701" y="4297308"/>
                </a:lnTo>
                <a:lnTo>
                  <a:pt x="1014360" y="4309742"/>
                </a:lnTo>
                <a:lnTo>
                  <a:pt x="980324" y="4315932"/>
                </a:lnTo>
                <a:lnTo>
                  <a:pt x="981264" y="4315346"/>
                </a:lnTo>
                <a:cubicBezTo>
                  <a:pt x="980836" y="4311545"/>
                  <a:pt x="968021" y="4310598"/>
                  <a:pt x="950688" y="4310977"/>
                </a:cubicBezTo>
                <a:lnTo>
                  <a:pt x="929666" y="4312283"/>
                </a:lnTo>
                <a:lnTo>
                  <a:pt x="1041866" y="4293990"/>
                </a:lnTo>
                <a:lnTo>
                  <a:pt x="1050833" y="4292390"/>
                </a:lnTo>
                <a:lnTo>
                  <a:pt x="1015456" y="4281490"/>
                </a:lnTo>
                <a:lnTo>
                  <a:pt x="906618" y="4297150"/>
                </a:lnTo>
                <a:cubicBezTo>
                  <a:pt x="980872" y="4280443"/>
                  <a:pt x="1061662" y="4265702"/>
                  <a:pt x="1145727" y="4250981"/>
                </a:cubicBezTo>
                <a:cubicBezTo>
                  <a:pt x="1229793" y="4236257"/>
                  <a:pt x="1317131" y="4221552"/>
                  <a:pt x="1404483" y="4204913"/>
                </a:cubicBezTo>
                <a:cubicBezTo>
                  <a:pt x="1486743" y="4191364"/>
                  <a:pt x="1570859" y="4180196"/>
                  <a:pt x="1653496" y="4168804"/>
                </a:cubicBezTo>
                <a:lnTo>
                  <a:pt x="1666102" y="4166836"/>
                </a:lnTo>
                <a:lnTo>
                  <a:pt x="1590384" y="4161123"/>
                </a:lnTo>
                <a:cubicBezTo>
                  <a:pt x="1579265" y="4158385"/>
                  <a:pt x="1548116" y="4141351"/>
                  <a:pt x="1536994" y="4138616"/>
                </a:cubicBezTo>
                <a:cubicBezTo>
                  <a:pt x="1429102" y="4121420"/>
                  <a:pt x="1249795" y="4174056"/>
                  <a:pt x="1251578" y="4144840"/>
                </a:cubicBezTo>
                <a:cubicBezTo>
                  <a:pt x="1251578" y="4144840"/>
                  <a:pt x="1293100" y="4136331"/>
                  <a:pt x="1323501" y="4125083"/>
                </a:cubicBezTo>
                <a:lnTo>
                  <a:pt x="1320482" y="4129329"/>
                </a:lnTo>
                <a:lnTo>
                  <a:pt x="1308301" y="4130706"/>
                </a:lnTo>
                <a:cubicBezTo>
                  <a:pt x="1313863" y="4132074"/>
                  <a:pt x="1316642" y="4132760"/>
                  <a:pt x="1318540" y="4132058"/>
                </a:cubicBezTo>
                <a:lnTo>
                  <a:pt x="1320482" y="4129329"/>
                </a:lnTo>
                <a:lnTo>
                  <a:pt x="1342877" y="4126792"/>
                </a:lnTo>
                <a:lnTo>
                  <a:pt x="1358087" y="4128134"/>
                </a:lnTo>
                <a:cubicBezTo>
                  <a:pt x="1367849" y="4127805"/>
                  <a:pt x="1374602" y="4126736"/>
                  <a:pt x="1374602" y="4126736"/>
                </a:cubicBezTo>
                <a:cubicBezTo>
                  <a:pt x="1374602" y="4126736"/>
                  <a:pt x="1386831" y="4101652"/>
                  <a:pt x="1415687" y="4097829"/>
                </a:cubicBezTo>
                <a:cubicBezTo>
                  <a:pt x="1474261" y="4084152"/>
                  <a:pt x="1635477" y="4094181"/>
                  <a:pt x="1689976" y="4088866"/>
                </a:cubicBezTo>
                <a:cubicBezTo>
                  <a:pt x="1701099" y="4091605"/>
                  <a:pt x="1709930" y="4073488"/>
                  <a:pt x="1725129" y="4067862"/>
                </a:cubicBezTo>
                <a:cubicBezTo>
                  <a:pt x="1780464" y="4053389"/>
                  <a:pt x="1883728" y="4060371"/>
                  <a:pt x="1970979" y="4061875"/>
                </a:cubicBezTo>
                <a:lnTo>
                  <a:pt x="1984918" y="4061643"/>
                </a:lnTo>
                <a:lnTo>
                  <a:pt x="1993748" y="4058703"/>
                </a:lnTo>
                <a:cubicBezTo>
                  <a:pt x="2005125" y="4054170"/>
                  <a:pt x="2015771" y="4048853"/>
                  <a:pt x="2015771" y="4048853"/>
                </a:cubicBezTo>
                <a:lnTo>
                  <a:pt x="2023019" y="4042957"/>
                </a:lnTo>
                <a:lnTo>
                  <a:pt x="1691745" y="4037722"/>
                </a:lnTo>
                <a:cubicBezTo>
                  <a:pt x="1557045" y="4037853"/>
                  <a:pt x="1422858" y="4039991"/>
                  <a:pt x="1288607" y="4043330"/>
                </a:cubicBezTo>
                <a:lnTo>
                  <a:pt x="878446" y="4057518"/>
                </a:lnTo>
                <a:lnTo>
                  <a:pt x="850022" y="4049668"/>
                </a:lnTo>
                <a:lnTo>
                  <a:pt x="782468" y="4033949"/>
                </a:lnTo>
                <a:lnTo>
                  <a:pt x="910091" y="4023320"/>
                </a:lnTo>
                <a:cubicBezTo>
                  <a:pt x="956439" y="4034728"/>
                  <a:pt x="996415" y="4033643"/>
                  <a:pt x="1015691" y="4019658"/>
                </a:cubicBezTo>
                <a:cubicBezTo>
                  <a:pt x="1015691" y="4019658"/>
                  <a:pt x="1017194" y="4018174"/>
                  <a:pt x="1019072" y="4016320"/>
                </a:cubicBezTo>
                <a:lnTo>
                  <a:pt x="1023295" y="4012147"/>
                </a:lnTo>
                <a:lnTo>
                  <a:pt x="1024704" y="4010756"/>
                </a:lnTo>
                <a:cubicBezTo>
                  <a:pt x="1026206" y="4009273"/>
                  <a:pt x="1026958" y="4008531"/>
                  <a:pt x="1025830" y="4009643"/>
                </a:cubicBezTo>
                <a:lnTo>
                  <a:pt x="1023295" y="4012147"/>
                </a:lnTo>
                <a:lnTo>
                  <a:pt x="1015691" y="4019658"/>
                </a:lnTo>
                <a:cubicBezTo>
                  <a:pt x="980465" y="4010988"/>
                  <a:pt x="943021" y="4011136"/>
                  <a:pt x="910091" y="4023320"/>
                </a:cubicBezTo>
                <a:lnTo>
                  <a:pt x="783541" y="4020487"/>
                </a:lnTo>
                <a:lnTo>
                  <a:pt x="786653" y="3999655"/>
                </a:lnTo>
                <a:cubicBezTo>
                  <a:pt x="796265" y="4004457"/>
                  <a:pt x="804505" y="4008572"/>
                  <a:pt x="804505" y="4008572"/>
                </a:cubicBezTo>
                <a:cubicBezTo>
                  <a:pt x="799290" y="3986073"/>
                  <a:pt x="793457" y="3992341"/>
                  <a:pt x="786653" y="3999655"/>
                </a:cubicBezTo>
                <a:lnTo>
                  <a:pt x="742851" y="3991776"/>
                </a:lnTo>
                <a:lnTo>
                  <a:pt x="863605" y="3984251"/>
                </a:lnTo>
                <a:lnTo>
                  <a:pt x="902096" y="3986081"/>
                </a:lnTo>
                <a:cubicBezTo>
                  <a:pt x="914536" y="3987103"/>
                  <a:pt x="921892" y="3988389"/>
                  <a:pt x="920435" y="3989954"/>
                </a:cubicBezTo>
                <a:lnTo>
                  <a:pt x="915638" y="3981005"/>
                </a:lnTo>
                <a:lnTo>
                  <a:pt x="1077207" y="3970935"/>
                </a:lnTo>
                <a:lnTo>
                  <a:pt x="1126648" y="3978101"/>
                </a:lnTo>
                <a:cubicBezTo>
                  <a:pt x="1158025" y="3983035"/>
                  <a:pt x="1193833" y="3989154"/>
                  <a:pt x="1239230" y="3997671"/>
                </a:cubicBezTo>
                <a:cubicBezTo>
                  <a:pt x="1261546" y="3999635"/>
                  <a:pt x="1451381" y="4037825"/>
                  <a:pt x="1376862" y="4009789"/>
                </a:cubicBezTo>
                <a:cubicBezTo>
                  <a:pt x="1320195" y="3990668"/>
                  <a:pt x="1181196" y="3977868"/>
                  <a:pt x="1142394" y="3967670"/>
                </a:cubicBezTo>
                <a:lnTo>
                  <a:pt x="1139827" y="3967031"/>
                </a:lnTo>
                <a:lnTo>
                  <a:pt x="1183873" y="3964287"/>
                </a:lnTo>
                <a:cubicBezTo>
                  <a:pt x="1440675" y="3940092"/>
                  <a:pt x="1694584" y="3972940"/>
                  <a:pt x="1955458" y="3940385"/>
                </a:cubicBezTo>
                <a:cubicBezTo>
                  <a:pt x="1908790" y="3937091"/>
                  <a:pt x="1845405" y="3939340"/>
                  <a:pt x="1859145" y="3930722"/>
                </a:cubicBezTo>
                <a:lnTo>
                  <a:pt x="1897750" y="3919168"/>
                </a:lnTo>
                <a:lnTo>
                  <a:pt x="2039528" y="3938794"/>
                </a:lnTo>
                <a:lnTo>
                  <a:pt x="2054330" y="3934901"/>
                </a:lnTo>
                <a:lnTo>
                  <a:pt x="1958971" y="3914968"/>
                </a:lnTo>
                <a:lnTo>
                  <a:pt x="1970407" y="3914382"/>
                </a:lnTo>
                <a:cubicBezTo>
                  <a:pt x="2060597" y="3911050"/>
                  <a:pt x="2199514" y="3907199"/>
                  <a:pt x="2235612" y="3893843"/>
                </a:cubicBezTo>
                <a:lnTo>
                  <a:pt x="2151604" y="3885185"/>
                </a:lnTo>
                <a:lnTo>
                  <a:pt x="2147947" y="3886806"/>
                </a:lnTo>
                <a:cubicBezTo>
                  <a:pt x="2142924" y="3888167"/>
                  <a:pt x="2139405" y="3887629"/>
                  <a:pt x="2136488" y="3884495"/>
                </a:cubicBezTo>
                <a:lnTo>
                  <a:pt x="2137305" y="3883711"/>
                </a:lnTo>
                <a:lnTo>
                  <a:pt x="2124313" y="3882372"/>
                </a:lnTo>
                <a:cubicBezTo>
                  <a:pt x="2026001" y="3875805"/>
                  <a:pt x="1958271" y="3881375"/>
                  <a:pt x="1845702" y="3875906"/>
                </a:cubicBezTo>
                <a:cubicBezTo>
                  <a:pt x="1641109" y="3873931"/>
                  <a:pt x="1810479" y="3867236"/>
                  <a:pt x="1873810" y="3843804"/>
                </a:cubicBezTo>
                <a:cubicBezTo>
                  <a:pt x="1921942" y="3825996"/>
                  <a:pt x="1803434" y="3856137"/>
                  <a:pt x="1827463" y="3832396"/>
                </a:cubicBezTo>
                <a:cubicBezTo>
                  <a:pt x="1851492" y="3808656"/>
                  <a:pt x="1970511" y="3828589"/>
                  <a:pt x="2025006" y="3823272"/>
                </a:cubicBezTo>
                <a:cubicBezTo>
                  <a:pt x="2056120" y="3825468"/>
                  <a:pt x="2089844" y="3828696"/>
                  <a:pt x="2124502" y="3830009"/>
                </a:cubicBezTo>
                <a:lnTo>
                  <a:pt x="2190817" y="3827005"/>
                </a:lnTo>
                <a:lnTo>
                  <a:pt x="2234553" y="3817593"/>
                </a:lnTo>
                <a:lnTo>
                  <a:pt x="2235916" y="3815488"/>
                </a:lnTo>
                <a:cubicBezTo>
                  <a:pt x="2240023" y="3810256"/>
                  <a:pt x="2246033" y="3804321"/>
                  <a:pt x="2253632" y="3801508"/>
                </a:cubicBezTo>
                <a:cubicBezTo>
                  <a:pt x="2260677" y="3800901"/>
                  <a:pt x="2276545" y="3800027"/>
                  <a:pt x="2296999" y="3799063"/>
                </a:cubicBezTo>
                <a:lnTo>
                  <a:pt x="2326440" y="3797821"/>
                </a:lnTo>
                <a:lnTo>
                  <a:pt x="2380536" y="3786181"/>
                </a:lnTo>
                <a:lnTo>
                  <a:pt x="2477858" y="3769020"/>
                </a:lnTo>
                <a:lnTo>
                  <a:pt x="2437972" y="3767881"/>
                </a:lnTo>
                <a:cubicBezTo>
                  <a:pt x="2382055" y="3766737"/>
                  <a:pt x="2321872" y="3766409"/>
                  <a:pt x="2298793" y="3764240"/>
                </a:cubicBezTo>
                <a:cubicBezTo>
                  <a:pt x="2269612" y="3764471"/>
                  <a:pt x="2241979" y="3764986"/>
                  <a:pt x="2216221" y="3765449"/>
                </a:cubicBezTo>
                <a:lnTo>
                  <a:pt x="2207018" y="3765566"/>
                </a:lnTo>
                <a:lnTo>
                  <a:pt x="2201553" y="3766296"/>
                </a:lnTo>
                <a:lnTo>
                  <a:pt x="2185230" y="3769528"/>
                </a:lnTo>
                <a:lnTo>
                  <a:pt x="2178096" y="3767454"/>
                </a:lnTo>
                <a:lnTo>
                  <a:pt x="2159531" y="3766168"/>
                </a:lnTo>
                <a:lnTo>
                  <a:pt x="2144894" y="3766353"/>
                </a:lnTo>
                <a:cubicBezTo>
                  <a:pt x="2101523" y="3766407"/>
                  <a:pt x="2066949" y="3764920"/>
                  <a:pt x="2043776" y="3759216"/>
                </a:cubicBezTo>
                <a:lnTo>
                  <a:pt x="1968284" y="3754318"/>
                </a:lnTo>
                <a:lnTo>
                  <a:pt x="1936086" y="3759628"/>
                </a:lnTo>
                <a:lnTo>
                  <a:pt x="1896716" y="3755064"/>
                </a:lnTo>
                <a:cubicBezTo>
                  <a:pt x="1890721" y="3753981"/>
                  <a:pt x="1885992" y="3752817"/>
                  <a:pt x="1882983" y="3751576"/>
                </a:cubicBezTo>
                <a:lnTo>
                  <a:pt x="1881253" y="3749581"/>
                </a:lnTo>
                <a:lnTo>
                  <a:pt x="1792583" y="3746355"/>
                </a:lnTo>
                <a:cubicBezTo>
                  <a:pt x="1713359" y="3743827"/>
                  <a:pt x="1634219" y="3741124"/>
                  <a:pt x="1541900" y="3732446"/>
                </a:cubicBezTo>
                <a:cubicBezTo>
                  <a:pt x="1704225" y="3714655"/>
                  <a:pt x="1851413" y="3732156"/>
                  <a:pt x="2020783" y="3725461"/>
                </a:cubicBezTo>
                <a:cubicBezTo>
                  <a:pt x="2100062" y="3724686"/>
                  <a:pt x="2183854" y="3735947"/>
                  <a:pt x="2247186" y="3712516"/>
                </a:cubicBezTo>
                <a:lnTo>
                  <a:pt x="2254031" y="3707307"/>
                </a:lnTo>
                <a:lnTo>
                  <a:pt x="2196833" y="3716621"/>
                </a:lnTo>
                <a:lnTo>
                  <a:pt x="2194235" y="3717050"/>
                </a:lnTo>
                <a:lnTo>
                  <a:pt x="2128517" y="3718199"/>
                </a:lnTo>
                <a:cubicBezTo>
                  <a:pt x="2107901" y="3719031"/>
                  <a:pt x="2095622" y="3720198"/>
                  <a:pt x="2099425" y="3721605"/>
                </a:cubicBezTo>
                <a:cubicBezTo>
                  <a:pt x="2080149" y="3707620"/>
                  <a:pt x="2089487" y="3675665"/>
                  <a:pt x="2122419" y="3687851"/>
                </a:cubicBezTo>
                <a:cubicBezTo>
                  <a:pt x="2074287" y="3670043"/>
                  <a:pt x="2133543" y="3685113"/>
                  <a:pt x="2054263" y="3684337"/>
                </a:cubicBezTo>
                <a:cubicBezTo>
                  <a:pt x="1951196" y="3681613"/>
                  <a:pt x="2019789" y="3664727"/>
                  <a:pt x="2019789" y="3664727"/>
                </a:cubicBezTo>
                <a:cubicBezTo>
                  <a:pt x="2066134" y="3653320"/>
                  <a:pt x="2186257" y="3661211"/>
                  <a:pt x="2208502" y="3655736"/>
                </a:cubicBezTo>
                <a:cubicBezTo>
                  <a:pt x="2208502" y="3655736"/>
                  <a:pt x="2211471" y="3636274"/>
                  <a:pt x="2216297" y="3616356"/>
                </a:cubicBezTo>
                <a:cubicBezTo>
                  <a:pt x="2253743" y="3616503"/>
                  <a:pt x="2319366" y="3619080"/>
                  <a:pt x="2319366" y="3619080"/>
                </a:cubicBezTo>
                <a:lnTo>
                  <a:pt x="2321249" y="3608411"/>
                </a:lnTo>
                <a:lnTo>
                  <a:pt x="2207733" y="3606036"/>
                </a:lnTo>
                <a:cubicBezTo>
                  <a:pt x="2118499" y="3602213"/>
                  <a:pt x="2133866" y="3598240"/>
                  <a:pt x="2188150" y="3594327"/>
                </a:cubicBezTo>
                <a:lnTo>
                  <a:pt x="2202259" y="3593480"/>
                </a:lnTo>
                <a:lnTo>
                  <a:pt x="2146737" y="3583338"/>
                </a:lnTo>
                <a:cubicBezTo>
                  <a:pt x="2103151" y="3575922"/>
                  <a:pt x="2065352" y="3570789"/>
                  <a:pt x="2067392" y="3574969"/>
                </a:cubicBezTo>
                <a:cubicBezTo>
                  <a:pt x="2066280" y="3547147"/>
                  <a:pt x="2151181" y="3563708"/>
                  <a:pt x="2228605" y="3564940"/>
                </a:cubicBezTo>
                <a:cubicBezTo>
                  <a:pt x="2260119" y="3563037"/>
                  <a:pt x="2356200" y="3560481"/>
                  <a:pt x="2393797" y="3554413"/>
                </a:cubicBezTo>
                <a:lnTo>
                  <a:pt x="2402832" y="3551877"/>
                </a:lnTo>
                <a:lnTo>
                  <a:pt x="2360609" y="3538512"/>
                </a:lnTo>
                <a:lnTo>
                  <a:pt x="2290281" y="3534932"/>
                </a:lnTo>
                <a:cubicBezTo>
                  <a:pt x="2262490" y="3534359"/>
                  <a:pt x="2233310" y="3534127"/>
                  <a:pt x="2200500" y="3532838"/>
                </a:cubicBezTo>
                <a:cubicBezTo>
                  <a:pt x="2138336" y="3530970"/>
                  <a:pt x="2089816" y="3528868"/>
                  <a:pt x="2048534" y="3526712"/>
                </a:cubicBezTo>
                <a:lnTo>
                  <a:pt x="1952471" y="3521018"/>
                </a:lnTo>
                <a:lnTo>
                  <a:pt x="1981323" y="3516654"/>
                </a:lnTo>
                <a:lnTo>
                  <a:pt x="2188819" y="3479140"/>
                </a:lnTo>
                <a:lnTo>
                  <a:pt x="2286463" y="3470738"/>
                </a:lnTo>
                <a:lnTo>
                  <a:pt x="2189362" y="3467305"/>
                </a:lnTo>
                <a:cubicBezTo>
                  <a:pt x="2155092" y="3464600"/>
                  <a:pt x="2121656" y="3459978"/>
                  <a:pt x="2089678" y="3452106"/>
                </a:cubicBezTo>
                <a:cubicBezTo>
                  <a:pt x="2084115" y="3450737"/>
                  <a:pt x="2090389" y="3447990"/>
                  <a:pt x="2103050" y="3444837"/>
                </a:cubicBezTo>
                <a:lnTo>
                  <a:pt x="2111880" y="3443188"/>
                </a:lnTo>
                <a:lnTo>
                  <a:pt x="2303959" y="3469430"/>
                </a:lnTo>
                <a:lnTo>
                  <a:pt x="2333168" y="3467963"/>
                </a:lnTo>
                <a:cubicBezTo>
                  <a:pt x="2351774" y="3466152"/>
                  <a:pt x="2325937" y="3464063"/>
                  <a:pt x="2290540" y="3460924"/>
                </a:cubicBezTo>
                <a:lnTo>
                  <a:pt x="2289934" y="3460860"/>
                </a:lnTo>
                <a:lnTo>
                  <a:pt x="2298892" y="3459240"/>
                </a:lnTo>
                <a:lnTo>
                  <a:pt x="2348017" y="3451205"/>
                </a:lnTo>
                <a:lnTo>
                  <a:pt x="2315302" y="3443746"/>
                </a:lnTo>
                <a:lnTo>
                  <a:pt x="2240205" y="3455491"/>
                </a:lnTo>
                <a:lnTo>
                  <a:pt x="2217324" y="3453023"/>
                </a:lnTo>
                <a:cubicBezTo>
                  <a:pt x="2195559" y="3449772"/>
                  <a:pt x="2179878" y="3445827"/>
                  <a:pt x="2180621" y="3440959"/>
                </a:cubicBezTo>
                <a:cubicBezTo>
                  <a:pt x="2178412" y="3436430"/>
                  <a:pt x="2203438" y="3433198"/>
                  <a:pt x="2240022" y="3430509"/>
                </a:cubicBezTo>
                <a:lnTo>
                  <a:pt x="2253628" y="3429687"/>
                </a:lnTo>
                <a:lnTo>
                  <a:pt x="2213034" y="3420435"/>
                </a:lnTo>
                <a:lnTo>
                  <a:pt x="2234158" y="3422388"/>
                </a:lnTo>
                <a:lnTo>
                  <a:pt x="1975006" y="3376250"/>
                </a:lnTo>
                <a:cubicBezTo>
                  <a:pt x="1858219" y="3355797"/>
                  <a:pt x="1745975" y="3335318"/>
                  <a:pt x="1642818" y="3312105"/>
                </a:cubicBezTo>
                <a:cubicBezTo>
                  <a:pt x="1767744" y="3327061"/>
                  <a:pt x="1906811" y="3350608"/>
                  <a:pt x="2034146" y="3375945"/>
                </a:cubicBezTo>
                <a:lnTo>
                  <a:pt x="2165945" y="3394330"/>
                </a:lnTo>
                <a:cubicBezTo>
                  <a:pt x="2169102" y="3390933"/>
                  <a:pt x="2164995" y="3386969"/>
                  <a:pt x="2156706" y="3382901"/>
                </a:cubicBezTo>
                <a:lnTo>
                  <a:pt x="2151525" y="3381084"/>
                </a:lnTo>
                <a:lnTo>
                  <a:pt x="2110188" y="3374224"/>
                </a:lnTo>
                <a:lnTo>
                  <a:pt x="2127722" y="3374065"/>
                </a:lnTo>
                <a:lnTo>
                  <a:pt x="2131565" y="3374076"/>
                </a:lnTo>
                <a:lnTo>
                  <a:pt x="2122391" y="3370855"/>
                </a:lnTo>
                <a:cubicBezTo>
                  <a:pt x="2095269" y="3363240"/>
                  <a:pt x="2063781" y="3357077"/>
                  <a:pt x="2052620" y="3356092"/>
                </a:cubicBezTo>
                <a:cubicBezTo>
                  <a:pt x="1981313" y="3341903"/>
                  <a:pt x="1906576" y="3328966"/>
                  <a:pt x="1830713" y="3316495"/>
                </a:cubicBezTo>
                <a:lnTo>
                  <a:pt x="1632001" y="3284513"/>
                </a:lnTo>
                <a:lnTo>
                  <a:pt x="1620684" y="3286850"/>
                </a:lnTo>
                <a:lnTo>
                  <a:pt x="1516794" y="3285911"/>
                </a:lnTo>
                <a:lnTo>
                  <a:pt x="1525101" y="3291569"/>
                </a:lnTo>
                <a:cubicBezTo>
                  <a:pt x="1522180" y="3294706"/>
                  <a:pt x="1518665" y="3295243"/>
                  <a:pt x="1513643" y="3293884"/>
                </a:cubicBezTo>
                <a:lnTo>
                  <a:pt x="1495227" y="3285716"/>
                </a:lnTo>
                <a:lnTo>
                  <a:pt x="1337307" y="3284291"/>
                </a:lnTo>
                <a:lnTo>
                  <a:pt x="1294075" y="3282962"/>
                </a:lnTo>
                <a:lnTo>
                  <a:pt x="1321549" y="3276880"/>
                </a:lnTo>
                <a:cubicBezTo>
                  <a:pt x="1363082" y="3267997"/>
                  <a:pt x="1385478" y="3262740"/>
                  <a:pt x="1394798" y="3259713"/>
                </a:cubicBezTo>
                <a:lnTo>
                  <a:pt x="1392629" y="3258139"/>
                </a:lnTo>
                <a:lnTo>
                  <a:pt x="1478371" y="3258081"/>
                </a:lnTo>
                <a:lnTo>
                  <a:pt x="1380461" y="3240970"/>
                </a:lnTo>
                <a:cubicBezTo>
                  <a:pt x="1309310" y="3227218"/>
                  <a:pt x="1241641" y="3212360"/>
                  <a:pt x="1179759" y="3195609"/>
                </a:cubicBezTo>
                <a:cubicBezTo>
                  <a:pt x="1242993" y="3201175"/>
                  <a:pt x="1309342" y="3210018"/>
                  <a:pt x="1377306" y="3220675"/>
                </a:cubicBezTo>
                <a:lnTo>
                  <a:pt x="1576784" y="3255257"/>
                </a:lnTo>
                <a:lnTo>
                  <a:pt x="1634911" y="3251772"/>
                </a:lnTo>
                <a:lnTo>
                  <a:pt x="1549991" y="3235899"/>
                </a:lnTo>
                <a:lnTo>
                  <a:pt x="1263651" y="3177778"/>
                </a:lnTo>
                <a:lnTo>
                  <a:pt x="1304861" y="3177799"/>
                </a:lnTo>
                <a:lnTo>
                  <a:pt x="1306642" y="3177672"/>
                </a:lnTo>
                <a:lnTo>
                  <a:pt x="1319378" y="3179640"/>
                </a:lnTo>
                <a:cubicBezTo>
                  <a:pt x="1351314" y="3186408"/>
                  <a:pt x="1516076" y="3221261"/>
                  <a:pt x="1521911" y="3214991"/>
                </a:cubicBezTo>
                <a:cubicBezTo>
                  <a:pt x="1540383" y="3195138"/>
                  <a:pt x="1369786" y="3166557"/>
                  <a:pt x="1386269" y="3174791"/>
                </a:cubicBezTo>
                <a:lnTo>
                  <a:pt x="1371753" y="3172464"/>
                </a:lnTo>
                <a:lnTo>
                  <a:pt x="1384399" y="3161647"/>
                </a:lnTo>
                <a:cubicBezTo>
                  <a:pt x="1376574" y="3159065"/>
                  <a:pt x="1358362" y="3157557"/>
                  <a:pt x="1335427" y="3156691"/>
                </a:cubicBezTo>
                <a:lnTo>
                  <a:pt x="1276854" y="3155853"/>
                </a:lnTo>
                <a:lnTo>
                  <a:pt x="1236615" y="3147486"/>
                </a:lnTo>
                <a:cubicBezTo>
                  <a:pt x="1217721" y="3128869"/>
                  <a:pt x="1367374" y="3156169"/>
                  <a:pt x="1367374" y="3156169"/>
                </a:cubicBezTo>
                <a:cubicBezTo>
                  <a:pt x="1508617" y="3183865"/>
                  <a:pt x="1641958" y="3207614"/>
                  <a:pt x="1769301" y="3229702"/>
                </a:cubicBezTo>
                <a:lnTo>
                  <a:pt x="1838971" y="3241808"/>
                </a:lnTo>
                <a:lnTo>
                  <a:pt x="1873194" y="3242781"/>
                </a:lnTo>
                <a:lnTo>
                  <a:pt x="1857879" y="3245093"/>
                </a:lnTo>
                <a:lnTo>
                  <a:pt x="2073432" y="3282546"/>
                </a:lnTo>
                <a:lnTo>
                  <a:pt x="2139454" y="3271590"/>
                </a:lnTo>
                <a:lnTo>
                  <a:pt x="2079772" y="3260425"/>
                </a:lnTo>
                <a:cubicBezTo>
                  <a:pt x="1977007" y="3242195"/>
                  <a:pt x="1875156" y="3224610"/>
                  <a:pt x="1768597" y="3205056"/>
                </a:cubicBezTo>
                <a:cubicBezTo>
                  <a:pt x="1760351" y="3200939"/>
                  <a:pt x="1543808" y="3178481"/>
                  <a:pt x="1531782" y="3163297"/>
                </a:cubicBezTo>
                <a:cubicBezTo>
                  <a:pt x="1532776" y="3149255"/>
                  <a:pt x="1567770" y="3152193"/>
                  <a:pt x="1602514" y="3158644"/>
                </a:cubicBezTo>
                <a:lnTo>
                  <a:pt x="1616332" y="3161724"/>
                </a:lnTo>
                <a:lnTo>
                  <a:pt x="1639550" y="3159284"/>
                </a:lnTo>
                <a:cubicBezTo>
                  <a:pt x="1689607" y="3156274"/>
                  <a:pt x="1769736" y="3155421"/>
                  <a:pt x="1784541" y="3153798"/>
                </a:cubicBezTo>
                <a:cubicBezTo>
                  <a:pt x="1839954" y="3153000"/>
                  <a:pt x="1883410" y="3151700"/>
                  <a:pt x="1921315" y="3150080"/>
                </a:cubicBezTo>
                <a:lnTo>
                  <a:pt x="1941090" y="3149003"/>
                </a:lnTo>
                <a:lnTo>
                  <a:pt x="2093667" y="3172998"/>
                </a:lnTo>
                <a:lnTo>
                  <a:pt x="1907631" y="3165368"/>
                </a:lnTo>
                <a:cubicBezTo>
                  <a:pt x="1871204" y="3163426"/>
                  <a:pt x="1769751" y="3172695"/>
                  <a:pt x="1690639" y="3173854"/>
                </a:cubicBezTo>
                <a:lnTo>
                  <a:pt x="1664247" y="3172980"/>
                </a:lnTo>
                <a:lnTo>
                  <a:pt x="1665828" y="3173397"/>
                </a:lnTo>
                <a:cubicBezTo>
                  <a:pt x="1669603" y="3174432"/>
                  <a:pt x="1671760" y="3175054"/>
                  <a:pt x="1671760" y="3175054"/>
                </a:cubicBezTo>
                <a:cubicBezTo>
                  <a:pt x="1882845" y="3209318"/>
                  <a:pt x="2023080" y="3229719"/>
                  <a:pt x="2192803" y="3257958"/>
                </a:cubicBezTo>
                <a:lnTo>
                  <a:pt x="2206920" y="3260397"/>
                </a:lnTo>
                <a:lnTo>
                  <a:pt x="2259158" y="3251730"/>
                </a:lnTo>
                <a:lnTo>
                  <a:pt x="2234692" y="3251525"/>
                </a:lnTo>
                <a:cubicBezTo>
                  <a:pt x="2225121" y="3250190"/>
                  <a:pt x="2215076" y="3247469"/>
                  <a:pt x="2206145" y="3243007"/>
                </a:cubicBezTo>
                <a:cubicBezTo>
                  <a:pt x="2216099" y="3238797"/>
                  <a:pt x="2223483" y="3237891"/>
                  <a:pt x="2231468" y="3239583"/>
                </a:cubicBezTo>
                <a:lnTo>
                  <a:pt x="2260031" y="3251584"/>
                </a:lnTo>
                <a:lnTo>
                  <a:pt x="2353412" y="3236089"/>
                </a:lnTo>
                <a:lnTo>
                  <a:pt x="2289305" y="3230927"/>
                </a:lnTo>
                <a:lnTo>
                  <a:pt x="2271705" y="3227820"/>
                </a:lnTo>
                <a:lnTo>
                  <a:pt x="2128300" y="3244296"/>
                </a:lnTo>
                <a:cubicBezTo>
                  <a:pt x="2180237" y="3229834"/>
                  <a:pt x="2231891" y="3218575"/>
                  <a:pt x="2283412" y="3208934"/>
                </a:cubicBezTo>
                <a:lnTo>
                  <a:pt x="2307757" y="3204888"/>
                </a:lnTo>
                <a:lnTo>
                  <a:pt x="2231468" y="3189849"/>
                </a:lnTo>
                <a:lnTo>
                  <a:pt x="2333645" y="3200587"/>
                </a:lnTo>
                <a:lnTo>
                  <a:pt x="2372605" y="3194112"/>
                </a:lnTo>
                <a:lnTo>
                  <a:pt x="2273554" y="3185588"/>
                </a:lnTo>
                <a:lnTo>
                  <a:pt x="2066058" y="3148075"/>
                </a:lnTo>
                <a:lnTo>
                  <a:pt x="2037205" y="3143709"/>
                </a:lnTo>
                <a:lnTo>
                  <a:pt x="2133272" y="3138016"/>
                </a:lnTo>
                <a:lnTo>
                  <a:pt x="2171612" y="3136233"/>
                </a:lnTo>
                <a:lnTo>
                  <a:pt x="2132077" y="3127486"/>
                </a:lnTo>
                <a:cubicBezTo>
                  <a:pt x="2069131" y="3112116"/>
                  <a:pt x="2011751" y="3093499"/>
                  <a:pt x="2122186" y="3106189"/>
                </a:cubicBezTo>
                <a:lnTo>
                  <a:pt x="2278173" y="3125490"/>
                </a:lnTo>
                <a:lnTo>
                  <a:pt x="2330305" y="3108990"/>
                </a:lnTo>
                <a:lnTo>
                  <a:pt x="2313846" y="3106458"/>
                </a:lnTo>
                <a:lnTo>
                  <a:pt x="2280819" y="3101394"/>
                </a:lnTo>
                <a:lnTo>
                  <a:pt x="2255329" y="3102655"/>
                </a:lnTo>
                <a:cubicBezTo>
                  <a:pt x="2198842" y="3106526"/>
                  <a:pt x="2151294" y="3110627"/>
                  <a:pt x="2152125" y="3089758"/>
                </a:cubicBezTo>
                <a:cubicBezTo>
                  <a:pt x="2151104" y="3091850"/>
                  <a:pt x="2160044" y="3091610"/>
                  <a:pt x="2174691" y="3089925"/>
                </a:cubicBezTo>
                <a:lnTo>
                  <a:pt x="2190507" y="3087546"/>
                </a:lnTo>
                <a:lnTo>
                  <a:pt x="2122778" y="3077163"/>
                </a:lnTo>
                <a:lnTo>
                  <a:pt x="2156522" y="3073587"/>
                </a:lnTo>
                <a:lnTo>
                  <a:pt x="2103416" y="3070402"/>
                </a:lnTo>
                <a:cubicBezTo>
                  <a:pt x="2049134" y="3066489"/>
                  <a:pt x="2033765" y="3062517"/>
                  <a:pt x="2123001" y="3058695"/>
                </a:cubicBezTo>
                <a:lnTo>
                  <a:pt x="2237863" y="3056291"/>
                </a:lnTo>
                <a:lnTo>
                  <a:pt x="2244598" y="3050670"/>
                </a:lnTo>
                <a:cubicBezTo>
                  <a:pt x="2244522" y="3038650"/>
                  <a:pt x="2145649" y="3041820"/>
                  <a:pt x="2076182" y="3046963"/>
                </a:cubicBezTo>
                <a:lnTo>
                  <a:pt x="1951677" y="3048984"/>
                </a:lnTo>
                <a:lnTo>
                  <a:pt x="1865041" y="3034380"/>
                </a:lnTo>
                <a:lnTo>
                  <a:pt x="1854588" y="3032646"/>
                </a:lnTo>
                <a:lnTo>
                  <a:pt x="1903939" y="3029733"/>
                </a:lnTo>
                <a:cubicBezTo>
                  <a:pt x="1970329" y="3025588"/>
                  <a:pt x="2036286" y="3022315"/>
                  <a:pt x="2100213" y="3023222"/>
                </a:cubicBezTo>
                <a:cubicBezTo>
                  <a:pt x="2135974" y="3022269"/>
                  <a:pt x="2173638" y="3022470"/>
                  <a:pt x="2212318" y="3023115"/>
                </a:cubicBezTo>
                <a:lnTo>
                  <a:pt x="2296104" y="3024933"/>
                </a:lnTo>
                <a:lnTo>
                  <a:pt x="2295326" y="3021214"/>
                </a:lnTo>
                <a:cubicBezTo>
                  <a:pt x="2293980" y="3013859"/>
                  <a:pt x="2293237" y="3008994"/>
                  <a:pt x="2293237" y="3008994"/>
                </a:cubicBezTo>
                <a:cubicBezTo>
                  <a:pt x="2270989" y="3003517"/>
                  <a:pt x="2150870" y="3011410"/>
                  <a:pt x="2104523" y="3000000"/>
                </a:cubicBezTo>
                <a:cubicBezTo>
                  <a:pt x="2104523" y="3000000"/>
                  <a:pt x="2052008" y="2987074"/>
                  <a:pt x="2107923" y="2982017"/>
                </a:cubicBezTo>
                <a:lnTo>
                  <a:pt x="2125620" y="2981091"/>
                </a:lnTo>
                <a:lnTo>
                  <a:pt x="2121273" y="2980022"/>
                </a:lnTo>
                <a:cubicBezTo>
                  <a:pt x="2083826" y="2980167"/>
                  <a:pt x="2066775" y="2985336"/>
                  <a:pt x="2039770" y="2989615"/>
                </a:cubicBezTo>
                <a:cubicBezTo>
                  <a:pt x="2028648" y="2986878"/>
                  <a:pt x="1998182" y="2968452"/>
                  <a:pt x="1958200" y="2969536"/>
                </a:cubicBezTo>
                <a:cubicBezTo>
                  <a:pt x="1920757" y="2969683"/>
                  <a:pt x="1824056" y="2984901"/>
                  <a:pt x="1749532" y="2975920"/>
                </a:cubicBezTo>
                <a:cubicBezTo>
                  <a:pt x="1626441" y="2964352"/>
                  <a:pt x="1812863" y="2952489"/>
                  <a:pt x="1852163" y="2952799"/>
                </a:cubicBezTo>
                <a:cubicBezTo>
                  <a:pt x="1907341" y="2946088"/>
                  <a:pt x="1967037" y="2951419"/>
                  <a:pt x="1995210" y="2948991"/>
                </a:cubicBezTo>
                <a:lnTo>
                  <a:pt x="2011324" y="2937990"/>
                </a:lnTo>
                <a:lnTo>
                  <a:pt x="1936049" y="2939268"/>
                </a:lnTo>
                <a:cubicBezTo>
                  <a:pt x="1766678" y="2932572"/>
                  <a:pt x="1619489" y="2950073"/>
                  <a:pt x="1457164" y="2932284"/>
                </a:cubicBezTo>
                <a:cubicBezTo>
                  <a:pt x="1595644" y="2919265"/>
                  <a:pt x="1704472" y="2919693"/>
                  <a:pt x="1828409" y="2913988"/>
                </a:cubicBezTo>
                <a:lnTo>
                  <a:pt x="1894779" y="2909682"/>
                </a:lnTo>
                <a:lnTo>
                  <a:pt x="1858394" y="2905949"/>
                </a:lnTo>
                <a:cubicBezTo>
                  <a:pt x="1834202" y="2902334"/>
                  <a:pt x="1807227" y="2898036"/>
                  <a:pt x="1776455" y="2895142"/>
                </a:cubicBezTo>
                <a:cubicBezTo>
                  <a:pt x="1718895" y="2895023"/>
                  <a:pt x="1687024" y="2902102"/>
                  <a:pt x="1656854" y="2897310"/>
                </a:cubicBezTo>
                <a:lnTo>
                  <a:pt x="1630536" y="2889148"/>
                </a:lnTo>
                <a:lnTo>
                  <a:pt x="1671237" y="2885703"/>
                </a:lnTo>
                <a:cubicBezTo>
                  <a:pt x="1707031" y="2888072"/>
                  <a:pt x="1738675" y="2897082"/>
                  <a:pt x="1772680" y="2894883"/>
                </a:cubicBezTo>
                <a:cubicBezTo>
                  <a:pt x="1863274" y="2896454"/>
                  <a:pt x="1979670" y="2872005"/>
                  <a:pt x="2092369" y="2858221"/>
                </a:cubicBezTo>
                <a:cubicBezTo>
                  <a:pt x="2280654" y="2839270"/>
                  <a:pt x="2479619" y="2813135"/>
                  <a:pt x="2662990" y="2784505"/>
                </a:cubicBezTo>
                <a:cubicBezTo>
                  <a:pt x="2755193" y="2770082"/>
                  <a:pt x="2830778" y="2764916"/>
                  <a:pt x="2878702" y="2729306"/>
                </a:cubicBezTo>
                <a:lnTo>
                  <a:pt x="2878851" y="2729222"/>
                </a:lnTo>
                <a:lnTo>
                  <a:pt x="2876740" y="2729499"/>
                </a:lnTo>
                <a:cubicBezTo>
                  <a:pt x="2657911" y="2758736"/>
                  <a:pt x="2437923" y="2788490"/>
                  <a:pt x="2225645" y="2817141"/>
                </a:cubicBezTo>
                <a:cubicBezTo>
                  <a:pt x="2162075" y="2821495"/>
                  <a:pt x="2085295" y="2838380"/>
                  <a:pt x="2016085" y="2835933"/>
                </a:cubicBezTo>
                <a:cubicBezTo>
                  <a:pt x="1927922" y="2825960"/>
                  <a:pt x="2039566" y="2809517"/>
                  <a:pt x="2111898" y="2802592"/>
                </a:cubicBezTo>
                <a:cubicBezTo>
                  <a:pt x="2230695" y="2781636"/>
                  <a:pt x="2353804" y="2768069"/>
                  <a:pt x="2480039" y="2745132"/>
                </a:cubicBezTo>
                <a:cubicBezTo>
                  <a:pt x="2525980" y="2732663"/>
                  <a:pt x="2424424" y="2745944"/>
                  <a:pt x="2394915" y="2749770"/>
                </a:cubicBezTo>
                <a:cubicBezTo>
                  <a:pt x="2293356" y="2763052"/>
                  <a:pt x="2186159" y="2769535"/>
                  <a:pt x="2088633" y="2787674"/>
                </a:cubicBezTo>
                <a:cubicBezTo>
                  <a:pt x="1978313" y="2803527"/>
                  <a:pt x="1848440" y="2837397"/>
                  <a:pt x="1733285" y="2847421"/>
                </a:cubicBezTo>
                <a:cubicBezTo>
                  <a:pt x="1608849" y="2861578"/>
                  <a:pt x="1774394" y="2829122"/>
                  <a:pt x="1841086" y="2815396"/>
                </a:cubicBezTo>
                <a:cubicBezTo>
                  <a:pt x="1891104" y="2805101"/>
                  <a:pt x="1946797" y="2793031"/>
                  <a:pt x="1980831" y="2786859"/>
                </a:cubicBezTo>
                <a:lnTo>
                  <a:pt x="2004117" y="2783322"/>
                </a:lnTo>
                <a:lnTo>
                  <a:pt x="2039577" y="2782357"/>
                </a:lnTo>
                <a:lnTo>
                  <a:pt x="2095412" y="2776602"/>
                </a:lnTo>
                <a:lnTo>
                  <a:pt x="2089997" y="2776189"/>
                </a:lnTo>
                <a:cubicBezTo>
                  <a:pt x="2065815" y="2773510"/>
                  <a:pt x="2085259" y="2771858"/>
                  <a:pt x="2117192" y="2770646"/>
                </a:cubicBezTo>
                <a:lnTo>
                  <a:pt x="2145433" y="2769849"/>
                </a:lnTo>
                <a:lnTo>
                  <a:pt x="2106891" y="2762511"/>
                </a:lnTo>
                <a:lnTo>
                  <a:pt x="2060100" y="2759139"/>
                </a:lnTo>
                <a:lnTo>
                  <a:pt x="2063653" y="2757558"/>
                </a:lnTo>
                <a:cubicBezTo>
                  <a:pt x="2092356" y="2752761"/>
                  <a:pt x="2106475" y="2754458"/>
                  <a:pt x="2128028" y="2754176"/>
                </a:cubicBezTo>
                <a:cubicBezTo>
                  <a:pt x="2135985" y="2750632"/>
                  <a:pt x="2155539" y="2732616"/>
                  <a:pt x="2186377" y="2728201"/>
                </a:cubicBezTo>
                <a:cubicBezTo>
                  <a:pt x="2215083" y="2723405"/>
                  <a:pt x="2292248" y="2722309"/>
                  <a:pt x="2347475" y="2705706"/>
                </a:cubicBezTo>
                <a:cubicBezTo>
                  <a:pt x="2439361" y="2680767"/>
                  <a:pt x="2294176" y="2696176"/>
                  <a:pt x="2264147" y="2701563"/>
                </a:cubicBezTo>
                <a:cubicBezTo>
                  <a:pt x="2220519" y="2703690"/>
                  <a:pt x="2175899" y="2715571"/>
                  <a:pt x="2153829" y="2717417"/>
                </a:cubicBezTo>
                <a:cubicBezTo>
                  <a:pt x="2141035" y="2715128"/>
                  <a:pt x="2130560" y="2702497"/>
                  <a:pt x="2109812" y="2703752"/>
                </a:cubicBezTo>
                <a:cubicBezTo>
                  <a:pt x="2078523" y="2701053"/>
                  <a:pt x="2024440" y="2710829"/>
                  <a:pt x="1965993" y="2723544"/>
                </a:cubicBezTo>
                <a:lnTo>
                  <a:pt x="1946032" y="2727939"/>
                </a:lnTo>
                <a:lnTo>
                  <a:pt x="1939997" y="2727985"/>
                </a:lnTo>
                <a:lnTo>
                  <a:pt x="1895725" y="2734114"/>
                </a:lnTo>
                <a:lnTo>
                  <a:pt x="2018628" y="2711753"/>
                </a:lnTo>
                <a:cubicBezTo>
                  <a:pt x="2078924" y="2701540"/>
                  <a:pt x="2138063" y="2691841"/>
                  <a:pt x="2201180" y="2680374"/>
                </a:cubicBezTo>
                <a:cubicBezTo>
                  <a:pt x="2231210" y="2674987"/>
                  <a:pt x="2264362" y="2660230"/>
                  <a:pt x="2310306" y="2647757"/>
                </a:cubicBezTo>
                <a:cubicBezTo>
                  <a:pt x="2369042" y="2637575"/>
                  <a:pt x="2395429" y="2643123"/>
                  <a:pt x="2423747" y="2622535"/>
                </a:cubicBezTo>
                <a:cubicBezTo>
                  <a:pt x="2443302" y="2604516"/>
                  <a:pt x="2428798" y="2587029"/>
                  <a:pt x="2444712" y="2579945"/>
                </a:cubicBezTo>
                <a:cubicBezTo>
                  <a:pt x="2485821" y="2561645"/>
                  <a:pt x="2635839" y="2552064"/>
                  <a:pt x="2695380" y="2542852"/>
                </a:cubicBezTo>
                <a:lnTo>
                  <a:pt x="2960540" y="2503144"/>
                </a:lnTo>
                <a:lnTo>
                  <a:pt x="2962241" y="2500197"/>
                </a:lnTo>
                <a:lnTo>
                  <a:pt x="2967096" y="2489960"/>
                </a:lnTo>
                <a:lnTo>
                  <a:pt x="2799989" y="2511085"/>
                </a:lnTo>
                <a:cubicBezTo>
                  <a:pt x="2651709" y="2530699"/>
                  <a:pt x="2499575" y="2550867"/>
                  <a:pt x="2334996" y="2570256"/>
                </a:cubicBezTo>
                <a:cubicBezTo>
                  <a:pt x="2306292" y="2575051"/>
                  <a:pt x="2234764" y="2582947"/>
                  <a:pt x="2153149" y="2594004"/>
                </a:cubicBezTo>
                <a:cubicBezTo>
                  <a:pt x="2149396" y="2594678"/>
                  <a:pt x="2142539" y="2595817"/>
                  <a:pt x="2133652" y="2597241"/>
                </a:cubicBezTo>
                <a:lnTo>
                  <a:pt x="2119269" y="2599482"/>
                </a:lnTo>
                <a:lnTo>
                  <a:pt x="2119936" y="2598546"/>
                </a:lnTo>
                <a:lnTo>
                  <a:pt x="2127602" y="2597528"/>
                </a:lnTo>
                <a:lnTo>
                  <a:pt x="2121297" y="2597626"/>
                </a:lnTo>
                <a:lnTo>
                  <a:pt x="2119936" y="2598546"/>
                </a:lnTo>
                <a:lnTo>
                  <a:pt x="2101997" y="2600559"/>
                </a:lnTo>
                <a:lnTo>
                  <a:pt x="2109589" y="2600989"/>
                </a:lnTo>
                <a:lnTo>
                  <a:pt x="2101968" y="2602176"/>
                </a:lnTo>
                <a:lnTo>
                  <a:pt x="2077417" y="2605674"/>
                </a:lnTo>
                <a:lnTo>
                  <a:pt x="2072128" y="2603911"/>
                </a:lnTo>
                <a:lnTo>
                  <a:pt x="2043302" y="2607145"/>
                </a:lnTo>
                <a:lnTo>
                  <a:pt x="1993946" y="2611676"/>
                </a:lnTo>
                <a:lnTo>
                  <a:pt x="2015921" y="2605875"/>
                </a:lnTo>
                <a:lnTo>
                  <a:pt x="2033177" y="2601523"/>
                </a:lnTo>
                <a:lnTo>
                  <a:pt x="2039560" y="2601007"/>
                </a:lnTo>
                <a:lnTo>
                  <a:pt x="2034340" y="2601231"/>
                </a:lnTo>
                <a:lnTo>
                  <a:pt x="2045833" y="2598333"/>
                </a:lnTo>
                <a:cubicBezTo>
                  <a:pt x="2063803" y="2593123"/>
                  <a:pt x="2048575" y="2594415"/>
                  <a:pt x="2023876" y="2597677"/>
                </a:cubicBezTo>
                <a:lnTo>
                  <a:pt x="1983497" y="2603413"/>
                </a:lnTo>
                <a:lnTo>
                  <a:pt x="1970638" y="2603964"/>
                </a:lnTo>
                <a:lnTo>
                  <a:pt x="1951806" y="2605998"/>
                </a:lnTo>
                <a:lnTo>
                  <a:pt x="1969226" y="2605440"/>
                </a:lnTo>
                <a:lnTo>
                  <a:pt x="1968877" y="2605489"/>
                </a:lnTo>
                <a:cubicBezTo>
                  <a:pt x="1951021" y="2608076"/>
                  <a:pt x="1935985" y="2610196"/>
                  <a:pt x="1930798" y="2610510"/>
                </a:cubicBezTo>
                <a:lnTo>
                  <a:pt x="1925328" y="2608983"/>
                </a:lnTo>
                <a:lnTo>
                  <a:pt x="1937500" y="2603705"/>
                </a:lnTo>
                <a:lnTo>
                  <a:pt x="1904470" y="2603156"/>
                </a:lnTo>
                <a:lnTo>
                  <a:pt x="1896829" y="2601022"/>
                </a:lnTo>
                <a:cubicBezTo>
                  <a:pt x="1884451" y="2596222"/>
                  <a:pt x="1874228" y="2590464"/>
                  <a:pt x="1875788" y="2585779"/>
                </a:cubicBezTo>
                <a:cubicBezTo>
                  <a:pt x="1883744" y="2582238"/>
                  <a:pt x="2134415" y="2545144"/>
                  <a:pt x="2164444" y="2539759"/>
                </a:cubicBezTo>
                <a:cubicBezTo>
                  <a:pt x="2239093" y="2522490"/>
                  <a:pt x="2307916" y="2509148"/>
                  <a:pt x="2361815" y="2493134"/>
                </a:cubicBezTo>
                <a:cubicBezTo>
                  <a:pt x="2369772" y="2489593"/>
                  <a:pt x="2390133" y="2472548"/>
                  <a:pt x="2398090" y="2469005"/>
                </a:cubicBezTo>
                <a:cubicBezTo>
                  <a:pt x="2477186" y="2441778"/>
                  <a:pt x="2625274" y="2458332"/>
                  <a:pt x="2617923" y="2436328"/>
                </a:cubicBezTo>
                <a:cubicBezTo>
                  <a:pt x="2617923" y="2436328"/>
                  <a:pt x="2584382" y="2435296"/>
                  <a:pt x="2558800" y="2430721"/>
                </a:cubicBezTo>
                <a:cubicBezTo>
                  <a:pt x="2543384" y="2432927"/>
                  <a:pt x="2530154" y="2434494"/>
                  <a:pt x="2528996" y="2435009"/>
                </a:cubicBezTo>
                <a:lnTo>
                  <a:pt x="2545558" y="2434230"/>
                </a:lnTo>
                <a:lnTo>
                  <a:pt x="2532939" y="2437575"/>
                </a:lnTo>
                <a:cubicBezTo>
                  <a:pt x="2525396" y="2438606"/>
                  <a:pt x="2520007" y="2438676"/>
                  <a:pt x="2520007" y="2438676"/>
                </a:cubicBezTo>
                <a:cubicBezTo>
                  <a:pt x="2520007" y="2438676"/>
                  <a:pt x="2505504" y="2421190"/>
                  <a:pt x="2482624" y="2422064"/>
                </a:cubicBezTo>
                <a:cubicBezTo>
                  <a:pt x="2434967" y="2419332"/>
                  <a:pt x="2313570" y="2448100"/>
                  <a:pt x="2270746" y="2451197"/>
                </a:cubicBezTo>
                <a:cubicBezTo>
                  <a:pt x="2262791" y="2454741"/>
                  <a:pt x="2252316" y="2442110"/>
                  <a:pt x="2239524" y="2439822"/>
                </a:cubicBezTo>
                <a:cubicBezTo>
                  <a:pt x="2209300" y="2437315"/>
                  <a:pt x="2164716" y="2444857"/>
                  <a:pt x="2118647" y="2453891"/>
                </a:cubicBezTo>
                <a:lnTo>
                  <a:pt x="2102466" y="2457100"/>
                </a:lnTo>
                <a:lnTo>
                  <a:pt x="2100784" y="2456173"/>
                </a:lnTo>
                <a:cubicBezTo>
                  <a:pt x="2093774" y="2452777"/>
                  <a:pt x="2087431" y="2450145"/>
                  <a:pt x="2083167" y="2448854"/>
                </a:cubicBezTo>
                <a:lnTo>
                  <a:pt x="2069244" y="2448105"/>
                </a:lnTo>
                <a:lnTo>
                  <a:pt x="2258912" y="2412507"/>
                </a:lnTo>
                <a:cubicBezTo>
                  <a:pt x="2362087" y="2394950"/>
                  <a:pt x="2465280" y="2378985"/>
                  <a:pt x="2568768" y="2363928"/>
                </a:cubicBezTo>
                <a:lnTo>
                  <a:pt x="3092696" y="2292911"/>
                </a:lnTo>
                <a:lnTo>
                  <a:pt x="3101334" y="2286502"/>
                </a:lnTo>
                <a:lnTo>
                  <a:pt x="3098527" y="2275645"/>
                </a:lnTo>
                <a:lnTo>
                  <a:pt x="3033468" y="2283604"/>
                </a:lnTo>
                <a:cubicBezTo>
                  <a:pt x="2973878" y="2290842"/>
                  <a:pt x="2914515" y="2296984"/>
                  <a:pt x="2854520" y="2299079"/>
                </a:cubicBezTo>
                <a:cubicBezTo>
                  <a:pt x="2903661" y="2287182"/>
                  <a:pt x="2952260" y="2278185"/>
                  <a:pt x="3000599" y="2270656"/>
                </a:cubicBezTo>
                <a:lnTo>
                  <a:pt x="3107505" y="2256136"/>
                </a:lnTo>
                <a:lnTo>
                  <a:pt x="3098451" y="2245811"/>
                </a:lnTo>
                <a:lnTo>
                  <a:pt x="3090741" y="2240836"/>
                </a:lnTo>
                <a:lnTo>
                  <a:pt x="3034551" y="2246874"/>
                </a:lnTo>
                <a:cubicBezTo>
                  <a:pt x="2901944" y="2262670"/>
                  <a:pt x="2769336" y="2278469"/>
                  <a:pt x="2632772" y="2290043"/>
                </a:cubicBezTo>
                <a:cubicBezTo>
                  <a:pt x="2431167" y="2305293"/>
                  <a:pt x="2243466" y="2363574"/>
                  <a:pt x="2037029" y="2372996"/>
                </a:cubicBezTo>
                <a:cubicBezTo>
                  <a:pt x="2083775" y="2361498"/>
                  <a:pt x="2155303" y="2353602"/>
                  <a:pt x="2073301" y="2348867"/>
                </a:cubicBezTo>
                <a:cubicBezTo>
                  <a:pt x="2030481" y="2351968"/>
                  <a:pt x="1853472" y="2381544"/>
                  <a:pt x="1812962" y="2374303"/>
                </a:cubicBezTo>
                <a:cubicBezTo>
                  <a:pt x="1938002" y="2334604"/>
                  <a:pt x="1994421" y="2334761"/>
                  <a:pt x="2107863" y="2309539"/>
                </a:cubicBezTo>
                <a:cubicBezTo>
                  <a:pt x="2264125" y="2281215"/>
                  <a:pt x="2133057" y="2298322"/>
                  <a:pt x="2079761" y="2288792"/>
                </a:cubicBezTo>
                <a:cubicBezTo>
                  <a:pt x="2039255" y="2281548"/>
                  <a:pt x="2136181" y="2288951"/>
                  <a:pt x="2112912" y="2274033"/>
                </a:cubicBezTo>
                <a:cubicBezTo>
                  <a:pt x="2089646" y="2259118"/>
                  <a:pt x="2002593" y="2289887"/>
                  <a:pt x="1959771" y="2292986"/>
                </a:cubicBezTo>
                <a:lnTo>
                  <a:pt x="1931879" y="2299759"/>
                </a:lnTo>
                <a:lnTo>
                  <a:pt x="1931517" y="2299747"/>
                </a:lnTo>
                <a:lnTo>
                  <a:pt x="1912622" y="2302862"/>
                </a:lnTo>
                <a:lnTo>
                  <a:pt x="1919125" y="2302858"/>
                </a:lnTo>
                <a:lnTo>
                  <a:pt x="1884965" y="2311156"/>
                </a:lnTo>
                <a:cubicBezTo>
                  <a:pt x="1858694" y="2316698"/>
                  <a:pt x="1831317" y="2320904"/>
                  <a:pt x="1803512" y="2321310"/>
                </a:cubicBezTo>
                <a:cubicBezTo>
                  <a:pt x="1803512" y="2321310"/>
                  <a:pt x="1793033" y="2308680"/>
                  <a:pt x="1780242" y="2306391"/>
                </a:cubicBezTo>
                <a:cubicBezTo>
                  <a:pt x="1758167" y="2308237"/>
                  <a:pt x="1627100" y="2325344"/>
                  <a:pt x="1597069" y="2330733"/>
                </a:cubicBezTo>
                <a:cubicBezTo>
                  <a:pt x="1538697" y="2331776"/>
                  <a:pt x="1537465" y="2327210"/>
                  <a:pt x="1561149" y="2320440"/>
                </a:cubicBezTo>
                <a:lnTo>
                  <a:pt x="1568453" y="2318689"/>
                </a:lnTo>
                <a:lnTo>
                  <a:pt x="1572040" y="2318891"/>
                </a:lnTo>
                <a:cubicBezTo>
                  <a:pt x="1586406" y="2319744"/>
                  <a:pt x="1602738" y="2320504"/>
                  <a:pt x="1621924" y="2320464"/>
                </a:cubicBezTo>
                <a:cubicBezTo>
                  <a:pt x="1683470" y="2314676"/>
                  <a:pt x="1729817" y="2303267"/>
                  <a:pt x="1769114" y="2302961"/>
                </a:cubicBezTo>
                <a:lnTo>
                  <a:pt x="1815065" y="2302931"/>
                </a:lnTo>
                <a:lnTo>
                  <a:pt x="1813186" y="2302452"/>
                </a:lnTo>
                <a:cubicBezTo>
                  <a:pt x="1810176" y="2301212"/>
                  <a:pt x="1808887" y="2299896"/>
                  <a:pt x="1809766" y="2298507"/>
                </a:cubicBezTo>
                <a:lnTo>
                  <a:pt x="1816819" y="2295472"/>
                </a:lnTo>
                <a:lnTo>
                  <a:pt x="1741950" y="2292584"/>
                </a:lnTo>
                <a:lnTo>
                  <a:pt x="1709249" y="2290258"/>
                </a:lnTo>
                <a:lnTo>
                  <a:pt x="1712391" y="2289652"/>
                </a:lnTo>
                <a:cubicBezTo>
                  <a:pt x="1723338" y="2287451"/>
                  <a:pt x="1732280" y="2285508"/>
                  <a:pt x="1738023" y="2283948"/>
                </a:cubicBezTo>
                <a:lnTo>
                  <a:pt x="1790771" y="2275668"/>
                </a:lnTo>
                <a:lnTo>
                  <a:pt x="1848495" y="2275670"/>
                </a:lnTo>
                <a:lnTo>
                  <a:pt x="1854086" y="2275767"/>
                </a:lnTo>
                <a:lnTo>
                  <a:pt x="1842131" y="2267607"/>
                </a:lnTo>
                <a:lnTo>
                  <a:pt x="1856307" y="2265383"/>
                </a:lnTo>
                <a:cubicBezTo>
                  <a:pt x="1889528" y="2259739"/>
                  <a:pt x="1915698" y="2254075"/>
                  <a:pt x="1932273" y="2246696"/>
                </a:cubicBezTo>
                <a:cubicBezTo>
                  <a:pt x="1966934" y="2237586"/>
                  <a:pt x="1999325" y="2229984"/>
                  <a:pt x="2030571" y="2223121"/>
                </a:cubicBezTo>
                <a:lnTo>
                  <a:pt x="2099231" y="2208745"/>
                </a:lnTo>
                <a:lnTo>
                  <a:pt x="2106351" y="2208723"/>
                </a:lnTo>
                <a:cubicBezTo>
                  <a:pt x="2121464" y="2208514"/>
                  <a:pt x="2133144" y="2207981"/>
                  <a:pt x="2138705" y="2206612"/>
                </a:cubicBezTo>
                <a:lnTo>
                  <a:pt x="2139800" y="2200210"/>
                </a:lnTo>
                <a:lnTo>
                  <a:pt x="2213260" y="2184655"/>
                </a:lnTo>
                <a:cubicBezTo>
                  <a:pt x="2244406" y="2177671"/>
                  <a:pt x="2276649" y="2169887"/>
                  <a:pt x="2311104" y="2160535"/>
                </a:cubicBezTo>
                <a:cubicBezTo>
                  <a:pt x="2359567" y="2164236"/>
                  <a:pt x="2381328" y="2156542"/>
                  <a:pt x="2380097" y="2151771"/>
                </a:cubicBezTo>
                <a:cubicBezTo>
                  <a:pt x="2379480" y="2149385"/>
                  <a:pt x="2373113" y="2147730"/>
                  <a:pt x="2361460" y="2148593"/>
                </a:cubicBezTo>
                <a:cubicBezTo>
                  <a:pt x="2349806" y="2149457"/>
                  <a:pt x="2332870" y="2152840"/>
                  <a:pt x="2311104" y="2160535"/>
                </a:cubicBezTo>
                <a:cubicBezTo>
                  <a:pt x="2247131" y="2164402"/>
                  <a:pt x="2187865" y="2174490"/>
                  <a:pt x="2128206" y="2185749"/>
                </a:cubicBezTo>
                <a:lnTo>
                  <a:pt x="2093975" y="2191708"/>
                </a:lnTo>
                <a:lnTo>
                  <a:pt x="2057788" y="2192493"/>
                </a:lnTo>
                <a:cubicBezTo>
                  <a:pt x="2019108" y="2193138"/>
                  <a:pt x="1981443" y="2193336"/>
                  <a:pt x="1945682" y="2192383"/>
                </a:cubicBezTo>
                <a:cubicBezTo>
                  <a:pt x="1881758" y="2193290"/>
                  <a:pt x="1815798" y="2190016"/>
                  <a:pt x="1749408" y="2185873"/>
                </a:cubicBezTo>
                <a:lnTo>
                  <a:pt x="1700059" y="2182960"/>
                </a:lnTo>
                <a:lnTo>
                  <a:pt x="1710512" y="2181225"/>
                </a:lnTo>
                <a:lnTo>
                  <a:pt x="1797144" y="2166621"/>
                </a:lnTo>
                <a:lnTo>
                  <a:pt x="1921651" y="2168641"/>
                </a:lnTo>
                <a:cubicBezTo>
                  <a:pt x="2014272" y="2175500"/>
                  <a:pt x="2159174" y="2178850"/>
                  <a:pt x="2052466" y="2147367"/>
                </a:cubicBezTo>
                <a:lnTo>
                  <a:pt x="1968250" y="2138442"/>
                </a:lnTo>
                <a:lnTo>
                  <a:pt x="2035977" y="2128058"/>
                </a:lnTo>
                <a:lnTo>
                  <a:pt x="2020159" y="2125681"/>
                </a:lnTo>
                <a:cubicBezTo>
                  <a:pt x="2005513" y="2123995"/>
                  <a:pt x="1996575" y="2123756"/>
                  <a:pt x="1997595" y="2125846"/>
                </a:cubicBezTo>
                <a:cubicBezTo>
                  <a:pt x="1996763" y="2104979"/>
                  <a:pt x="2044310" y="2109079"/>
                  <a:pt x="2100798" y="2112953"/>
                </a:cubicBezTo>
                <a:lnTo>
                  <a:pt x="2126289" y="2114210"/>
                </a:lnTo>
                <a:lnTo>
                  <a:pt x="2159316" y="2109148"/>
                </a:lnTo>
                <a:lnTo>
                  <a:pt x="2288513" y="2089272"/>
                </a:lnTo>
                <a:lnTo>
                  <a:pt x="2220484" y="2085809"/>
                </a:lnTo>
                <a:lnTo>
                  <a:pt x="2168287" y="2084591"/>
                </a:lnTo>
                <a:lnTo>
                  <a:pt x="1967655" y="2109416"/>
                </a:lnTo>
                <a:cubicBezTo>
                  <a:pt x="1857219" y="2122106"/>
                  <a:pt x="1914600" y="2103489"/>
                  <a:pt x="1977547" y="2088120"/>
                </a:cubicBezTo>
                <a:lnTo>
                  <a:pt x="2017081" y="2079372"/>
                </a:lnTo>
                <a:lnTo>
                  <a:pt x="1978740" y="2077589"/>
                </a:lnTo>
                <a:lnTo>
                  <a:pt x="1882675" y="2071895"/>
                </a:lnTo>
                <a:lnTo>
                  <a:pt x="1911527" y="2067531"/>
                </a:lnTo>
                <a:lnTo>
                  <a:pt x="2119023" y="2030017"/>
                </a:lnTo>
                <a:lnTo>
                  <a:pt x="2228656" y="2020584"/>
                </a:lnTo>
                <a:cubicBezTo>
                  <a:pt x="2246027" y="2020014"/>
                  <a:pt x="2257169" y="2019444"/>
                  <a:pt x="2263371" y="2018839"/>
                </a:cubicBezTo>
                <a:lnTo>
                  <a:pt x="2264599" y="2018374"/>
                </a:lnTo>
                <a:lnTo>
                  <a:pt x="2259159" y="2018181"/>
                </a:lnTo>
                <a:lnTo>
                  <a:pt x="2214221" y="2011329"/>
                </a:lnTo>
                <a:lnTo>
                  <a:pt x="2076937" y="2025758"/>
                </a:lnTo>
                <a:lnTo>
                  <a:pt x="2178075" y="2005818"/>
                </a:lnTo>
                <a:lnTo>
                  <a:pt x="2175968" y="2005497"/>
                </a:lnTo>
                <a:lnTo>
                  <a:pt x="2170407" y="2006368"/>
                </a:lnTo>
                <a:lnTo>
                  <a:pt x="2147528" y="2003899"/>
                </a:lnTo>
                <a:cubicBezTo>
                  <a:pt x="2125764" y="2000647"/>
                  <a:pt x="2110083" y="1996702"/>
                  <a:pt x="2110827" y="1991835"/>
                </a:cubicBezTo>
                <a:cubicBezTo>
                  <a:pt x="2106688" y="1983344"/>
                  <a:pt x="2198292" y="1979407"/>
                  <a:pt x="2282296" y="1975078"/>
                </a:cubicBezTo>
                <a:lnTo>
                  <a:pt x="2295813" y="1974269"/>
                </a:lnTo>
                <a:lnTo>
                  <a:pt x="2282831" y="1971310"/>
                </a:lnTo>
                <a:lnTo>
                  <a:pt x="2304219" y="1973767"/>
                </a:lnTo>
                <a:lnTo>
                  <a:pt x="2359934" y="1970436"/>
                </a:lnTo>
                <a:lnTo>
                  <a:pt x="2388221" y="1967386"/>
                </a:lnTo>
                <a:lnTo>
                  <a:pt x="2406101" y="1964369"/>
                </a:lnTo>
                <a:lnTo>
                  <a:pt x="2408921" y="1963085"/>
                </a:lnTo>
                <a:lnTo>
                  <a:pt x="2334991" y="1950818"/>
                </a:lnTo>
                <a:lnTo>
                  <a:pt x="2326565" y="1950632"/>
                </a:lnTo>
                <a:lnTo>
                  <a:pt x="2295514" y="1949417"/>
                </a:lnTo>
                <a:lnTo>
                  <a:pt x="2266006" y="1951341"/>
                </a:lnTo>
                <a:lnTo>
                  <a:pt x="2192435" y="1958762"/>
                </a:lnTo>
                <a:lnTo>
                  <a:pt x="2192433" y="1958764"/>
                </a:lnTo>
                <a:lnTo>
                  <a:pt x="2094501" y="1968641"/>
                </a:lnTo>
                <a:lnTo>
                  <a:pt x="2076936" y="1976022"/>
                </a:lnTo>
                <a:lnTo>
                  <a:pt x="2053188" y="1972810"/>
                </a:lnTo>
                <a:lnTo>
                  <a:pt x="1970799" y="1981122"/>
                </a:lnTo>
                <a:lnTo>
                  <a:pt x="1742855" y="2010710"/>
                </a:lnTo>
                <a:lnTo>
                  <a:pt x="1752492" y="2007906"/>
                </a:lnTo>
                <a:cubicBezTo>
                  <a:pt x="1820166" y="1991809"/>
                  <a:pt x="1952625" y="1976245"/>
                  <a:pt x="1975150" y="1972204"/>
                </a:cubicBezTo>
                <a:lnTo>
                  <a:pt x="2072917" y="1949271"/>
                </a:lnTo>
                <a:lnTo>
                  <a:pt x="1740769" y="1977060"/>
                </a:lnTo>
                <a:lnTo>
                  <a:pt x="1694604" y="1980636"/>
                </a:lnTo>
                <a:lnTo>
                  <a:pt x="1672827" y="1984235"/>
                </a:lnTo>
                <a:cubicBezTo>
                  <a:pt x="1656529" y="1986750"/>
                  <a:pt x="1645655" y="1988142"/>
                  <a:pt x="1646026" y="1987290"/>
                </a:cubicBezTo>
                <a:lnTo>
                  <a:pt x="1662256" y="1983140"/>
                </a:lnTo>
                <a:lnTo>
                  <a:pt x="1366539" y="2006046"/>
                </a:lnTo>
                <a:lnTo>
                  <a:pt x="1367263" y="2001366"/>
                </a:lnTo>
                <a:lnTo>
                  <a:pt x="1452694" y="1994865"/>
                </a:lnTo>
                <a:cubicBezTo>
                  <a:pt x="1507419" y="1990154"/>
                  <a:pt x="1559442" y="1985226"/>
                  <a:pt x="1609771" y="1980371"/>
                </a:cubicBezTo>
                <a:lnTo>
                  <a:pt x="1701182" y="1972188"/>
                </a:lnTo>
                <a:lnTo>
                  <a:pt x="1724429" y="1964630"/>
                </a:lnTo>
                <a:cubicBezTo>
                  <a:pt x="1729404" y="1959547"/>
                  <a:pt x="1651214" y="1972405"/>
                  <a:pt x="1625456" y="1970902"/>
                </a:cubicBezTo>
                <a:cubicBezTo>
                  <a:pt x="1633411" y="1967361"/>
                  <a:pt x="1641369" y="1963818"/>
                  <a:pt x="1649325" y="1960276"/>
                </a:cubicBezTo>
                <a:cubicBezTo>
                  <a:pt x="1641369" y="1963818"/>
                  <a:pt x="1685212" y="1920357"/>
                  <a:pt x="1679573" y="1913556"/>
                </a:cubicBezTo>
                <a:cubicBezTo>
                  <a:pt x="1672321" y="1904812"/>
                  <a:pt x="1562998" y="1918309"/>
                  <a:pt x="1496120" y="1927877"/>
                </a:cubicBezTo>
                <a:lnTo>
                  <a:pt x="1494101" y="1928187"/>
                </a:lnTo>
                <a:lnTo>
                  <a:pt x="1577987" y="1914213"/>
                </a:lnTo>
                <a:lnTo>
                  <a:pt x="1598909" y="1911547"/>
                </a:lnTo>
                <a:lnTo>
                  <a:pt x="1676181" y="1899110"/>
                </a:lnTo>
                <a:lnTo>
                  <a:pt x="1889522" y="1861042"/>
                </a:lnTo>
                <a:lnTo>
                  <a:pt x="1584018" y="1900701"/>
                </a:lnTo>
                <a:lnTo>
                  <a:pt x="1471211" y="1916067"/>
                </a:lnTo>
                <a:lnTo>
                  <a:pt x="1512426" y="1906318"/>
                </a:lnTo>
                <a:cubicBezTo>
                  <a:pt x="1578874" y="1891205"/>
                  <a:pt x="1658118" y="1874554"/>
                  <a:pt x="1652879" y="1868239"/>
                </a:cubicBezTo>
                <a:cubicBezTo>
                  <a:pt x="1652665" y="1866338"/>
                  <a:pt x="1649355" y="1865151"/>
                  <a:pt x="1643931" y="1864487"/>
                </a:cubicBezTo>
                <a:lnTo>
                  <a:pt x="1628951" y="1864059"/>
                </a:lnTo>
                <a:lnTo>
                  <a:pt x="1705753" y="1851897"/>
                </a:lnTo>
                <a:lnTo>
                  <a:pt x="1816539" y="1840069"/>
                </a:lnTo>
                <a:lnTo>
                  <a:pt x="1820476" y="1839356"/>
                </a:lnTo>
                <a:lnTo>
                  <a:pt x="1985957" y="1809895"/>
                </a:lnTo>
                <a:lnTo>
                  <a:pt x="1986015" y="1808564"/>
                </a:lnTo>
                <a:cubicBezTo>
                  <a:pt x="1984966" y="1807435"/>
                  <a:pt x="1981293" y="1806964"/>
                  <a:pt x="1975603" y="1807009"/>
                </a:cubicBezTo>
                <a:lnTo>
                  <a:pt x="1967808" y="1807542"/>
                </a:lnTo>
                <a:lnTo>
                  <a:pt x="1971347" y="1809628"/>
                </a:lnTo>
                <a:lnTo>
                  <a:pt x="1967807" y="1807543"/>
                </a:lnTo>
                <a:lnTo>
                  <a:pt x="1953099" y="1808549"/>
                </a:lnTo>
                <a:lnTo>
                  <a:pt x="1910763" y="1814254"/>
                </a:lnTo>
                <a:lnTo>
                  <a:pt x="1916124" y="1817315"/>
                </a:lnTo>
                <a:lnTo>
                  <a:pt x="1910760" y="1814255"/>
                </a:lnTo>
                <a:lnTo>
                  <a:pt x="1886459" y="1817530"/>
                </a:lnTo>
                <a:cubicBezTo>
                  <a:pt x="1837295" y="1825010"/>
                  <a:pt x="1785167" y="1833972"/>
                  <a:pt x="1769104" y="1835387"/>
                </a:cubicBezTo>
                <a:lnTo>
                  <a:pt x="1564994" y="1867430"/>
                </a:lnTo>
                <a:lnTo>
                  <a:pt x="1564621" y="1867453"/>
                </a:lnTo>
                <a:cubicBezTo>
                  <a:pt x="1527619" y="1870456"/>
                  <a:pt x="1504019" y="1872648"/>
                  <a:pt x="1556762" y="1861808"/>
                </a:cubicBezTo>
                <a:lnTo>
                  <a:pt x="1587898" y="1853625"/>
                </a:lnTo>
                <a:lnTo>
                  <a:pt x="1559651" y="1854078"/>
                </a:lnTo>
                <a:lnTo>
                  <a:pt x="1732817" y="1825968"/>
                </a:lnTo>
                <a:cubicBezTo>
                  <a:pt x="1747149" y="1832032"/>
                  <a:pt x="1760006" y="1825611"/>
                  <a:pt x="1771868" y="1819684"/>
                </a:cubicBezTo>
                <a:cubicBezTo>
                  <a:pt x="1742508" y="1806809"/>
                  <a:pt x="1879589" y="1800031"/>
                  <a:pt x="1919339" y="1794498"/>
                </a:cubicBezTo>
                <a:cubicBezTo>
                  <a:pt x="1971839" y="1788656"/>
                  <a:pt x="2024586" y="1782691"/>
                  <a:pt x="2077114" y="1777661"/>
                </a:cubicBezTo>
                <a:lnTo>
                  <a:pt x="2162067" y="1771563"/>
                </a:lnTo>
                <a:lnTo>
                  <a:pt x="2213618" y="1759810"/>
                </a:lnTo>
                <a:lnTo>
                  <a:pt x="2329693" y="1740519"/>
                </a:lnTo>
                <a:lnTo>
                  <a:pt x="2349155" y="1739629"/>
                </a:lnTo>
                <a:lnTo>
                  <a:pt x="2365974" y="1738411"/>
                </a:lnTo>
                <a:lnTo>
                  <a:pt x="2365867" y="1738402"/>
                </a:lnTo>
                <a:lnTo>
                  <a:pt x="2240348" y="1745289"/>
                </a:lnTo>
                <a:cubicBezTo>
                  <a:pt x="2184615" y="1748822"/>
                  <a:pt x="2129112" y="1752894"/>
                  <a:pt x="2074988" y="1757671"/>
                </a:cubicBezTo>
                <a:lnTo>
                  <a:pt x="2032049" y="1762212"/>
                </a:lnTo>
                <a:lnTo>
                  <a:pt x="1957350" y="1772418"/>
                </a:lnTo>
                <a:lnTo>
                  <a:pt x="1951632" y="1771349"/>
                </a:lnTo>
                <a:lnTo>
                  <a:pt x="1957078" y="1770527"/>
                </a:lnTo>
                <a:cubicBezTo>
                  <a:pt x="2011430" y="1763916"/>
                  <a:pt x="2094250" y="1756231"/>
                  <a:pt x="2134676" y="1744221"/>
                </a:cubicBezTo>
                <a:cubicBezTo>
                  <a:pt x="2143567" y="1741260"/>
                  <a:pt x="2148563" y="1739141"/>
                  <a:pt x="2150452" y="1737702"/>
                </a:cubicBezTo>
                <a:lnTo>
                  <a:pt x="2150023" y="1737331"/>
                </a:lnTo>
                <a:lnTo>
                  <a:pt x="2297776" y="1728226"/>
                </a:lnTo>
                <a:lnTo>
                  <a:pt x="2185708" y="1707964"/>
                </a:lnTo>
                <a:lnTo>
                  <a:pt x="2109918" y="1715453"/>
                </a:lnTo>
                <a:lnTo>
                  <a:pt x="2163463" y="1723874"/>
                </a:lnTo>
                <a:lnTo>
                  <a:pt x="2065399" y="1719852"/>
                </a:lnTo>
                <a:lnTo>
                  <a:pt x="1942470" y="1731999"/>
                </a:lnTo>
                <a:lnTo>
                  <a:pt x="1704479" y="1763198"/>
                </a:lnTo>
                <a:lnTo>
                  <a:pt x="1712129" y="1751406"/>
                </a:lnTo>
                <a:cubicBezTo>
                  <a:pt x="1716965" y="1757236"/>
                  <a:pt x="1592139" y="1755601"/>
                  <a:pt x="1557796" y="1753596"/>
                </a:cubicBezTo>
                <a:cubicBezTo>
                  <a:pt x="1557796" y="1753596"/>
                  <a:pt x="1494611" y="1773740"/>
                  <a:pt x="1510139" y="1750867"/>
                </a:cubicBezTo>
                <a:cubicBezTo>
                  <a:pt x="1510139" y="1750867"/>
                  <a:pt x="1560919" y="1744225"/>
                  <a:pt x="1589621" y="1739428"/>
                </a:cubicBezTo>
                <a:lnTo>
                  <a:pt x="1590201" y="1739875"/>
                </a:lnTo>
                <a:lnTo>
                  <a:pt x="1598340" y="1736706"/>
                </a:lnTo>
                <a:lnTo>
                  <a:pt x="1604970" y="1736016"/>
                </a:lnTo>
                <a:lnTo>
                  <a:pt x="1606860" y="1731754"/>
                </a:lnTo>
                <a:cubicBezTo>
                  <a:pt x="1606860" y="1731754"/>
                  <a:pt x="1598904" y="1735298"/>
                  <a:pt x="1589621" y="1739428"/>
                </a:cubicBezTo>
                <a:cubicBezTo>
                  <a:pt x="1589236" y="1723639"/>
                  <a:pt x="1587523" y="1708437"/>
                  <a:pt x="1587523" y="1708437"/>
                </a:cubicBezTo>
                <a:lnTo>
                  <a:pt x="1597696" y="1706411"/>
                </a:lnTo>
                <a:lnTo>
                  <a:pt x="1571282" y="1708205"/>
                </a:lnTo>
                <a:cubicBezTo>
                  <a:pt x="1527591" y="1710933"/>
                  <a:pt x="1487896" y="1713142"/>
                  <a:pt x="1456935" y="1714497"/>
                </a:cubicBezTo>
                <a:cubicBezTo>
                  <a:pt x="1429166" y="1715385"/>
                  <a:pt x="1342446" y="1723714"/>
                  <a:pt x="1406881" y="1710179"/>
                </a:cubicBezTo>
                <a:cubicBezTo>
                  <a:pt x="1465829" y="1702741"/>
                  <a:pt x="1599491" y="1705153"/>
                  <a:pt x="1643428" y="1690979"/>
                </a:cubicBezTo>
                <a:cubicBezTo>
                  <a:pt x="1655900" y="1688360"/>
                  <a:pt x="1639852" y="1681842"/>
                  <a:pt x="1652324" y="1679222"/>
                </a:cubicBezTo>
                <a:cubicBezTo>
                  <a:pt x="1668433" y="1675839"/>
                  <a:pt x="1684841" y="1674299"/>
                  <a:pt x="1701035" y="1673600"/>
                </a:cubicBezTo>
                <a:lnTo>
                  <a:pt x="1735828" y="1673187"/>
                </a:lnTo>
                <a:lnTo>
                  <a:pt x="1744785" y="1667365"/>
                </a:lnTo>
                <a:cubicBezTo>
                  <a:pt x="1747116" y="1663333"/>
                  <a:pt x="1739512" y="1660732"/>
                  <a:pt x="1699771" y="1666452"/>
                </a:cubicBezTo>
                <a:cubicBezTo>
                  <a:pt x="1638905" y="1676252"/>
                  <a:pt x="1687366" y="1679955"/>
                  <a:pt x="1646859" y="1672712"/>
                </a:cubicBezTo>
                <a:cubicBezTo>
                  <a:pt x="1674576" y="1677668"/>
                  <a:pt x="1675179" y="1652123"/>
                  <a:pt x="1657552" y="1644007"/>
                </a:cubicBezTo>
                <a:cubicBezTo>
                  <a:pt x="1670343" y="1646294"/>
                  <a:pt x="1485377" y="1679415"/>
                  <a:pt x="1480540" y="1673585"/>
                </a:cubicBezTo>
                <a:cubicBezTo>
                  <a:pt x="1484617" y="1658801"/>
                  <a:pt x="1570025" y="1649715"/>
                  <a:pt x="1619185" y="1643107"/>
                </a:cubicBezTo>
                <a:lnTo>
                  <a:pt x="1650908" y="1637388"/>
                </a:lnTo>
                <a:lnTo>
                  <a:pt x="1518236" y="1645896"/>
                </a:lnTo>
                <a:cubicBezTo>
                  <a:pt x="1464647" y="1649428"/>
                  <a:pt x="1411932" y="1652674"/>
                  <a:pt x="1350527" y="1655272"/>
                </a:cubicBezTo>
                <a:cubicBezTo>
                  <a:pt x="1319638" y="1656816"/>
                  <a:pt x="1281143" y="1661194"/>
                  <a:pt x="1247419" y="1664467"/>
                </a:cubicBezTo>
                <a:lnTo>
                  <a:pt x="1227274" y="1666057"/>
                </a:lnTo>
                <a:lnTo>
                  <a:pt x="1225251" y="1665840"/>
                </a:lnTo>
                <a:lnTo>
                  <a:pt x="1224817" y="1665792"/>
                </a:lnTo>
                <a:lnTo>
                  <a:pt x="1231265" y="1664627"/>
                </a:lnTo>
                <a:cubicBezTo>
                  <a:pt x="1308630" y="1651461"/>
                  <a:pt x="1388493" y="1638837"/>
                  <a:pt x="1474831" y="1626559"/>
                </a:cubicBezTo>
                <a:cubicBezTo>
                  <a:pt x="1481754" y="1623100"/>
                  <a:pt x="1570690" y="1612830"/>
                  <a:pt x="1562291" y="1603805"/>
                </a:cubicBezTo>
                <a:cubicBezTo>
                  <a:pt x="1553192" y="1594027"/>
                  <a:pt x="1444439" y="1621910"/>
                  <a:pt x="1421742" y="1625535"/>
                </a:cubicBezTo>
                <a:lnTo>
                  <a:pt x="1189022" y="1661929"/>
                </a:lnTo>
                <a:lnTo>
                  <a:pt x="1172552" y="1660154"/>
                </a:lnTo>
                <a:lnTo>
                  <a:pt x="1161497" y="1657915"/>
                </a:lnTo>
                <a:lnTo>
                  <a:pt x="1153306" y="1651378"/>
                </a:lnTo>
                <a:lnTo>
                  <a:pt x="1146744" y="1651879"/>
                </a:lnTo>
                <a:lnTo>
                  <a:pt x="1146133" y="1651469"/>
                </a:lnTo>
                <a:cubicBezTo>
                  <a:pt x="1139775" y="1638431"/>
                  <a:pt x="1447072" y="1640306"/>
                  <a:pt x="1345759" y="1622554"/>
                </a:cubicBezTo>
                <a:cubicBezTo>
                  <a:pt x="1317469" y="1622777"/>
                  <a:pt x="1138980" y="1618405"/>
                  <a:pt x="1133114" y="1606365"/>
                </a:cubicBezTo>
                <a:cubicBezTo>
                  <a:pt x="1129690" y="1599345"/>
                  <a:pt x="1179602" y="1566835"/>
                  <a:pt x="1171598" y="1568806"/>
                </a:cubicBezTo>
                <a:cubicBezTo>
                  <a:pt x="1179602" y="1566835"/>
                  <a:pt x="1187609" y="1564865"/>
                  <a:pt x="1195616" y="1562894"/>
                </a:cubicBezTo>
                <a:cubicBezTo>
                  <a:pt x="1165240" y="1555766"/>
                  <a:pt x="1044926" y="1557295"/>
                  <a:pt x="1142024" y="1547998"/>
                </a:cubicBezTo>
                <a:cubicBezTo>
                  <a:pt x="1251395" y="1542423"/>
                  <a:pt x="1102307" y="1543170"/>
                  <a:pt x="1047067" y="1543286"/>
                </a:cubicBezTo>
                <a:lnTo>
                  <a:pt x="1034445" y="1543174"/>
                </a:lnTo>
                <a:lnTo>
                  <a:pt x="1372553" y="1487073"/>
                </a:lnTo>
                <a:lnTo>
                  <a:pt x="1386293" y="1483274"/>
                </a:lnTo>
                <a:lnTo>
                  <a:pt x="1344246" y="1487830"/>
                </a:lnTo>
                <a:cubicBezTo>
                  <a:pt x="1332232" y="1488281"/>
                  <a:pt x="1322577" y="1487767"/>
                  <a:pt x="1315279" y="1486704"/>
                </a:cubicBezTo>
                <a:lnTo>
                  <a:pt x="1308373" y="1484646"/>
                </a:lnTo>
                <a:lnTo>
                  <a:pt x="1246684" y="1494033"/>
                </a:lnTo>
                <a:cubicBezTo>
                  <a:pt x="1200815" y="1500969"/>
                  <a:pt x="1155039" y="1507033"/>
                  <a:pt x="1108473" y="1509911"/>
                </a:cubicBezTo>
                <a:cubicBezTo>
                  <a:pt x="1145858" y="1499501"/>
                  <a:pt x="1183038" y="1491398"/>
                  <a:pt x="1220123" y="1484458"/>
                </a:cubicBezTo>
                <a:lnTo>
                  <a:pt x="1303674" y="1470573"/>
                </a:lnTo>
                <a:lnTo>
                  <a:pt x="1317682" y="1469931"/>
                </a:lnTo>
                <a:cubicBezTo>
                  <a:pt x="1353766" y="1468072"/>
                  <a:pt x="1371225" y="1465950"/>
                  <a:pt x="1377074" y="1463720"/>
                </a:cubicBezTo>
                <a:lnTo>
                  <a:pt x="1370732" y="1459489"/>
                </a:lnTo>
                <a:lnTo>
                  <a:pt x="1442435" y="1447676"/>
                </a:lnTo>
                <a:cubicBezTo>
                  <a:pt x="1479609" y="1440831"/>
                  <a:pt x="1516919" y="1432869"/>
                  <a:pt x="1554477" y="1422647"/>
                </a:cubicBezTo>
                <a:cubicBezTo>
                  <a:pt x="1567774" y="1436934"/>
                  <a:pt x="1574999" y="1405788"/>
                  <a:pt x="1554477" y="1422647"/>
                </a:cubicBezTo>
                <a:lnTo>
                  <a:pt x="1484609" y="1432192"/>
                </a:lnTo>
                <a:lnTo>
                  <a:pt x="1339212" y="1452059"/>
                </a:lnTo>
                <a:lnTo>
                  <a:pt x="1328902" y="1450265"/>
                </a:lnTo>
                <a:cubicBezTo>
                  <a:pt x="1316343" y="1448214"/>
                  <a:pt x="1306191" y="1446358"/>
                  <a:pt x="1305458" y="1444854"/>
                </a:cubicBezTo>
                <a:cubicBezTo>
                  <a:pt x="1302521" y="1438836"/>
                  <a:pt x="1449789" y="1437413"/>
                  <a:pt x="1483148" y="1429201"/>
                </a:cubicBezTo>
                <a:cubicBezTo>
                  <a:pt x="1432490" y="1420326"/>
                  <a:pt x="1410071" y="1432584"/>
                  <a:pt x="1343890" y="1428653"/>
                </a:cubicBezTo>
                <a:cubicBezTo>
                  <a:pt x="1343890" y="1428653"/>
                  <a:pt x="1207565" y="1434122"/>
                  <a:pt x="1204632" y="1428104"/>
                </a:cubicBezTo>
                <a:lnTo>
                  <a:pt x="1300441" y="1397779"/>
                </a:lnTo>
                <a:cubicBezTo>
                  <a:pt x="1297509" y="1391760"/>
                  <a:pt x="933376" y="1383652"/>
                  <a:pt x="1104658" y="1376318"/>
                </a:cubicBezTo>
                <a:cubicBezTo>
                  <a:pt x="1207134" y="1378055"/>
                  <a:pt x="1288218" y="1372700"/>
                  <a:pt x="1373887" y="1358355"/>
                </a:cubicBezTo>
                <a:cubicBezTo>
                  <a:pt x="1435533" y="1349921"/>
                  <a:pt x="1481117" y="1366787"/>
                  <a:pt x="1546501" y="1350691"/>
                </a:cubicBezTo>
                <a:lnTo>
                  <a:pt x="1548513" y="1354820"/>
                </a:lnTo>
                <a:lnTo>
                  <a:pt x="1549185" y="1356192"/>
                </a:lnTo>
                <a:cubicBezTo>
                  <a:pt x="1549482" y="1356803"/>
                  <a:pt x="1549283" y="1356397"/>
                  <a:pt x="1548887" y="1355581"/>
                </a:cubicBezTo>
                <a:lnTo>
                  <a:pt x="1548513" y="1354820"/>
                </a:lnTo>
                <a:lnTo>
                  <a:pt x="1547396" y="1352524"/>
                </a:lnTo>
                <a:cubicBezTo>
                  <a:pt x="1546901" y="1351507"/>
                  <a:pt x="1546501" y="1350691"/>
                  <a:pt x="1546501" y="1350691"/>
                </a:cubicBezTo>
                <a:cubicBezTo>
                  <a:pt x="1523336" y="1321566"/>
                  <a:pt x="1365878" y="1360326"/>
                  <a:pt x="1340574" y="1345208"/>
                </a:cubicBezTo>
                <a:cubicBezTo>
                  <a:pt x="1331234" y="1347507"/>
                  <a:pt x="1325416" y="1314112"/>
                  <a:pt x="1333421" y="1312142"/>
                </a:cubicBezTo>
                <a:cubicBezTo>
                  <a:pt x="1275245" y="1306241"/>
                  <a:pt x="1219468" y="1326711"/>
                  <a:pt x="1169298" y="1318839"/>
                </a:cubicBezTo>
                <a:cubicBezTo>
                  <a:pt x="1149862" y="1315757"/>
                  <a:pt x="1146927" y="1309738"/>
                  <a:pt x="1133055" y="1299672"/>
                </a:cubicBezTo>
                <a:cubicBezTo>
                  <a:pt x="1087470" y="1282806"/>
                  <a:pt x="1027157" y="1290911"/>
                  <a:pt x="970091" y="1290354"/>
                </a:cubicBezTo>
                <a:cubicBezTo>
                  <a:pt x="848182" y="1285534"/>
                  <a:pt x="742234" y="1298132"/>
                  <a:pt x="625393" y="1285326"/>
                </a:cubicBezTo>
                <a:cubicBezTo>
                  <a:pt x="758295" y="1272832"/>
                  <a:pt x="853254" y="1277545"/>
                  <a:pt x="986640" y="1266057"/>
                </a:cubicBezTo>
                <a:cubicBezTo>
                  <a:pt x="1020003" y="1257845"/>
                  <a:pt x="1086184" y="1261775"/>
                  <a:pt x="1170203" y="1262441"/>
                </a:cubicBezTo>
                <a:cubicBezTo>
                  <a:pt x="1175741" y="1261921"/>
                  <a:pt x="1184243" y="1261548"/>
                  <a:pt x="1194614" y="1261251"/>
                </a:cubicBezTo>
                <a:lnTo>
                  <a:pt x="1222446" y="1260679"/>
                </a:lnTo>
                <a:lnTo>
                  <a:pt x="1221555" y="1260681"/>
                </a:lnTo>
                <a:cubicBezTo>
                  <a:pt x="1157562" y="1259849"/>
                  <a:pt x="1093543" y="1257365"/>
                  <a:pt x="1029341" y="1251317"/>
                </a:cubicBezTo>
                <a:lnTo>
                  <a:pt x="985294" y="1248573"/>
                </a:lnTo>
                <a:lnTo>
                  <a:pt x="987862" y="1247935"/>
                </a:lnTo>
                <a:cubicBezTo>
                  <a:pt x="1007264" y="1242836"/>
                  <a:pt x="1051714" y="1237086"/>
                  <a:pt x="1098397" y="1230221"/>
                </a:cubicBezTo>
                <a:lnTo>
                  <a:pt x="1125314" y="1225846"/>
                </a:lnTo>
                <a:lnTo>
                  <a:pt x="1124943" y="1225554"/>
                </a:lnTo>
                <a:cubicBezTo>
                  <a:pt x="1121985" y="1221787"/>
                  <a:pt x="1120395" y="1218528"/>
                  <a:pt x="1120395" y="1218528"/>
                </a:cubicBezTo>
                <a:lnTo>
                  <a:pt x="1090065" y="1217153"/>
                </a:lnTo>
                <a:lnTo>
                  <a:pt x="1084699" y="1217933"/>
                </a:lnTo>
                <a:cubicBezTo>
                  <a:pt x="1039303" y="1226450"/>
                  <a:pt x="1003495" y="1232570"/>
                  <a:pt x="972117" y="1237504"/>
                </a:cubicBezTo>
                <a:lnTo>
                  <a:pt x="922676" y="1244669"/>
                </a:lnTo>
                <a:lnTo>
                  <a:pt x="761107" y="1234599"/>
                </a:lnTo>
                <a:lnTo>
                  <a:pt x="765902" y="1225651"/>
                </a:lnTo>
                <a:cubicBezTo>
                  <a:pt x="767362" y="1227216"/>
                  <a:pt x="760006" y="1228501"/>
                  <a:pt x="747564" y="1229523"/>
                </a:cubicBezTo>
                <a:lnTo>
                  <a:pt x="709074" y="1231353"/>
                </a:lnTo>
                <a:lnTo>
                  <a:pt x="588318" y="1223828"/>
                </a:lnTo>
                <a:lnTo>
                  <a:pt x="632122" y="1215949"/>
                </a:lnTo>
                <a:cubicBezTo>
                  <a:pt x="638926" y="1223263"/>
                  <a:pt x="644760" y="1229531"/>
                  <a:pt x="649976" y="1207032"/>
                </a:cubicBezTo>
                <a:cubicBezTo>
                  <a:pt x="649976" y="1207032"/>
                  <a:pt x="641734" y="1211147"/>
                  <a:pt x="632122" y="1215949"/>
                </a:cubicBezTo>
                <a:lnTo>
                  <a:pt x="629008" y="1195117"/>
                </a:lnTo>
                <a:lnTo>
                  <a:pt x="755560" y="1192285"/>
                </a:lnTo>
                <a:cubicBezTo>
                  <a:pt x="772026" y="1198377"/>
                  <a:pt x="789619" y="1201459"/>
                  <a:pt x="807500" y="1201935"/>
                </a:cubicBezTo>
                <a:lnTo>
                  <a:pt x="837392" y="1198599"/>
                </a:lnTo>
                <a:lnTo>
                  <a:pt x="821201" y="1194645"/>
                </a:lnTo>
                <a:lnTo>
                  <a:pt x="786080" y="1188556"/>
                </a:lnTo>
                <a:lnTo>
                  <a:pt x="755560" y="1192285"/>
                </a:lnTo>
                <a:lnTo>
                  <a:pt x="627937" y="1181655"/>
                </a:lnTo>
                <a:lnTo>
                  <a:pt x="695491" y="1165936"/>
                </a:lnTo>
                <a:lnTo>
                  <a:pt x="723915" y="1158086"/>
                </a:lnTo>
                <a:lnTo>
                  <a:pt x="1104399" y="1171247"/>
                </a:lnTo>
                <a:lnTo>
                  <a:pt x="1124724" y="1169152"/>
                </a:lnTo>
                <a:cubicBezTo>
                  <a:pt x="1098741" y="1159539"/>
                  <a:pt x="998750" y="1156768"/>
                  <a:pt x="933830" y="1154368"/>
                </a:cubicBezTo>
                <a:lnTo>
                  <a:pt x="925598" y="1153949"/>
                </a:lnTo>
                <a:lnTo>
                  <a:pt x="1054806" y="1126940"/>
                </a:lnTo>
                <a:lnTo>
                  <a:pt x="881534" y="1150925"/>
                </a:lnTo>
                <a:lnTo>
                  <a:pt x="853743" y="1142608"/>
                </a:lnTo>
                <a:cubicBezTo>
                  <a:pt x="843854" y="1136404"/>
                  <a:pt x="889481" y="1138023"/>
                  <a:pt x="923070" y="1135653"/>
                </a:cubicBezTo>
                <a:cubicBezTo>
                  <a:pt x="735294" y="1112220"/>
                  <a:pt x="552532" y="1135863"/>
                  <a:pt x="367688" y="1118448"/>
                </a:cubicBezTo>
                <a:lnTo>
                  <a:pt x="335982" y="1116472"/>
                </a:lnTo>
                <a:lnTo>
                  <a:pt x="337830" y="1116012"/>
                </a:lnTo>
                <a:cubicBezTo>
                  <a:pt x="365759" y="1108672"/>
                  <a:pt x="465811" y="1099458"/>
                  <a:pt x="506598" y="1085696"/>
                </a:cubicBezTo>
                <a:cubicBezTo>
                  <a:pt x="560238" y="1065515"/>
                  <a:pt x="423596" y="1093004"/>
                  <a:pt x="407533" y="1094417"/>
                </a:cubicBezTo>
                <a:cubicBezTo>
                  <a:pt x="374855" y="1100548"/>
                  <a:pt x="349082" y="1104953"/>
                  <a:pt x="326497" y="1108504"/>
                </a:cubicBezTo>
                <a:lnTo>
                  <a:pt x="290911" y="1113662"/>
                </a:lnTo>
                <a:lnTo>
                  <a:pt x="174613" y="1106413"/>
                </a:lnTo>
                <a:lnTo>
                  <a:pt x="178064" y="1099972"/>
                </a:lnTo>
                <a:cubicBezTo>
                  <a:pt x="179115" y="1101100"/>
                  <a:pt x="173818" y="1102024"/>
                  <a:pt x="164865" y="1102761"/>
                </a:cubicBezTo>
                <a:lnTo>
                  <a:pt x="137159" y="1104078"/>
                </a:lnTo>
                <a:lnTo>
                  <a:pt x="50237" y="1098661"/>
                </a:lnTo>
                <a:lnTo>
                  <a:pt x="81770" y="1092989"/>
                </a:lnTo>
                <a:cubicBezTo>
                  <a:pt x="86666" y="1098255"/>
                  <a:pt x="90866" y="1102767"/>
                  <a:pt x="94621" y="1086571"/>
                </a:cubicBezTo>
                <a:cubicBezTo>
                  <a:pt x="94621" y="1086571"/>
                  <a:pt x="88690" y="1089534"/>
                  <a:pt x="81770" y="1092989"/>
                </a:cubicBezTo>
                <a:lnTo>
                  <a:pt x="79530" y="1077994"/>
                </a:lnTo>
                <a:lnTo>
                  <a:pt x="170619" y="1075955"/>
                </a:lnTo>
                <a:cubicBezTo>
                  <a:pt x="194323" y="1084726"/>
                  <a:pt x="221276" y="1084833"/>
                  <a:pt x="246631" y="1078592"/>
                </a:cubicBezTo>
                <a:cubicBezTo>
                  <a:pt x="246631" y="1078592"/>
                  <a:pt x="247712" y="1079660"/>
                  <a:pt x="249063" y="1080996"/>
                </a:cubicBezTo>
                <a:lnTo>
                  <a:pt x="252103" y="1083998"/>
                </a:lnTo>
                <a:lnTo>
                  <a:pt x="253929" y="1085801"/>
                </a:lnTo>
                <a:cubicBezTo>
                  <a:pt x="254739" y="1086601"/>
                  <a:pt x="254198" y="1086067"/>
                  <a:pt x="253118" y="1084999"/>
                </a:cubicBezTo>
                <a:lnTo>
                  <a:pt x="252103" y="1083998"/>
                </a:lnTo>
                <a:lnTo>
                  <a:pt x="246631" y="1078592"/>
                </a:lnTo>
                <a:cubicBezTo>
                  <a:pt x="232754" y="1068525"/>
                  <a:pt x="203978" y="1067744"/>
                  <a:pt x="170619" y="1075955"/>
                </a:cubicBezTo>
                <a:lnTo>
                  <a:pt x="78757" y="1068305"/>
                </a:lnTo>
                <a:lnTo>
                  <a:pt x="127383" y="1056990"/>
                </a:lnTo>
                <a:lnTo>
                  <a:pt x="147842" y="1051339"/>
                </a:lnTo>
                <a:lnTo>
                  <a:pt x="443073" y="1061552"/>
                </a:lnTo>
                <a:cubicBezTo>
                  <a:pt x="636344" y="1066360"/>
                  <a:pt x="829420" y="1067706"/>
                  <a:pt x="1025654" y="1060969"/>
                </a:cubicBezTo>
                <a:cubicBezTo>
                  <a:pt x="1034727" y="1060422"/>
                  <a:pt x="1052318" y="1060865"/>
                  <a:pt x="1073905" y="1061556"/>
                </a:cubicBezTo>
                <a:lnTo>
                  <a:pt x="1113663" y="1062688"/>
                </a:lnTo>
                <a:lnTo>
                  <a:pt x="1125718" y="1061829"/>
                </a:lnTo>
                <a:lnTo>
                  <a:pt x="1147678" y="1063591"/>
                </a:lnTo>
                <a:lnTo>
                  <a:pt x="1215206" y="1062653"/>
                </a:lnTo>
                <a:cubicBezTo>
                  <a:pt x="1234690" y="1061332"/>
                  <a:pt x="1249129" y="1058762"/>
                  <a:pt x="1254000" y="1054191"/>
                </a:cubicBezTo>
                <a:cubicBezTo>
                  <a:pt x="1250580" y="1047170"/>
                  <a:pt x="1230298" y="1045423"/>
                  <a:pt x="1230298" y="1045423"/>
                </a:cubicBezTo>
                <a:lnTo>
                  <a:pt x="1177945" y="1043966"/>
                </a:lnTo>
                <a:lnTo>
                  <a:pt x="1146391" y="1049372"/>
                </a:lnTo>
                <a:lnTo>
                  <a:pt x="1098096" y="1051201"/>
                </a:lnTo>
                <a:lnTo>
                  <a:pt x="1102455" y="1045102"/>
                </a:lnTo>
                <a:lnTo>
                  <a:pt x="1107971" y="1044371"/>
                </a:lnTo>
                <a:lnTo>
                  <a:pt x="1103433" y="1044440"/>
                </a:lnTo>
                <a:lnTo>
                  <a:pt x="1102455" y="1045102"/>
                </a:lnTo>
                <a:cubicBezTo>
                  <a:pt x="1029584" y="1053957"/>
                  <a:pt x="946585" y="1061263"/>
                  <a:pt x="942385" y="1056752"/>
                </a:cubicBezTo>
                <a:cubicBezTo>
                  <a:pt x="944484" y="1059007"/>
                  <a:pt x="953195" y="1056309"/>
                  <a:pt x="961385" y="1053044"/>
                </a:cubicBezTo>
                <a:lnTo>
                  <a:pt x="971137" y="1048815"/>
                </a:lnTo>
                <a:lnTo>
                  <a:pt x="934243" y="1048204"/>
                </a:lnTo>
                <a:cubicBezTo>
                  <a:pt x="871441" y="1049287"/>
                  <a:pt x="797111" y="1054312"/>
                  <a:pt x="757283" y="1043894"/>
                </a:cubicBezTo>
                <a:cubicBezTo>
                  <a:pt x="746341" y="1039845"/>
                  <a:pt x="739985" y="1026804"/>
                  <a:pt x="731977" y="1028775"/>
                </a:cubicBezTo>
                <a:cubicBezTo>
                  <a:pt x="692750" y="1024950"/>
                  <a:pt x="576705" y="1032169"/>
                  <a:pt x="534545" y="1022325"/>
                </a:cubicBezTo>
                <a:cubicBezTo>
                  <a:pt x="513775" y="1019573"/>
                  <a:pt x="504974" y="1001518"/>
                  <a:pt x="504974" y="1001518"/>
                </a:cubicBezTo>
                <a:cubicBezTo>
                  <a:pt x="504974" y="1001518"/>
                  <a:pt x="500112" y="1000748"/>
                  <a:pt x="493085" y="1000511"/>
                </a:cubicBezTo>
                <a:lnTo>
                  <a:pt x="482138" y="1001477"/>
                </a:lnTo>
                <a:lnTo>
                  <a:pt x="466017" y="999653"/>
                </a:lnTo>
                <a:lnTo>
                  <a:pt x="464621" y="997688"/>
                </a:lnTo>
                <a:cubicBezTo>
                  <a:pt x="463255" y="997181"/>
                  <a:pt x="461254" y="997675"/>
                  <a:pt x="457248" y="998659"/>
                </a:cubicBezTo>
                <a:lnTo>
                  <a:pt x="466017" y="999653"/>
                </a:lnTo>
                <a:lnTo>
                  <a:pt x="468189" y="1002707"/>
                </a:lnTo>
                <a:cubicBezTo>
                  <a:pt x="446308" y="994611"/>
                  <a:pt x="416422" y="988486"/>
                  <a:pt x="416422" y="988486"/>
                </a:cubicBezTo>
                <a:cubicBezTo>
                  <a:pt x="415137" y="967457"/>
                  <a:pt x="544201" y="1005343"/>
                  <a:pt x="621863" y="992966"/>
                </a:cubicBezTo>
                <a:cubicBezTo>
                  <a:pt x="629870" y="990997"/>
                  <a:pt x="652288" y="978736"/>
                  <a:pt x="660294" y="976766"/>
                </a:cubicBezTo>
                <a:cubicBezTo>
                  <a:pt x="712600" y="970631"/>
                  <a:pt x="777671" y="969220"/>
                  <a:pt x="848923" y="965162"/>
                </a:cubicBezTo>
                <a:cubicBezTo>
                  <a:pt x="863067" y="965050"/>
                  <a:pt x="928693" y="966309"/>
                  <a:pt x="991783" y="967350"/>
                </a:cubicBezTo>
                <a:lnTo>
                  <a:pt x="991983" y="967353"/>
                </a:lnTo>
                <a:lnTo>
                  <a:pt x="1024791" y="958725"/>
                </a:lnTo>
                <a:lnTo>
                  <a:pt x="1093438" y="945460"/>
                </a:lnTo>
                <a:lnTo>
                  <a:pt x="894889" y="937717"/>
                </a:lnTo>
                <a:lnTo>
                  <a:pt x="854891" y="935974"/>
                </a:lnTo>
                <a:lnTo>
                  <a:pt x="896818" y="923057"/>
                </a:lnTo>
                <a:lnTo>
                  <a:pt x="909520" y="918239"/>
                </a:lnTo>
                <a:lnTo>
                  <a:pt x="890500" y="917955"/>
                </a:lnTo>
                <a:cubicBezTo>
                  <a:pt x="882170" y="917866"/>
                  <a:pt x="875733" y="917835"/>
                  <a:pt x="872197" y="917863"/>
                </a:cubicBezTo>
                <a:cubicBezTo>
                  <a:pt x="796186" y="915230"/>
                  <a:pt x="730005" y="911296"/>
                  <a:pt x="703050" y="911190"/>
                </a:cubicBezTo>
                <a:cubicBezTo>
                  <a:pt x="550474" y="903249"/>
                  <a:pt x="408893" y="897935"/>
                  <a:pt x="270910" y="892720"/>
                </a:cubicBezTo>
                <a:lnTo>
                  <a:pt x="242118" y="891464"/>
                </a:lnTo>
                <a:lnTo>
                  <a:pt x="272298" y="882166"/>
                </a:lnTo>
                <a:lnTo>
                  <a:pt x="282442" y="878319"/>
                </a:lnTo>
                <a:lnTo>
                  <a:pt x="372592" y="880186"/>
                </a:lnTo>
                <a:cubicBezTo>
                  <a:pt x="428322" y="881074"/>
                  <a:pt x="565443" y="895630"/>
                  <a:pt x="606808" y="885448"/>
                </a:cubicBezTo>
                <a:cubicBezTo>
                  <a:pt x="622821" y="881506"/>
                  <a:pt x="614021" y="863451"/>
                  <a:pt x="635949" y="850187"/>
                </a:cubicBezTo>
                <a:cubicBezTo>
                  <a:pt x="666376" y="835958"/>
                  <a:pt x="688745" y="845056"/>
                  <a:pt x="743988" y="844940"/>
                </a:cubicBezTo>
                <a:cubicBezTo>
                  <a:pt x="788288" y="840775"/>
                  <a:pt x="821647" y="832563"/>
                  <a:pt x="849933" y="832343"/>
                </a:cubicBezTo>
                <a:lnTo>
                  <a:pt x="883009" y="832320"/>
                </a:lnTo>
                <a:lnTo>
                  <a:pt x="881657" y="831976"/>
                </a:lnTo>
                <a:cubicBezTo>
                  <a:pt x="879489" y="831082"/>
                  <a:pt x="878561" y="830136"/>
                  <a:pt x="879193" y="829136"/>
                </a:cubicBezTo>
                <a:cubicBezTo>
                  <a:pt x="880674" y="826807"/>
                  <a:pt x="889720" y="824859"/>
                  <a:pt x="902907" y="823264"/>
                </a:cubicBezTo>
                <a:lnTo>
                  <a:pt x="927657" y="821146"/>
                </a:lnTo>
                <a:lnTo>
                  <a:pt x="916565" y="816502"/>
                </a:lnTo>
                <a:cubicBezTo>
                  <a:pt x="911240" y="812476"/>
                  <a:pt x="906916" y="808205"/>
                  <a:pt x="901445" y="806181"/>
                </a:cubicBezTo>
                <a:cubicBezTo>
                  <a:pt x="881165" y="804432"/>
                  <a:pt x="838197" y="808268"/>
                  <a:pt x="798480" y="803438"/>
                </a:cubicBezTo>
                <a:cubicBezTo>
                  <a:pt x="770194" y="803663"/>
                  <a:pt x="636005" y="795124"/>
                  <a:pt x="724608" y="786796"/>
                </a:cubicBezTo>
                <a:cubicBezTo>
                  <a:pt x="778250" y="780333"/>
                  <a:pt x="847854" y="791287"/>
                  <a:pt x="874806" y="791391"/>
                </a:cubicBezTo>
                <a:cubicBezTo>
                  <a:pt x="903584" y="792173"/>
                  <a:pt x="925515" y="778909"/>
                  <a:pt x="933519" y="776939"/>
                </a:cubicBezTo>
                <a:cubicBezTo>
                  <a:pt x="952957" y="780019"/>
                  <a:pt x="965230" y="783739"/>
                  <a:pt x="992183" y="783844"/>
                </a:cubicBezTo>
                <a:lnTo>
                  <a:pt x="995315" y="783074"/>
                </a:lnTo>
                <a:lnTo>
                  <a:pt x="982577" y="782409"/>
                </a:lnTo>
                <a:cubicBezTo>
                  <a:pt x="942327" y="778768"/>
                  <a:pt x="980127" y="769463"/>
                  <a:pt x="980127" y="769463"/>
                </a:cubicBezTo>
                <a:cubicBezTo>
                  <a:pt x="1013488" y="761252"/>
                  <a:pt x="1099950" y="766933"/>
                  <a:pt x="1115963" y="762990"/>
                </a:cubicBezTo>
                <a:cubicBezTo>
                  <a:pt x="1115963" y="762990"/>
                  <a:pt x="1116499" y="759488"/>
                  <a:pt x="1117465" y="754194"/>
                </a:cubicBezTo>
                <a:lnTo>
                  <a:pt x="1118029" y="751519"/>
                </a:lnTo>
                <a:lnTo>
                  <a:pt x="1057720" y="752827"/>
                </a:lnTo>
                <a:cubicBezTo>
                  <a:pt x="1029876" y="753291"/>
                  <a:pt x="1002766" y="753435"/>
                  <a:pt x="977025" y="752749"/>
                </a:cubicBezTo>
                <a:cubicBezTo>
                  <a:pt x="931013" y="753402"/>
                  <a:pt x="883536" y="751045"/>
                  <a:pt x="835750" y="748062"/>
                </a:cubicBezTo>
                <a:lnTo>
                  <a:pt x="800227" y="745965"/>
                </a:lnTo>
                <a:lnTo>
                  <a:pt x="807750" y="744717"/>
                </a:lnTo>
                <a:lnTo>
                  <a:pt x="870109" y="734205"/>
                </a:lnTo>
                <a:lnTo>
                  <a:pt x="959727" y="735660"/>
                </a:lnTo>
                <a:cubicBezTo>
                  <a:pt x="1026397" y="740596"/>
                  <a:pt x="1130696" y="743007"/>
                  <a:pt x="1053887" y="720347"/>
                </a:cubicBezTo>
                <a:lnTo>
                  <a:pt x="993270" y="713922"/>
                </a:lnTo>
                <a:lnTo>
                  <a:pt x="1042019" y="706449"/>
                </a:lnTo>
                <a:lnTo>
                  <a:pt x="1030635" y="704737"/>
                </a:lnTo>
                <a:cubicBezTo>
                  <a:pt x="1020092" y="703523"/>
                  <a:pt x="1013659" y="703351"/>
                  <a:pt x="1014392" y="704856"/>
                </a:cubicBezTo>
                <a:cubicBezTo>
                  <a:pt x="1013794" y="689835"/>
                  <a:pt x="1048019" y="692786"/>
                  <a:pt x="1088678" y="695575"/>
                </a:cubicBezTo>
                <a:lnTo>
                  <a:pt x="1107026" y="696481"/>
                </a:lnTo>
                <a:lnTo>
                  <a:pt x="1130799" y="692837"/>
                </a:lnTo>
                <a:lnTo>
                  <a:pt x="1223796" y="678529"/>
                </a:lnTo>
                <a:lnTo>
                  <a:pt x="1174827" y="676037"/>
                </a:lnTo>
                <a:lnTo>
                  <a:pt x="1137256" y="675161"/>
                </a:lnTo>
                <a:lnTo>
                  <a:pt x="992843" y="693029"/>
                </a:lnTo>
                <a:cubicBezTo>
                  <a:pt x="913349" y="702165"/>
                  <a:pt x="954652" y="688763"/>
                  <a:pt x="999961" y="677700"/>
                </a:cubicBezTo>
                <a:lnTo>
                  <a:pt x="1028418" y="671403"/>
                </a:lnTo>
                <a:lnTo>
                  <a:pt x="1000820" y="670121"/>
                </a:lnTo>
                <a:lnTo>
                  <a:pt x="931672" y="666022"/>
                </a:lnTo>
                <a:lnTo>
                  <a:pt x="952441" y="662880"/>
                </a:lnTo>
                <a:lnTo>
                  <a:pt x="1101797" y="635878"/>
                </a:lnTo>
                <a:lnTo>
                  <a:pt x="1180709" y="629088"/>
                </a:lnTo>
                <a:cubicBezTo>
                  <a:pt x="1230723" y="627449"/>
                  <a:pt x="1208985" y="625777"/>
                  <a:pt x="1175013" y="622767"/>
                </a:cubicBezTo>
                <a:lnTo>
                  <a:pt x="1174578" y="622719"/>
                </a:lnTo>
                <a:lnTo>
                  <a:pt x="1181027" y="621555"/>
                </a:lnTo>
                <a:lnTo>
                  <a:pt x="1312183" y="601053"/>
                </a:lnTo>
                <a:lnTo>
                  <a:pt x="1318413" y="598248"/>
                </a:lnTo>
                <a:lnTo>
                  <a:pt x="1269999" y="606750"/>
                </a:lnTo>
                <a:cubicBezTo>
                  <a:pt x="1208063" y="617740"/>
                  <a:pt x="1143840" y="627665"/>
                  <a:pt x="1071501" y="632812"/>
                </a:cubicBezTo>
                <a:lnTo>
                  <a:pt x="1155778" y="616198"/>
                </a:lnTo>
                <a:lnTo>
                  <a:pt x="1138782" y="618854"/>
                </a:lnTo>
                <a:lnTo>
                  <a:pt x="1122314" y="617079"/>
                </a:lnTo>
                <a:lnTo>
                  <a:pt x="1113371" y="615267"/>
                </a:lnTo>
                <a:lnTo>
                  <a:pt x="1070582" y="621634"/>
                </a:lnTo>
                <a:cubicBezTo>
                  <a:pt x="1035530" y="626133"/>
                  <a:pt x="1002840" y="628303"/>
                  <a:pt x="1012286" y="618994"/>
                </a:cubicBezTo>
                <a:lnTo>
                  <a:pt x="1052528" y="610628"/>
                </a:lnTo>
                <a:lnTo>
                  <a:pt x="1098253" y="609975"/>
                </a:lnTo>
                <a:lnTo>
                  <a:pt x="1095897" y="608395"/>
                </a:lnTo>
                <a:cubicBezTo>
                  <a:pt x="1094904" y="606358"/>
                  <a:pt x="1101566" y="604686"/>
                  <a:pt x="1113133" y="603244"/>
                </a:cubicBezTo>
                <a:lnTo>
                  <a:pt x="1154334" y="599926"/>
                </a:lnTo>
                <a:lnTo>
                  <a:pt x="1147425" y="594019"/>
                </a:lnTo>
                <a:lnTo>
                  <a:pt x="1161942" y="591690"/>
                </a:lnTo>
                <a:cubicBezTo>
                  <a:pt x="1153702" y="595807"/>
                  <a:pt x="1192228" y="590720"/>
                  <a:pt x="1230509" y="582122"/>
                </a:cubicBezTo>
                <a:lnTo>
                  <a:pt x="1243307" y="578429"/>
                </a:lnTo>
                <a:lnTo>
                  <a:pt x="1191076" y="576387"/>
                </a:lnTo>
                <a:lnTo>
                  <a:pt x="1157046" y="582273"/>
                </a:lnTo>
                <a:cubicBezTo>
                  <a:pt x="1135683" y="585337"/>
                  <a:pt x="1114128" y="587566"/>
                  <a:pt x="1092327" y="588263"/>
                </a:cubicBezTo>
                <a:lnTo>
                  <a:pt x="1126569" y="580236"/>
                </a:lnTo>
                <a:lnTo>
                  <a:pt x="1112683" y="583122"/>
                </a:lnTo>
                <a:cubicBezTo>
                  <a:pt x="1105111" y="584709"/>
                  <a:pt x="1099044" y="585994"/>
                  <a:pt x="1095051" y="586840"/>
                </a:cubicBezTo>
                <a:lnTo>
                  <a:pt x="1085479" y="588320"/>
                </a:lnTo>
                <a:lnTo>
                  <a:pt x="1092327" y="588263"/>
                </a:lnTo>
                <a:cubicBezTo>
                  <a:pt x="1074530" y="597154"/>
                  <a:pt x="1067607" y="600611"/>
                  <a:pt x="1053275" y="594548"/>
                </a:cubicBezTo>
                <a:lnTo>
                  <a:pt x="1072926" y="588685"/>
                </a:lnTo>
                <a:lnTo>
                  <a:pt x="1039322" y="588703"/>
                </a:lnTo>
                <a:lnTo>
                  <a:pt x="1123035" y="571711"/>
                </a:lnTo>
                <a:lnTo>
                  <a:pt x="1116876" y="571142"/>
                </a:lnTo>
                <a:lnTo>
                  <a:pt x="1043671" y="583788"/>
                </a:lnTo>
                <a:cubicBezTo>
                  <a:pt x="921506" y="604114"/>
                  <a:pt x="820564" y="618797"/>
                  <a:pt x="668627" y="643461"/>
                </a:cubicBezTo>
                <a:cubicBezTo>
                  <a:pt x="668627" y="643461"/>
                  <a:pt x="667075" y="643909"/>
                  <a:pt x="664357" y="644654"/>
                </a:cubicBezTo>
                <a:lnTo>
                  <a:pt x="663219" y="644953"/>
                </a:lnTo>
                <a:lnTo>
                  <a:pt x="682217" y="644326"/>
                </a:lnTo>
                <a:cubicBezTo>
                  <a:pt x="739160" y="645160"/>
                  <a:pt x="812186" y="651831"/>
                  <a:pt x="838407" y="650433"/>
                </a:cubicBezTo>
                <a:lnTo>
                  <a:pt x="972315" y="644941"/>
                </a:lnTo>
                <a:lnTo>
                  <a:pt x="862488" y="662211"/>
                </a:lnTo>
                <a:lnTo>
                  <a:pt x="848256" y="661436"/>
                </a:lnTo>
                <a:cubicBezTo>
                  <a:pt x="820971" y="660271"/>
                  <a:pt x="789694" y="659335"/>
                  <a:pt x="749807" y="658760"/>
                </a:cubicBezTo>
                <a:cubicBezTo>
                  <a:pt x="739150" y="657592"/>
                  <a:pt x="681473" y="656978"/>
                  <a:pt x="645444" y="654813"/>
                </a:cubicBezTo>
                <a:lnTo>
                  <a:pt x="628730" y="653057"/>
                </a:lnTo>
                <a:lnTo>
                  <a:pt x="618784" y="655273"/>
                </a:lnTo>
                <a:cubicBezTo>
                  <a:pt x="593775" y="659916"/>
                  <a:pt x="568586" y="662031"/>
                  <a:pt x="567872" y="651924"/>
                </a:cubicBezTo>
                <a:cubicBezTo>
                  <a:pt x="576529" y="640994"/>
                  <a:pt x="732396" y="624829"/>
                  <a:pt x="738330" y="621864"/>
                </a:cubicBezTo>
                <a:cubicBezTo>
                  <a:pt x="815031" y="607791"/>
                  <a:pt x="888344" y="595134"/>
                  <a:pt x="962312" y="582011"/>
                </a:cubicBezTo>
                <a:lnTo>
                  <a:pt x="1085592" y="558947"/>
                </a:lnTo>
                <a:lnTo>
                  <a:pt x="1088570" y="554185"/>
                </a:lnTo>
                <a:lnTo>
                  <a:pt x="1088851" y="553945"/>
                </a:lnTo>
                <a:lnTo>
                  <a:pt x="955431" y="570872"/>
                </a:lnTo>
                <a:lnTo>
                  <a:pt x="1042476" y="551199"/>
                </a:lnTo>
                <a:lnTo>
                  <a:pt x="1027639" y="553952"/>
                </a:lnTo>
                <a:cubicBezTo>
                  <a:pt x="1014509" y="556407"/>
                  <a:pt x="1005235" y="558097"/>
                  <a:pt x="1002221" y="558362"/>
                </a:cubicBezTo>
                <a:lnTo>
                  <a:pt x="949548" y="567515"/>
                </a:lnTo>
                <a:lnTo>
                  <a:pt x="738836" y="604125"/>
                </a:lnTo>
                <a:cubicBezTo>
                  <a:pt x="647176" y="620025"/>
                  <a:pt x="551198" y="637119"/>
                  <a:pt x="449532" y="657054"/>
                </a:cubicBezTo>
                <a:cubicBezTo>
                  <a:pt x="449532" y="657054"/>
                  <a:pt x="341812" y="676705"/>
                  <a:pt x="355411" y="663303"/>
                </a:cubicBezTo>
                <a:lnTo>
                  <a:pt x="384375" y="657282"/>
                </a:lnTo>
                <a:lnTo>
                  <a:pt x="426536" y="656679"/>
                </a:lnTo>
                <a:cubicBezTo>
                  <a:pt x="443045" y="656055"/>
                  <a:pt x="456154" y="654970"/>
                  <a:pt x="461784" y="653111"/>
                </a:cubicBezTo>
                <a:lnTo>
                  <a:pt x="452684" y="645325"/>
                </a:lnTo>
                <a:lnTo>
                  <a:pt x="463132" y="643651"/>
                </a:lnTo>
                <a:cubicBezTo>
                  <a:pt x="451269" y="649576"/>
                  <a:pt x="574062" y="629004"/>
                  <a:pt x="560765" y="614715"/>
                </a:cubicBezTo>
                <a:cubicBezTo>
                  <a:pt x="556566" y="610202"/>
                  <a:pt x="437971" y="635288"/>
                  <a:pt x="414983" y="640160"/>
                </a:cubicBezTo>
                <a:lnTo>
                  <a:pt x="405817" y="641577"/>
                </a:lnTo>
                <a:lnTo>
                  <a:pt x="404534" y="641486"/>
                </a:lnTo>
                <a:lnTo>
                  <a:pt x="374871" y="641500"/>
                </a:lnTo>
                <a:lnTo>
                  <a:pt x="580979" y="599664"/>
                </a:lnTo>
                <a:cubicBezTo>
                  <a:pt x="685547" y="579931"/>
                  <a:pt x="792772" y="560526"/>
                  <a:pt x="903458" y="539390"/>
                </a:cubicBezTo>
                <a:cubicBezTo>
                  <a:pt x="903458" y="539390"/>
                  <a:pt x="939742" y="548809"/>
                  <a:pt x="943211" y="533858"/>
                </a:cubicBezTo>
                <a:cubicBezTo>
                  <a:pt x="944247" y="525629"/>
                  <a:pt x="843445" y="541827"/>
                  <a:pt x="899261" y="534879"/>
                </a:cubicBezTo>
                <a:cubicBezTo>
                  <a:pt x="714474" y="558876"/>
                  <a:pt x="496553" y="612639"/>
                  <a:pt x="314486" y="628666"/>
                </a:cubicBezTo>
                <a:cubicBezTo>
                  <a:pt x="492658" y="580436"/>
                  <a:pt x="737462" y="554005"/>
                  <a:pt x="942770" y="513150"/>
                </a:cubicBezTo>
                <a:cubicBezTo>
                  <a:pt x="950801" y="512441"/>
                  <a:pt x="973465" y="508006"/>
                  <a:pt x="992989" y="502524"/>
                </a:cubicBezTo>
                <a:lnTo>
                  <a:pt x="999594" y="500206"/>
                </a:lnTo>
                <a:lnTo>
                  <a:pt x="996827" y="500213"/>
                </a:lnTo>
                <a:lnTo>
                  <a:pt x="984206" y="500099"/>
                </a:lnTo>
                <a:lnTo>
                  <a:pt x="1013960" y="495162"/>
                </a:lnTo>
                <a:lnTo>
                  <a:pt x="1017688" y="493853"/>
                </a:lnTo>
                <a:cubicBezTo>
                  <a:pt x="1023654" y="490926"/>
                  <a:pt x="1026612" y="488072"/>
                  <a:pt x="1024340" y="485627"/>
                </a:cubicBezTo>
                <a:lnTo>
                  <a:pt x="929472" y="498860"/>
                </a:lnTo>
                <a:cubicBezTo>
                  <a:pt x="837815" y="517099"/>
                  <a:pt x="737716" y="534046"/>
                  <a:pt x="647794" y="544812"/>
                </a:cubicBezTo>
                <a:cubicBezTo>
                  <a:pt x="722047" y="528103"/>
                  <a:pt x="802839" y="513363"/>
                  <a:pt x="886904" y="498641"/>
                </a:cubicBezTo>
                <a:lnTo>
                  <a:pt x="1073441" y="465431"/>
                </a:lnTo>
                <a:lnTo>
                  <a:pt x="1058235" y="466838"/>
                </a:lnTo>
                <a:cubicBezTo>
                  <a:pt x="1095619" y="456428"/>
                  <a:pt x="1132798" y="448324"/>
                  <a:pt x="1169885" y="441384"/>
                </a:cubicBezTo>
                <a:lnTo>
                  <a:pt x="1253434" y="427500"/>
                </a:lnTo>
                <a:lnTo>
                  <a:pt x="1267444" y="426858"/>
                </a:lnTo>
                <a:cubicBezTo>
                  <a:pt x="1303526" y="424999"/>
                  <a:pt x="1320988" y="422876"/>
                  <a:pt x="1326835" y="420647"/>
                </a:cubicBezTo>
                <a:lnTo>
                  <a:pt x="1320494" y="416413"/>
                </a:lnTo>
                <a:lnTo>
                  <a:pt x="1392197" y="404602"/>
                </a:lnTo>
                <a:cubicBezTo>
                  <a:pt x="1429371" y="397759"/>
                  <a:pt x="1466678" y="389795"/>
                  <a:pt x="1504237" y="379574"/>
                </a:cubicBezTo>
                <a:cubicBezTo>
                  <a:pt x="1517535" y="393862"/>
                  <a:pt x="1524761" y="362714"/>
                  <a:pt x="1504237" y="379574"/>
                </a:cubicBezTo>
                <a:lnTo>
                  <a:pt x="1434369" y="389119"/>
                </a:lnTo>
                <a:lnTo>
                  <a:pt x="1288971" y="408986"/>
                </a:lnTo>
                <a:lnTo>
                  <a:pt x="1278663" y="407192"/>
                </a:lnTo>
                <a:cubicBezTo>
                  <a:pt x="1266105" y="405141"/>
                  <a:pt x="1255951" y="403285"/>
                  <a:pt x="1255218" y="401781"/>
                </a:cubicBezTo>
                <a:cubicBezTo>
                  <a:pt x="1252285" y="395763"/>
                  <a:pt x="1399551" y="394339"/>
                  <a:pt x="1432910" y="386127"/>
                </a:cubicBezTo>
                <a:cubicBezTo>
                  <a:pt x="1382253" y="377249"/>
                  <a:pt x="1359832" y="389509"/>
                  <a:pt x="1293652" y="385578"/>
                </a:cubicBezTo>
                <a:cubicBezTo>
                  <a:pt x="1293652" y="385578"/>
                  <a:pt x="1157327" y="391049"/>
                  <a:pt x="1154392" y="385031"/>
                </a:cubicBezTo>
                <a:lnTo>
                  <a:pt x="1250203" y="354705"/>
                </a:lnTo>
                <a:cubicBezTo>
                  <a:pt x="1247270" y="348686"/>
                  <a:pt x="883135" y="340578"/>
                  <a:pt x="1054420" y="333243"/>
                </a:cubicBezTo>
                <a:cubicBezTo>
                  <a:pt x="1156896" y="334980"/>
                  <a:pt x="1237978" y="329626"/>
                  <a:pt x="1323647" y="315280"/>
                </a:cubicBezTo>
                <a:cubicBezTo>
                  <a:pt x="1385293" y="306847"/>
                  <a:pt x="1430880" y="323714"/>
                  <a:pt x="1496263" y="307619"/>
                </a:cubicBezTo>
                <a:cubicBezTo>
                  <a:pt x="1496263" y="307619"/>
                  <a:pt x="1496661" y="308432"/>
                  <a:pt x="1497157" y="309452"/>
                </a:cubicBezTo>
                <a:lnTo>
                  <a:pt x="1498276" y="311743"/>
                </a:lnTo>
                <a:lnTo>
                  <a:pt x="1498945" y="313119"/>
                </a:lnTo>
                <a:cubicBezTo>
                  <a:pt x="1499243" y="313731"/>
                  <a:pt x="1499045" y="313324"/>
                  <a:pt x="1498649" y="312508"/>
                </a:cubicBezTo>
                <a:lnTo>
                  <a:pt x="1498276" y="311743"/>
                </a:lnTo>
                <a:lnTo>
                  <a:pt x="1496263" y="307619"/>
                </a:lnTo>
                <a:cubicBezTo>
                  <a:pt x="1473096" y="278492"/>
                  <a:pt x="1315640" y="317252"/>
                  <a:pt x="1290336" y="302135"/>
                </a:cubicBezTo>
                <a:cubicBezTo>
                  <a:pt x="1280994" y="304434"/>
                  <a:pt x="1275178" y="271037"/>
                  <a:pt x="1283182" y="269067"/>
                </a:cubicBezTo>
                <a:cubicBezTo>
                  <a:pt x="1225007" y="263165"/>
                  <a:pt x="1169228" y="283636"/>
                  <a:pt x="1119058" y="275763"/>
                </a:cubicBezTo>
                <a:cubicBezTo>
                  <a:pt x="1099624" y="272683"/>
                  <a:pt x="1096690" y="266665"/>
                  <a:pt x="1082815" y="256598"/>
                </a:cubicBezTo>
                <a:cubicBezTo>
                  <a:pt x="1037228" y="239732"/>
                  <a:pt x="976917" y="247837"/>
                  <a:pt x="919852" y="247280"/>
                </a:cubicBezTo>
                <a:cubicBezTo>
                  <a:pt x="797941" y="242461"/>
                  <a:pt x="691994" y="255058"/>
                  <a:pt x="575154" y="242252"/>
                </a:cubicBezTo>
                <a:cubicBezTo>
                  <a:pt x="708056" y="229759"/>
                  <a:pt x="803013" y="234472"/>
                  <a:pt x="936403" y="222984"/>
                </a:cubicBezTo>
                <a:cubicBezTo>
                  <a:pt x="969764" y="214772"/>
                  <a:pt x="1035945" y="218702"/>
                  <a:pt x="1119962" y="219367"/>
                </a:cubicBezTo>
                <a:cubicBezTo>
                  <a:pt x="1164264" y="215203"/>
                  <a:pt x="1398478" y="220464"/>
                  <a:pt x="1257936" y="198886"/>
                </a:cubicBezTo>
                <a:cubicBezTo>
                  <a:pt x="1229648" y="199109"/>
                  <a:pt x="1107736" y="194289"/>
                  <a:pt x="1087456" y="192541"/>
                </a:cubicBezTo>
                <a:cubicBezTo>
                  <a:pt x="1076515" y="188493"/>
                  <a:pt x="1070157" y="175453"/>
                  <a:pt x="1070157" y="175453"/>
                </a:cubicBezTo>
                <a:cubicBezTo>
                  <a:pt x="1019992" y="167578"/>
                  <a:pt x="967682" y="173715"/>
                  <a:pt x="922893" y="176876"/>
                </a:cubicBezTo>
                <a:cubicBezTo>
                  <a:pt x="883666" y="173048"/>
                  <a:pt x="797999" y="187396"/>
                  <a:pt x="780700" y="170308"/>
                </a:cubicBezTo>
                <a:cubicBezTo>
                  <a:pt x="763406" y="153220"/>
                  <a:pt x="848707" y="174914"/>
                  <a:pt x="814062" y="162097"/>
                </a:cubicBezTo>
                <a:cubicBezTo>
                  <a:pt x="768475" y="145231"/>
                  <a:pt x="646565" y="140412"/>
                  <a:pt x="793831" y="138990"/>
                </a:cubicBezTo>
                <a:cubicBezTo>
                  <a:pt x="901865" y="133741"/>
                  <a:pt x="952524" y="142619"/>
                  <a:pt x="1074485" y="126079"/>
                </a:cubicBezTo>
                <a:cubicBezTo>
                  <a:pt x="1048501" y="116465"/>
                  <a:pt x="948511" y="113693"/>
                  <a:pt x="883591" y="111295"/>
                </a:cubicBezTo>
                <a:lnTo>
                  <a:pt x="875360" y="110874"/>
                </a:lnTo>
                <a:lnTo>
                  <a:pt x="1004565" y="83865"/>
                </a:lnTo>
                <a:lnTo>
                  <a:pt x="831293" y="107850"/>
                </a:lnTo>
                <a:lnTo>
                  <a:pt x="803505" y="99533"/>
                </a:lnTo>
                <a:cubicBezTo>
                  <a:pt x="793616" y="93330"/>
                  <a:pt x="839240" y="94949"/>
                  <a:pt x="872831" y="92578"/>
                </a:cubicBezTo>
                <a:cubicBezTo>
                  <a:pt x="685056" y="69146"/>
                  <a:pt x="502293" y="92789"/>
                  <a:pt x="317449" y="75373"/>
                </a:cubicBezTo>
                <a:lnTo>
                  <a:pt x="285744" y="73398"/>
                </a:lnTo>
                <a:lnTo>
                  <a:pt x="287591" y="72938"/>
                </a:lnTo>
                <a:cubicBezTo>
                  <a:pt x="315521" y="65598"/>
                  <a:pt x="415573" y="56384"/>
                  <a:pt x="456360" y="42622"/>
                </a:cubicBezTo>
                <a:cubicBezTo>
                  <a:pt x="510000" y="22442"/>
                  <a:pt x="373356" y="49932"/>
                  <a:pt x="357294" y="51343"/>
                </a:cubicBezTo>
                <a:cubicBezTo>
                  <a:pt x="324616" y="57475"/>
                  <a:pt x="298844" y="61880"/>
                  <a:pt x="276258" y="65431"/>
                </a:cubicBezTo>
                <a:lnTo>
                  <a:pt x="240671" y="70588"/>
                </a:lnTo>
                <a:lnTo>
                  <a:pt x="124373" y="63340"/>
                </a:lnTo>
                <a:lnTo>
                  <a:pt x="127825" y="56898"/>
                </a:lnTo>
                <a:cubicBezTo>
                  <a:pt x="128876" y="58026"/>
                  <a:pt x="123580" y="58950"/>
                  <a:pt x="114626" y="59686"/>
                </a:cubicBezTo>
                <a:lnTo>
                  <a:pt x="86921" y="61004"/>
                </a:lnTo>
                <a:lnTo>
                  <a:pt x="0" y="55586"/>
                </a:lnTo>
                <a:lnTo>
                  <a:pt x="31530" y="49916"/>
                </a:lnTo>
                <a:cubicBezTo>
                  <a:pt x="36430" y="55181"/>
                  <a:pt x="40628" y="59692"/>
                  <a:pt x="44381" y="43497"/>
                </a:cubicBezTo>
                <a:cubicBezTo>
                  <a:pt x="44381" y="43497"/>
                  <a:pt x="38450" y="46459"/>
                  <a:pt x="31530" y="49916"/>
                </a:cubicBezTo>
                <a:lnTo>
                  <a:pt x="29290" y="34921"/>
                </a:lnTo>
                <a:lnTo>
                  <a:pt x="120381" y="32882"/>
                </a:lnTo>
                <a:cubicBezTo>
                  <a:pt x="144085" y="41651"/>
                  <a:pt x="171036" y="41757"/>
                  <a:pt x="196393" y="35518"/>
                </a:cubicBezTo>
                <a:cubicBezTo>
                  <a:pt x="196393" y="35518"/>
                  <a:pt x="213689" y="52605"/>
                  <a:pt x="196393" y="35518"/>
                </a:cubicBezTo>
                <a:cubicBezTo>
                  <a:pt x="182515" y="25452"/>
                  <a:pt x="153741" y="24671"/>
                  <a:pt x="120381" y="32882"/>
                </a:cubicBezTo>
                <a:lnTo>
                  <a:pt x="28519" y="25231"/>
                </a:lnTo>
                <a:lnTo>
                  <a:pt x="77144" y="13916"/>
                </a:lnTo>
                <a:lnTo>
                  <a:pt x="97603" y="8267"/>
                </a:lnTo>
                <a:lnTo>
                  <a:pt x="392835" y="18478"/>
                </a:lnTo>
                <a:cubicBezTo>
                  <a:pt x="586104" y="23287"/>
                  <a:pt x="779177" y="24632"/>
                  <a:pt x="975416" y="17896"/>
                </a:cubicBezTo>
                <a:cubicBezTo>
                  <a:pt x="1011709" y="15703"/>
                  <a:pt x="1184277" y="29397"/>
                  <a:pt x="1203762" y="11118"/>
                </a:cubicBezTo>
                <a:cubicBezTo>
                  <a:pt x="1200340" y="4097"/>
                  <a:pt x="1180058" y="2348"/>
                  <a:pt x="1180058" y="2348"/>
                </a:cubicBezTo>
                <a:cubicBezTo>
                  <a:pt x="1086435" y="-2692"/>
                  <a:pt x="1005841" y="3666"/>
                  <a:pt x="941259" y="6081"/>
                </a:cubicBezTo>
                <a:cubicBezTo>
                  <a:pt x="874588" y="1146"/>
                  <a:pt x="760146" y="14712"/>
                  <a:pt x="707041" y="820"/>
                </a:cubicBez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p:spPr>
        <p:txBody>
          <a:bodyPr/>
          <a:lstStyle/>
          <a:p>
            <a:endParaRPr lang="id-ID"/>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48038"/>
          </a:xfrm>
        </p:spPr>
        <p:txBody>
          <a:bodyPr/>
          <a:lstStyle/>
          <a:p>
            <a:endParaRPr lang="id-ID"/>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5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044346" y="1639661"/>
            <a:ext cx="2860675" cy="2859088"/>
          </a:xfrm>
        </p:spPr>
        <p:txBody>
          <a:bodyPr/>
          <a:lstStyle/>
          <a:p>
            <a:endParaRPr lang="id-ID"/>
          </a:p>
        </p:txBody>
      </p:sp>
      <p:sp>
        <p:nvSpPr>
          <p:cNvPr id="8" name="Picture Placeholder 6"/>
          <p:cNvSpPr>
            <a:spLocks noGrp="1"/>
          </p:cNvSpPr>
          <p:nvPr>
            <p:ph type="pic" sz="quarter" idx="11"/>
          </p:nvPr>
        </p:nvSpPr>
        <p:spPr>
          <a:xfrm>
            <a:off x="4680175" y="1639661"/>
            <a:ext cx="2860675" cy="2859088"/>
          </a:xfrm>
        </p:spPr>
        <p:txBody>
          <a:bodyPr/>
          <a:lstStyle/>
          <a:p>
            <a:endParaRPr lang="id-ID"/>
          </a:p>
        </p:txBody>
      </p:sp>
      <p:sp>
        <p:nvSpPr>
          <p:cNvPr id="9" name="Picture Placeholder 6"/>
          <p:cNvSpPr>
            <a:spLocks noGrp="1"/>
          </p:cNvSpPr>
          <p:nvPr>
            <p:ph type="pic" sz="quarter" idx="12"/>
          </p:nvPr>
        </p:nvSpPr>
        <p:spPr>
          <a:xfrm>
            <a:off x="8316004" y="1639661"/>
            <a:ext cx="2860675" cy="2859088"/>
          </a:xfrm>
        </p:spPr>
        <p:txBody>
          <a:bodyPr/>
          <a:lstStyle/>
          <a:p>
            <a:endParaRPr lang="id-ID"/>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413148" y="1465490"/>
            <a:ext cx="5313362" cy="1742168"/>
          </a:xfrm>
        </p:spPr>
        <p:txBody>
          <a:bodyPr/>
          <a:lstStyle/>
          <a:p>
            <a:endParaRPr lang="id-ID"/>
          </a:p>
        </p:txBody>
      </p:sp>
      <p:sp>
        <p:nvSpPr>
          <p:cNvPr id="8" name="Picture Placeholder 6"/>
          <p:cNvSpPr>
            <a:spLocks noGrp="1"/>
          </p:cNvSpPr>
          <p:nvPr>
            <p:ph type="pic" sz="quarter" idx="11"/>
          </p:nvPr>
        </p:nvSpPr>
        <p:spPr>
          <a:xfrm>
            <a:off x="5413148" y="3403147"/>
            <a:ext cx="5313362" cy="1742168"/>
          </a:xfrm>
        </p:spPr>
        <p:txBody>
          <a:bodyPr/>
          <a:lstStyle/>
          <a:p>
            <a:endParaRPr lang="id-ID"/>
          </a:p>
        </p:txBody>
      </p:sp>
      <p:sp>
        <p:nvSpPr>
          <p:cNvPr id="9" name="Picture Placeholder 6"/>
          <p:cNvSpPr>
            <a:spLocks noGrp="1"/>
          </p:cNvSpPr>
          <p:nvPr>
            <p:ph type="pic" sz="quarter" idx="12"/>
          </p:nvPr>
        </p:nvSpPr>
        <p:spPr>
          <a:xfrm>
            <a:off x="827315" y="1465489"/>
            <a:ext cx="4369252" cy="3679825"/>
          </a:xfrm>
        </p:spPr>
        <p:txBody>
          <a:bodyPr/>
          <a:lstStyle/>
          <a:p>
            <a:endParaRPr lang="id-ID"/>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5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425146" y="1030515"/>
            <a:ext cx="3106737" cy="4992688"/>
          </a:xfrm>
        </p:spPr>
        <p:txBody>
          <a:bodyPr/>
          <a:lstStyle/>
          <a:p>
            <a:endParaRPr lang="id-ID"/>
          </a:p>
        </p:txBody>
      </p:sp>
      <p:sp>
        <p:nvSpPr>
          <p:cNvPr id="8" name="Picture Placeholder 6"/>
          <p:cNvSpPr>
            <a:spLocks noGrp="1"/>
          </p:cNvSpPr>
          <p:nvPr>
            <p:ph type="pic" sz="quarter" idx="11"/>
          </p:nvPr>
        </p:nvSpPr>
        <p:spPr>
          <a:xfrm>
            <a:off x="6683604" y="1030515"/>
            <a:ext cx="4753653" cy="2249714"/>
          </a:xfrm>
        </p:spPr>
        <p:txBody>
          <a:bodyPr/>
          <a:lstStyle/>
          <a:p>
            <a:endParaRPr lang="id-ID"/>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5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48038"/>
          </a:xfrm>
        </p:spPr>
        <p:txBody>
          <a:bodyPr/>
          <a:lstStyle/>
          <a:p>
            <a:endParaRPr lang="id-ID"/>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0" y="0"/>
            <a:ext cx="3062288" cy="6858000"/>
          </a:xfrm>
          <a:custGeom>
            <a:avLst/>
            <a:gdLst>
              <a:gd name="connsiteX0" fmla="*/ 0 w 3062288"/>
              <a:gd name="connsiteY0" fmla="*/ 0 h 6858000"/>
              <a:gd name="connsiteX1" fmla="*/ 2403566 w 3062288"/>
              <a:gd name="connsiteY1" fmla="*/ 0 h 6858000"/>
              <a:gd name="connsiteX2" fmla="*/ 3062288 w 3062288"/>
              <a:gd name="connsiteY2" fmla="*/ 6855648 h 6858000"/>
              <a:gd name="connsiteX3" fmla="*/ 3062288 w 3062288"/>
              <a:gd name="connsiteY3" fmla="*/ 6858000 h 6858000"/>
              <a:gd name="connsiteX4" fmla="*/ 426721 w 3062288"/>
              <a:gd name="connsiteY4" fmla="*/ 6858000 h 6858000"/>
              <a:gd name="connsiteX5" fmla="*/ 0 w 3062288"/>
              <a:gd name="connsiteY5" fmla="*/ 24169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2288" h="6858000">
                <a:moveTo>
                  <a:pt x="0" y="0"/>
                </a:moveTo>
                <a:lnTo>
                  <a:pt x="2403566" y="0"/>
                </a:lnTo>
                <a:lnTo>
                  <a:pt x="3062288" y="6855648"/>
                </a:lnTo>
                <a:lnTo>
                  <a:pt x="3062288" y="6858000"/>
                </a:lnTo>
                <a:lnTo>
                  <a:pt x="426721" y="6858000"/>
                </a:lnTo>
                <a:lnTo>
                  <a:pt x="0" y="2416911"/>
                </a:lnTo>
                <a:close/>
              </a:path>
            </a:pathLst>
          </a:custGeom>
        </p:spPr>
        <p:txBody>
          <a:bodyPr wrap="square">
            <a:noAutofit/>
          </a:bodyPr>
          <a:lstStyle/>
          <a:p>
            <a:endParaRPr lang="id-ID"/>
          </a:p>
        </p:txBody>
      </p:sp>
      <p:sp>
        <p:nvSpPr>
          <p:cNvPr id="15" name="Picture Placeholder 14"/>
          <p:cNvSpPr>
            <a:spLocks noGrp="1"/>
          </p:cNvSpPr>
          <p:nvPr>
            <p:ph type="pic" sz="quarter" idx="14"/>
          </p:nvPr>
        </p:nvSpPr>
        <p:spPr>
          <a:xfrm>
            <a:off x="2518229" y="0"/>
            <a:ext cx="3294742" cy="6858000"/>
          </a:xfrm>
          <a:custGeom>
            <a:avLst/>
            <a:gdLst>
              <a:gd name="connsiteX0" fmla="*/ 0 w 3294742"/>
              <a:gd name="connsiteY0" fmla="*/ 0 h 6858000"/>
              <a:gd name="connsiteX1" fmla="*/ 2635794 w 3294742"/>
              <a:gd name="connsiteY1" fmla="*/ 0 h 6858000"/>
              <a:gd name="connsiteX2" fmla="*/ 3294742 w 3294742"/>
              <a:gd name="connsiteY2" fmla="*/ 6858000 h 6858000"/>
              <a:gd name="connsiteX3" fmla="*/ 658949 w 32947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94742" h="6858000">
                <a:moveTo>
                  <a:pt x="0" y="0"/>
                </a:moveTo>
                <a:lnTo>
                  <a:pt x="2635794" y="0"/>
                </a:lnTo>
                <a:lnTo>
                  <a:pt x="3294742" y="6858000"/>
                </a:lnTo>
                <a:lnTo>
                  <a:pt x="658949" y="6858000"/>
                </a:lnTo>
                <a:close/>
              </a:path>
            </a:pathLst>
          </a:custGeom>
        </p:spPr>
        <p:txBody>
          <a:bodyPr wrap="square">
            <a:noAutofit/>
          </a:bodyPr>
          <a:lstStyle/>
          <a:p>
            <a:endParaRPr lang="id-ID"/>
          </a:p>
        </p:txBody>
      </p:sp>
      <p:sp>
        <p:nvSpPr>
          <p:cNvPr id="18" name="Picture Placeholder 17"/>
          <p:cNvSpPr>
            <a:spLocks noGrp="1"/>
          </p:cNvSpPr>
          <p:nvPr>
            <p:ph type="pic" sz="quarter" idx="15"/>
          </p:nvPr>
        </p:nvSpPr>
        <p:spPr>
          <a:xfrm>
            <a:off x="5268686" y="0"/>
            <a:ext cx="3294742" cy="6858000"/>
          </a:xfrm>
          <a:custGeom>
            <a:avLst/>
            <a:gdLst>
              <a:gd name="connsiteX0" fmla="*/ 0 w 3294742"/>
              <a:gd name="connsiteY0" fmla="*/ 0 h 6858000"/>
              <a:gd name="connsiteX1" fmla="*/ 2635794 w 3294742"/>
              <a:gd name="connsiteY1" fmla="*/ 0 h 6858000"/>
              <a:gd name="connsiteX2" fmla="*/ 3294742 w 3294742"/>
              <a:gd name="connsiteY2" fmla="*/ 6858000 h 6858000"/>
              <a:gd name="connsiteX3" fmla="*/ 658949 w 32947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94742" h="6858000">
                <a:moveTo>
                  <a:pt x="0" y="0"/>
                </a:moveTo>
                <a:lnTo>
                  <a:pt x="2635794" y="0"/>
                </a:lnTo>
                <a:lnTo>
                  <a:pt x="3294742" y="6858000"/>
                </a:lnTo>
                <a:lnTo>
                  <a:pt x="658949" y="6858000"/>
                </a:lnTo>
                <a:close/>
              </a:path>
            </a:pathLst>
          </a:custGeom>
        </p:spPr>
        <p:txBody>
          <a:bodyPr wrap="square">
            <a:noAutofit/>
          </a:bodyPr>
          <a:lstStyle/>
          <a:p>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38513"/>
          </a:xfrm>
        </p:spPr>
        <p:txBody>
          <a:bodyPr/>
          <a:lstStyle/>
          <a:p>
            <a:endParaRPr lang="id-ID"/>
          </a:p>
        </p:txBody>
      </p:sp>
      <p:sp>
        <p:nvSpPr>
          <p:cNvPr id="9" name="Picture Placeholder 8"/>
          <p:cNvSpPr>
            <a:spLocks noGrp="1"/>
          </p:cNvSpPr>
          <p:nvPr>
            <p:ph type="pic" sz="quarter" idx="11"/>
          </p:nvPr>
        </p:nvSpPr>
        <p:spPr>
          <a:xfrm>
            <a:off x="987429" y="2003584"/>
            <a:ext cx="2307318" cy="2395537"/>
          </a:xfrm>
          <a:prstGeom prst="ellipse">
            <a:avLst/>
          </a:prstGeom>
        </p:spPr>
        <p:txBody>
          <a:bodyPr/>
          <a:lstStyle/>
          <a:p>
            <a:endParaRPr lang="id-ID"/>
          </a:p>
        </p:txBody>
      </p:sp>
      <p:sp>
        <p:nvSpPr>
          <p:cNvPr id="10" name="Picture Placeholder 8"/>
          <p:cNvSpPr>
            <a:spLocks noGrp="1"/>
          </p:cNvSpPr>
          <p:nvPr>
            <p:ph type="pic" sz="quarter" idx="12"/>
          </p:nvPr>
        </p:nvSpPr>
        <p:spPr>
          <a:xfrm>
            <a:off x="3636514" y="2003583"/>
            <a:ext cx="2307318" cy="2395537"/>
          </a:xfrm>
          <a:prstGeom prst="ellipse">
            <a:avLst/>
          </a:prstGeom>
        </p:spPr>
        <p:txBody>
          <a:bodyPr/>
          <a:lstStyle/>
          <a:p>
            <a:endParaRPr lang="id-ID"/>
          </a:p>
        </p:txBody>
      </p:sp>
      <p:sp>
        <p:nvSpPr>
          <p:cNvPr id="11" name="Picture Placeholder 8"/>
          <p:cNvSpPr>
            <a:spLocks noGrp="1"/>
          </p:cNvSpPr>
          <p:nvPr>
            <p:ph type="pic" sz="quarter" idx="13"/>
          </p:nvPr>
        </p:nvSpPr>
        <p:spPr>
          <a:xfrm>
            <a:off x="6285599" y="2003582"/>
            <a:ext cx="2307318" cy="2395537"/>
          </a:xfrm>
          <a:prstGeom prst="ellipse">
            <a:avLst/>
          </a:prstGeom>
        </p:spPr>
        <p:txBody>
          <a:bodyPr/>
          <a:lstStyle/>
          <a:p>
            <a:endParaRPr lang="id-ID"/>
          </a:p>
        </p:txBody>
      </p:sp>
      <p:sp>
        <p:nvSpPr>
          <p:cNvPr id="12" name="Picture Placeholder 8"/>
          <p:cNvSpPr>
            <a:spLocks noGrp="1"/>
          </p:cNvSpPr>
          <p:nvPr>
            <p:ph type="pic" sz="quarter" idx="14"/>
          </p:nvPr>
        </p:nvSpPr>
        <p:spPr>
          <a:xfrm>
            <a:off x="8934684" y="2003581"/>
            <a:ext cx="2307318" cy="2395537"/>
          </a:xfrm>
          <a:prstGeom prst="ellipse">
            <a:avLst/>
          </a:prstGeom>
        </p:spPr>
        <p:txBody>
          <a:bodyPr/>
          <a:lstStyle/>
          <a:p>
            <a:endParaRPr lang="id-ID"/>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16244" y="0"/>
            <a:ext cx="3614737" cy="4642338"/>
          </a:xfrm>
        </p:spPr>
        <p:txBody>
          <a:bodyPr/>
          <a:lstStyle/>
          <a:p>
            <a:endParaRPr lang="id-ID"/>
          </a:p>
        </p:txBody>
      </p:sp>
      <p:sp>
        <p:nvSpPr>
          <p:cNvPr id="8" name="Picture Placeholder 6"/>
          <p:cNvSpPr>
            <a:spLocks noGrp="1"/>
          </p:cNvSpPr>
          <p:nvPr>
            <p:ph type="pic" sz="quarter" idx="11"/>
          </p:nvPr>
        </p:nvSpPr>
        <p:spPr>
          <a:xfrm>
            <a:off x="7650798" y="2215662"/>
            <a:ext cx="3614737" cy="4642338"/>
          </a:xfrm>
        </p:spPr>
        <p:txBody>
          <a:bodyPr/>
          <a:lstStyle/>
          <a:p>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p:nvPr>
        </p:nvSpPr>
        <p:spPr>
          <a:xfrm>
            <a:off x="7114812" y="1003300"/>
            <a:ext cx="5077188" cy="4711700"/>
          </a:xfrm>
        </p:spPr>
        <p:txBody>
          <a:bodyPr/>
          <a:lstStyle/>
          <a:p>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21" name="Picture Placeholder 21"/>
          <p:cNvSpPr>
            <a:spLocks noGrp="1"/>
          </p:cNvSpPr>
          <p:nvPr>
            <p:ph type="pic" sz="quarter" idx="10"/>
          </p:nvPr>
        </p:nvSpPr>
        <p:spPr>
          <a:xfrm>
            <a:off x="0" y="1003077"/>
            <a:ext cx="5689407" cy="4711700"/>
          </a:xfrm>
        </p:spPr>
        <p:txBody>
          <a:bodyPr/>
          <a:lstStyle/>
          <a:p>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2444688" y="2200755"/>
            <a:ext cx="7353423" cy="3396290"/>
          </a:xfrm>
          <a:custGeom>
            <a:avLst/>
            <a:gdLst>
              <a:gd name="connsiteX0" fmla="*/ 6814230 w 7353423"/>
              <a:gd name="connsiteY0" fmla="*/ 1261 h 3396290"/>
              <a:gd name="connsiteX1" fmla="*/ 7101324 w 7353423"/>
              <a:gd name="connsiteY1" fmla="*/ 67616 h 3396290"/>
              <a:gd name="connsiteX2" fmla="*/ 7285812 w 7353423"/>
              <a:gd name="connsiteY2" fmla="*/ 756136 h 3396290"/>
              <a:gd name="connsiteX3" fmla="*/ 5907068 w 7353423"/>
              <a:gd name="connsiteY3" fmla="*/ 3144190 h 3396290"/>
              <a:gd name="connsiteX4" fmla="*/ 5218549 w 7353423"/>
              <a:gd name="connsiteY4" fmla="*/ 3328678 h 3396290"/>
              <a:gd name="connsiteX5" fmla="*/ 5034061 w 7353423"/>
              <a:gd name="connsiteY5" fmla="*/ 2640159 h 3396290"/>
              <a:gd name="connsiteX6" fmla="*/ 6412804 w 7353423"/>
              <a:gd name="connsiteY6" fmla="*/ 252105 h 3396290"/>
              <a:gd name="connsiteX7" fmla="*/ 6814230 w 7353423"/>
              <a:gd name="connsiteY7" fmla="*/ 1261 h 3396290"/>
              <a:gd name="connsiteX8" fmla="*/ 5572618 w 7353423"/>
              <a:gd name="connsiteY8" fmla="*/ 1259 h 3396290"/>
              <a:gd name="connsiteX9" fmla="*/ 5859712 w 7353423"/>
              <a:gd name="connsiteY9" fmla="*/ 67615 h 3396290"/>
              <a:gd name="connsiteX10" fmla="*/ 6044200 w 7353423"/>
              <a:gd name="connsiteY10" fmla="*/ 756134 h 3396290"/>
              <a:gd name="connsiteX11" fmla="*/ 4665456 w 7353423"/>
              <a:gd name="connsiteY11" fmla="*/ 3144189 h 3396290"/>
              <a:gd name="connsiteX12" fmla="*/ 3976937 w 7353423"/>
              <a:gd name="connsiteY12" fmla="*/ 3328677 h 3396290"/>
              <a:gd name="connsiteX13" fmla="*/ 3792449 w 7353423"/>
              <a:gd name="connsiteY13" fmla="*/ 2640158 h 3396290"/>
              <a:gd name="connsiteX14" fmla="*/ 5171193 w 7353423"/>
              <a:gd name="connsiteY14" fmla="*/ 252104 h 3396290"/>
              <a:gd name="connsiteX15" fmla="*/ 5572618 w 7353423"/>
              <a:gd name="connsiteY15" fmla="*/ 1259 h 3396290"/>
              <a:gd name="connsiteX16" fmla="*/ 4331006 w 7353423"/>
              <a:gd name="connsiteY16" fmla="*/ 1258 h 3396290"/>
              <a:gd name="connsiteX17" fmla="*/ 4618100 w 7353423"/>
              <a:gd name="connsiteY17" fmla="*/ 67614 h 3396290"/>
              <a:gd name="connsiteX18" fmla="*/ 4802588 w 7353423"/>
              <a:gd name="connsiteY18" fmla="*/ 756133 h 3396290"/>
              <a:gd name="connsiteX19" fmla="*/ 3423844 w 7353423"/>
              <a:gd name="connsiteY19" fmla="*/ 3144189 h 3396290"/>
              <a:gd name="connsiteX20" fmla="*/ 2735324 w 7353423"/>
              <a:gd name="connsiteY20" fmla="*/ 3328677 h 3396290"/>
              <a:gd name="connsiteX21" fmla="*/ 2550836 w 7353423"/>
              <a:gd name="connsiteY21" fmla="*/ 2640158 h 3396290"/>
              <a:gd name="connsiteX22" fmla="*/ 3929581 w 7353423"/>
              <a:gd name="connsiteY22" fmla="*/ 252102 h 3396290"/>
              <a:gd name="connsiteX23" fmla="*/ 4331006 w 7353423"/>
              <a:gd name="connsiteY23" fmla="*/ 1258 h 3396290"/>
              <a:gd name="connsiteX24" fmla="*/ 3089394 w 7353423"/>
              <a:gd name="connsiteY24" fmla="*/ 1257 h 3396290"/>
              <a:gd name="connsiteX25" fmla="*/ 3376488 w 7353423"/>
              <a:gd name="connsiteY25" fmla="*/ 67613 h 3396290"/>
              <a:gd name="connsiteX26" fmla="*/ 3560976 w 7353423"/>
              <a:gd name="connsiteY26" fmla="*/ 756133 h 3396290"/>
              <a:gd name="connsiteX27" fmla="*/ 2182232 w 7353423"/>
              <a:gd name="connsiteY27" fmla="*/ 3144188 h 3396290"/>
              <a:gd name="connsiteX28" fmla="*/ 1493713 w 7353423"/>
              <a:gd name="connsiteY28" fmla="*/ 3328676 h 3396290"/>
              <a:gd name="connsiteX29" fmla="*/ 1309224 w 7353423"/>
              <a:gd name="connsiteY29" fmla="*/ 2640157 h 3396290"/>
              <a:gd name="connsiteX30" fmla="*/ 2687969 w 7353423"/>
              <a:gd name="connsiteY30" fmla="*/ 252101 h 3396290"/>
              <a:gd name="connsiteX31" fmla="*/ 3089394 w 7353423"/>
              <a:gd name="connsiteY31" fmla="*/ 1257 h 3396290"/>
              <a:gd name="connsiteX32" fmla="*/ 1847783 w 7353423"/>
              <a:gd name="connsiteY32" fmla="*/ 1256 h 3396290"/>
              <a:gd name="connsiteX33" fmla="*/ 2134876 w 7353423"/>
              <a:gd name="connsiteY33" fmla="*/ 67613 h 3396290"/>
              <a:gd name="connsiteX34" fmla="*/ 2319364 w 7353423"/>
              <a:gd name="connsiteY34" fmla="*/ 756132 h 3396290"/>
              <a:gd name="connsiteX35" fmla="*/ 940620 w 7353423"/>
              <a:gd name="connsiteY35" fmla="*/ 3144187 h 3396290"/>
              <a:gd name="connsiteX36" fmla="*/ 252101 w 7353423"/>
              <a:gd name="connsiteY36" fmla="*/ 3328675 h 3396290"/>
              <a:gd name="connsiteX37" fmla="*/ 67612 w 7353423"/>
              <a:gd name="connsiteY37" fmla="*/ 2640156 h 3396290"/>
              <a:gd name="connsiteX38" fmla="*/ 1446356 w 7353423"/>
              <a:gd name="connsiteY38" fmla="*/ 252101 h 3396290"/>
              <a:gd name="connsiteX39" fmla="*/ 1847783 w 7353423"/>
              <a:gd name="connsiteY39" fmla="*/ 1256 h 339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353423" h="3396290">
                <a:moveTo>
                  <a:pt x="6814230" y="1261"/>
                </a:moveTo>
                <a:cubicBezTo>
                  <a:pt x="6911069" y="-5584"/>
                  <a:pt x="7010920" y="15422"/>
                  <a:pt x="7101324" y="67616"/>
                </a:cubicBezTo>
                <a:cubicBezTo>
                  <a:pt x="7342398" y="206801"/>
                  <a:pt x="7424996" y="515061"/>
                  <a:pt x="7285812" y="756136"/>
                </a:cubicBezTo>
                <a:lnTo>
                  <a:pt x="5907068" y="3144190"/>
                </a:lnTo>
                <a:cubicBezTo>
                  <a:pt x="5767883" y="3385265"/>
                  <a:pt x="5459623" y="3467863"/>
                  <a:pt x="5218549" y="3328678"/>
                </a:cubicBezTo>
                <a:cubicBezTo>
                  <a:pt x="4977474" y="3189494"/>
                  <a:pt x="4894876" y="2881234"/>
                  <a:pt x="5034061" y="2640159"/>
                </a:cubicBezTo>
                <a:lnTo>
                  <a:pt x="6412804" y="252105"/>
                </a:lnTo>
                <a:cubicBezTo>
                  <a:pt x="6499795" y="101433"/>
                  <a:pt x="6652830" y="12667"/>
                  <a:pt x="6814230" y="1261"/>
                </a:cubicBezTo>
                <a:close/>
                <a:moveTo>
                  <a:pt x="5572618" y="1259"/>
                </a:moveTo>
                <a:cubicBezTo>
                  <a:pt x="5669458" y="-5585"/>
                  <a:pt x="5769309" y="15421"/>
                  <a:pt x="5859712" y="67615"/>
                </a:cubicBezTo>
                <a:cubicBezTo>
                  <a:pt x="6100787" y="206800"/>
                  <a:pt x="6183385" y="515060"/>
                  <a:pt x="6044200" y="756134"/>
                </a:cubicBezTo>
                <a:lnTo>
                  <a:pt x="4665456" y="3144189"/>
                </a:lnTo>
                <a:cubicBezTo>
                  <a:pt x="4526272" y="3385264"/>
                  <a:pt x="4218012" y="3467862"/>
                  <a:pt x="3976937" y="3328677"/>
                </a:cubicBezTo>
                <a:cubicBezTo>
                  <a:pt x="3735862" y="3189493"/>
                  <a:pt x="3653264" y="2881233"/>
                  <a:pt x="3792449" y="2640158"/>
                </a:cubicBezTo>
                <a:lnTo>
                  <a:pt x="5171193" y="252104"/>
                </a:lnTo>
                <a:cubicBezTo>
                  <a:pt x="5258183" y="101432"/>
                  <a:pt x="5411218" y="12666"/>
                  <a:pt x="5572618" y="1259"/>
                </a:cubicBezTo>
                <a:close/>
                <a:moveTo>
                  <a:pt x="4331006" y="1258"/>
                </a:moveTo>
                <a:cubicBezTo>
                  <a:pt x="4427846" y="-5586"/>
                  <a:pt x="4527697" y="15420"/>
                  <a:pt x="4618100" y="67614"/>
                </a:cubicBezTo>
                <a:cubicBezTo>
                  <a:pt x="4859175" y="206799"/>
                  <a:pt x="4941773" y="515059"/>
                  <a:pt x="4802588" y="756133"/>
                </a:cubicBezTo>
                <a:lnTo>
                  <a:pt x="3423844" y="3144189"/>
                </a:lnTo>
                <a:cubicBezTo>
                  <a:pt x="3284659" y="3385264"/>
                  <a:pt x="2976399" y="3467862"/>
                  <a:pt x="2735324" y="3328677"/>
                </a:cubicBezTo>
                <a:cubicBezTo>
                  <a:pt x="2494250" y="3189492"/>
                  <a:pt x="2411652" y="2881232"/>
                  <a:pt x="2550836" y="2640158"/>
                </a:cubicBezTo>
                <a:lnTo>
                  <a:pt x="3929581" y="252102"/>
                </a:lnTo>
                <a:cubicBezTo>
                  <a:pt x="4016571" y="101431"/>
                  <a:pt x="4169607" y="12665"/>
                  <a:pt x="4331006" y="1258"/>
                </a:cubicBezTo>
                <a:close/>
                <a:moveTo>
                  <a:pt x="3089394" y="1257"/>
                </a:moveTo>
                <a:cubicBezTo>
                  <a:pt x="3186234" y="-5587"/>
                  <a:pt x="3286084" y="15420"/>
                  <a:pt x="3376488" y="67613"/>
                </a:cubicBezTo>
                <a:cubicBezTo>
                  <a:pt x="3617562" y="206799"/>
                  <a:pt x="3700160" y="515059"/>
                  <a:pt x="3560976" y="756133"/>
                </a:cubicBezTo>
                <a:lnTo>
                  <a:pt x="2182232" y="3144188"/>
                </a:lnTo>
                <a:cubicBezTo>
                  <a:pt x="2043047" y="3385263"/>
                  <a:pt x="1734787" y="3467861"/>
                  <a:pt x="1493713" y="3328676"/>
                </a:cubicBezTo>
                <a:cubicBezTo>
                  <a:pt x="1252639" y="3189491"/>
                  <a:pt x="1170040" y="2881232"/>
                  <a:pt x="1309224" y="2640157"/>
                </a:cubicBezTo>
                <a:lnTo>
                  <a:pt x="2687969" y="252101"/>
                </a:lnTo>
                <a:cubicBezTo>
                  <a:pt x="2774959" y="101430"/>
                  <a:pt x="2927994" y="12663"/>
                  <a:pt x="3089394" y="1257"/>
                </a:cubicBezTo>
                <a:close/>
                <a:moveTo>
                  <a:pt x="1847783" y="1256"/>
                </a:moveTo>
                <a:cubicBezTo>
                  <a:pt x="1944622" y="-5588"/>
                  <a:pt x="2044473" y="15419"/>
                  <a:pt x="2134876" y="67613"/>
                </a:cubicBezTo>
                <a:cubicBezTo>
                  <a:pt x="2375950" y="206797"/>
                  <a:pt x="2458548" y="515057"/>
                  <a:pt x="2319364" y="756132"/>
                </a:cubicBezTo>
                <a:lnTo>
                  <a:pt x="940620" y="3144187"/>
                </a:lnTo>
                <a:cubicBezTo>
                  <a:pt x="801435" y="3385261"/>
                  <a:pt x="493176" y="3467859"/>
                  <a:pt x="252101" y="3328675"/>
                </a:cubicBezTo>
                <a:cubicBezTo>
                  <a:pt x="11026" y="3189490"/>
                  <a:pt x="-71572" y="2881230"/>
                  <a:pt x="67612" y="2640156"/>
                </a:cubicBezTo>
                <a:lnTo>
                  <a:pt x="1446356" y="252101"/>
                </a:lnTo>
                <a:cubicBezTo>
                  <a:pt x="1533347" y="101429"/>
                  <a:pt x="1686382" y="12662"/>
                  <a:pt x="1847783" y="1256"/>
                </a:cubicBezTo>
                <a:close/>
              </a:path>
            </a:pathLst>
          </a:custGeom>
        </p:spPr>
        <p:txBody>
          <a:bodyPr wrap="square">
            <a:noAutofit/>
          </a:bodyPr>
          <a:lstStyle/>
          <a:p>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23" name="Picture Placeholder 22"/>
          <p:cNvSpPr>
            <a:spLocks noGrp="1"/>
          </p:cNvSpPr>
          <p:nvPr>
            <p:ph type="pic" sz="quarter" idx="16"/>
          </p:nvPr>
        </p:nvSpPr>
        <p:spPr>
          <a:xfrm>
            <a:off x="3320110" y="1484309"/>
            <a:ext cx="5577618" cy="3896949"/>
          </a:xfrm>
          <a:custGeom>
            <a:avLst/>
            <a:gdLst>
              <a:gd name="connsiteX0" fmla="*/ 4200666 w 5577618"/>
              <a:gd name="connsiteY0" fmla="*/ 7567 h 3896949"/>
              <a:gd name="connsiteX1" fmla="*/ 4625680 w 5577618"/>
              <a:gd name="connsiteY1" fmla="*/ 432581 h 3896949"/>
              <a:gd name="connsiteX2" fmla="*/ 4625680 w 5577618"/>
              <a:gd name="connsiteY2" fmla="*/ 3471935 h 3896949"/>
              <a:gd name="connsiteX3" fmla="*/ 4200666 w 5577618"/>
              <a:gd name="connsiteY3" fmla="*/ 3896949 h 3896949"/>
              <a:gd name="connsiteX4" fmla="*/ 3775652 w 5577618"/>
              <a:gd name="connsiteY4" fmla="*/ 3471935 h 3896949"/>
              <a:gd name="connsiteX5" fmla="*/ 3775652 w 5577618"/>
              <a:gd name="connsiteY5" fmla="*/ 432581 h 3896949"/>
              <a:gd name="connsiteX6" fmla="*/ 4200666 w 5577618"/>
              <a:gd name="connsiteY6" fmla="*/ 7567 h 3896949"/>
              <a:gd name="connsiteX7" fmla="*/ 2312840 w 5577618"/>
              <a:gd name="connsiteY7" fmla="*/ 7567 h 3896949"/>
              <a:gd name="connsiteX8" fmla="*/ 2737854 w 5577618"/>
              <a:gd name="connsiteY8" fmla="*/ 432581 h 3896949"/>
              <a:gd name="connsiteX9" fmla="*/ 2737854 w 5577618"/>
              <a:gd name="connsiteY9" fmla="*/ 3471935 h 3896949"/>
              <a:gd name="connsiteX10" fmla="*/ 2312840 w 5577618"/>
              <a:gd name="connsiteY10" fmla="*/ 3896949 h 3896949"/>
              <a:gd name="connsiteX11" fmla="*/ 1887826 w 5577618"/>
              <a:gd name="connsiteY11" fmla="*/ 3471935 h 3896949"/>
              <a:gd name="connsiteX12" fmla="*/ 1887826 w 5577618"/>
              <a:gd name="connsiteY12" fmla="*/ 432581 h 3896949"/>
              <a:gd name="connsiteX13" fmla="*/ 2312840 w 5577618"/>
              <a:gd name="connsiteY13" fmla="*/ 7567 h 3896949"/>
              <a:gd name="connsiteX14" fmla="*/ 1366252 w 5577618"/>
              <a:gd name="connsiteY14" fmla="*/ 7567 h 3896949"/>
              <a:gd name="connsiteX15" fmla="*/ 1791266 w 5577618"/>
              <a:gd name="connsiteY15" fmla="*/ 432581 h 3896949"/>
              <a:gd name="connsiteX16" fmla="*/ 1791266 w 5577618"/>
              <a:gd name="connsiteY16" fmla="*/ 3471935 h 3896949"/>
              <a:gd name="connsiteX17" fmla="*/ 1366252 w 5577618"/>
              <a:gd name="connsiteY17" fmla="*/ 3896949 h 3896949"/>
              <a:gd name="connsiteX18" fmla="*/ 941238 w 5577618"/>
              <a:gd name="connsiteY18" fmla="*/ 3471935 h 3896949"/>
              <a:gd name="connsiteX19" fmla="*/ 941238 w 5577618"/>
              <a:gd name="connsiteY19" fmla="*/ 432581 h 3896949"/>
              <a:gd name="connsiteX20" fmla="*/ 1366252 w 5577618"/>
              <a:gd name="connsiteY20" fmla="*/ 7567 h 3896949"/>
              <a:gd name="connsiteX21" fmla="*/ 425014 w 5577618"/>
              <a:gd name="connsiteY21" fmla="*/ 7567 h 3896949"/>
              <a:gd name="connsiteX22" fmla="*/ 850028 w 5577618"/>
              <a:gd name="connsiteY22" fmla="*/ 432581 h 3896949"/>
              <a:gd name="connsiteX23" fmla="*/ 850028 w 5577618"/>
              <a:gd name="connsiteY23" fmla="*/ 3471935 h 3896949"/>
              <a:gd name="connsiteX24" fmla="*/ 425014 w 5577618"/>
              <a:gd name="connsiteY24" fmla="*/ 3896949 h 3896949"/>
              <a:gd name="connsiteX25" fmla="*/ 0 w 5577618"/>
              <a:gd name="connsiteY25" fmla="*/ 3471935 h 3896949"/>
              <a:gd name="connsiteX26" fmla="*/ 0 w 5577618"/>
              <a:gd name="connsiteY26" fmla="*/ 432581 h 3896949"/>
              <a:gd name="connsiteX27" fmla="*/ 425014 w 5577618"/>
              <a:gd name="connsiteY27" fmla="*/ 7567 h 3896949"/>
              <a:gd name="connsiteX28" fmla="*/ 3259428 w 5577618"/>
              <a:gd name="connsiteY28" fmla="*/ 1 h 3896949"/>
              <a:gd name="connsiteX29" fmla="*/ 3684442 w 5577618"/>
              <a:gd name="connsiteY29" fmla="*/ 425015 h 3896949"/>
              <a:gd name="connsiteX30" fmla="*/ 3684442 w 5577618"/>
              <a:gd name="connsiteY30" fmla="*/ 3464369 h 3896949"/>
              <a:gd name="connsiteX31" fmla="*/ 3259428 w 5577618"/>
              <a:gd name="connsiteY31" fmla="*/ 3889383 h 3896949"/>
              <a:gd name="connsiteX32" fmla="*/ 2834414 w 5577618"/>
              <a:gd name="connsiteY32" fmla="*/ 3464369 h 3896949"/>
              <a:gd name="connsiteX33" fmla="*/ 2834414 w 5577618"/>
              <a:gd name="connsiteY33" fmla="*/ 425015 h 3896949"/>
              <a:gd name="connsiteX34" fmla="*/ 3259428 w 5577618"/>
              <a:gd name="connsiteY34" fmla="*/ 1 h 3896949"/>
              <a:gd name="connsiteX35" fmla="*/ 5152604 w 5577618"/>
              <a:gd name="connsiteY35" fmla="*/ 0 h 3896949"/>
              <a:gd name="connsiteX36" fmla="*/ 5577618 w 5577618"/>
              <a:gd name="connsiteY36" fmla="*/ 425014 h 3896949"/>
              <a:gd name="connsiteX37" fmla="*/ 5577618 w 5577618"/>
              <a:gd name="connsiteY37" fmla="*/ 3464368 h 3896949"/>
              <a:gd name="connsiteX38" fmla="*/ 5152604 w 5577618"/>
              <a:gd name="connsiteY38" fmla="*/ 3889382 h 3896949"/>
              <a:gd name="connsiteX39" fmla="*/ 4727590 w 5577618"/>
              <a:gd name="connsiteY39" fmla="*/ 3464368 h 3896949"/>
              <a:gd name="connsiteX40" fmla="*/ 4727590 w 5577618"/>
              <a:gd name="connsiteY40" fmla="*/ 425014 h 3896949"/>
              <a:gd name="connsiteX41" fmla="*/ 5152604 w 5577618"/>
              <a:gd name="connsiteY41" fmla="*/ 0 h 389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577618" h="3896949">
                <a:moveTo>
                  <a:pt x="4200666" y="7567"/>
                </a:moveTo>
                <a:cubicBezTo>
                  <a:pt x="4435395" y="7567"/>
                  <a:pt x="4625680" y="197852"/>
                  <a:pt x="4625680" y="432581"/>
                </a:cubicBezTo>
                <a:lnTo>
                  <a:pt x="4625680" y="3471935"/>
                </a:lnTo>
                <a:cubicBezTo>
                  <a:pt x="4625680" y="3706664"/>
                  <a:pt x="4435395" y="3896949"/>
                  <a:pt x="4200666" y="3896949"/>
                </a:cubicBezTo>
                <a:cubicBezTo>
                  <a:pt x="3965937" y="3896949"/>
                  <a:pt x="3775652" y="3706664"/>
                  <a:pt x="3775652" y="3471935"/>
                </a:cubicBezTo>
                <a:lnTo>
                  <a:pt x="3775652" y="432581"/>
                </a:lnTo>
                <a:cubicBezTo>
                  <a:pt x="3775652" y="197852"/>
                  <a:pt x="3965937" y="7567"/>
                  <a:pt x="4200666" y="7567"/>
                </a:cubicBezTo>
                <a:close/>
                <a:moveTo>
                  <a:pt x="2312840" y="7567"/>
                </a:moveTo>
                <a:cubicBezTo>
                  <a:pt x="2547569" y="7567"/>
                  <a:pt x="2737854" y="197852"/>
                  <a:pt x="2737854" y="432581"/>
                </a:cubicBezTo>
                <a:lnTo>
                  <a:pt x="2737854" y="3471935"/>
                </a:lnTo>
                <a:cubicBezTo>
                  <a:pt x="2737854" y="3706664"/>
                  <a:pt x="2547569" y="3896949"/>
                  <a:pt x="2312840" y="3896949"/>
                </a:cubicBezTo>
                <a:cubicBezTo>
                  <a:pt x="2078111" y="3896949"/>
                  <a:pt x="1887826" y="3706664"/>
                  <a:pt x="1887826" y="3471935"/>
                </a:cubicBezTo>
                <a:lnTo>
                  <a:pt x="1887826" y="432581"/>
                </a:lnTo>
                <a:cubicBezTo>
                  <a:pt x="1887826" y="197852"/>
                  <a:pt x="2078111" y="7567"/>
                  <a:pt x="2312840" y="7567"/>
                </a:cubicBezTo>
                <a:close/>
                <a:moveTo>
                  <a:pt x="1366252" y="7567"/>
                </a:moveTo>
                <a:cubicBezTo>
                  <a:pt x="1600981" y="7567"/>
                  <a:pt x="1791266" y="197852"/>
                  <a:pt x="1791266" y="432581"/>
                </a:cubicBezTo>
                <a:lnTo>
                  <a:pt x="1791266" y="3471935"/>
                </a:lnTo>
                <a:cubicBezTo>
                  <a:pt x="1791266" y="3706664"/>
                  <a:pt x="1600981" y="3896949"/>
                  <a:pt x="1366252" y="3896949"/>
                </a:cubicBezTo>
                <a:cubicBezTo>
                  <a:pt x="1131523" y="3896949"/>
                  <a:pt x="941238" y="3706664"/>
                  <a:pt x="941238" y="3471935"/>
                </a:cubicBezTo>
                <a:lnTo>
                  <a:pt x="941238" y="432581"/>
                </a:lnTo>
                <a:cubicBezTo>
                  <a:pt x="941238" y="197852"/>
                  <a:pt x="1131523" y="7567"/>
                  <a:pt x="1366252" y="7567"/>
                </a:cubicBezTo>
                <a:close/>
                <a:moveTo>
                  <a:pt x="425014" y="7567"/>
                </a:moveTo>
                <a:cubicBezTo>
                  <a:pt x="659743" y="7567"/>
                  <a:pt x="850028" y="197852"/>
                  <a:pt x="850028" y="432581"/>
                </a:cubicBezTo>
                <a:lnTo>
                  <a:pt x="850028" y="3471935"/>
                </a:lnTo>
                <a:cubicBezTo>
                  <a:pt x="850028" y="3706664"/>
                  <a:pt x="659743" y="3896949"/>
                  <a:pt x="425014" y="3896949"/>
                </a:cubicBezTo>
                <a:cubicBezTo>
                  <a:pt x="190285" y="3896949"/>
                  <a:pt x="0" y="3706664"/>
                  <a:pt x="0" y="3471935"/>
                </a:cubicBezTo>
                <a:lnTo>
                  <a:pt x="0" y="432581"/>
                </a:lnTo>
                <a:cubicBezTo>
                  <a:pt x="0" y="197852"/>
                  <a:pt x="190285" y="7567"/>
                  <a:pt x="425014" y="7567"/>
                </a:cubicBezTo>
                <a:close/>
                <a:moveTo>
                  <a:pt x="3259428" y="1"/>
                </a:moveTo>
                <a:cubicBezTo>
                  <a:pt x="3494157" y="1"/>
                  <a:pt x="3684442" y="190286"/>
                  <a:pt x="3684442" y="425015"/>
                </a:cubicBezTo>
                <a:lnTo>
                  <a:pt x="3684442" y="3464369"/>
                </a:lnTo>
                <a:cubicBezTo>
                  <a:pt x="3684442" y="3699098"/>
                  <a:pt x="3494157" y="3889383"/>
                  <a:pt x="3259428" y="3889383"/>
                </a:cubicBezTo>
                <a:cubicBezTo>
                  <a:pt x="3024699" y="3889383"/>
                  <a:pt x="2834414" y="3699098"/>
                  <a:pt x="2834414" y="3464369"/>
                </a:cubicBezTo>
                <a:lnTo>
                  <a:pt x="2834414" y="425015"/>
                </a:lnTo>
                <a:cubicBezTo>
                  <a:pt x="2834414" y="190286"/>
                  <a:pt x="3024699" y="1"/>
                  <a:pt x="3259428" y="1"/>
                </a:cubicBezTo>
                <a:close/>
                <a:moveTo>
                  <a:pt x="5152604" y="0"/>
                </a:moveTo>
                <a:cubicBezTo>
                  <a:pt x="5387333" y="0"/>
                  <a:pt x="5577618" y="190285"/>
                  <a:pt x="5577618" y="425014"/>
                </a:cubicBezTo>
                <a:lnTo>
                  <a:pt x="5577618" y="3464368"/>
                </a:lnTo>
                <a:cubicBezTo>
                  <a:pt x="5577618" y="3699097"/>
                  <a:pt x="5387333" y="3889382"/>
                  <a:pt x="5152604" y="3889382"/>
                </a:cubicBezTo>
                <a:cubicBezTo>
                  <a:pt x="4917875" y="3889382"/>
                  <a:pt x="4727590" y="3699097"/>
                  <a:pt x="4727590" y="3464368"/>
                </a:cubicBezTo>
                <a:lnTo>
                  <a:pt x="4727590" y="425014"/>
                </a:lnTo>
                <a:cubicBezTo>
                  <a:pt x="4727590" y="190285"/>
                  <a:pt x="4917875" y="0"/>
                  <a:pt x="5152604" y="0"/>
                </a:cubicBezTo>
                <a:close/>
              </a:path>
            </a:pathLst>
          </a:custGeom>
        </p:spPr>
        <p:txBody>
          <a:bodyPr wrap="square">
            <a:noAutofit/>
          </a:bodyPr>
          <a:lstStyle/>
          <a:p>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1" Type="http://schemas.openxmlformats.org/officeDocument/2006/relationships/theme" Target="../theme/theme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A0A2EFE6-054D-4E8A-80FE-6D497AD61AE6}" type="datetimeFigureOut">
              <a:rPr lang="id-ID" smtClean="0"/>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EF6E69D7-2CA7-4149-BAA8-11F429357EF7}" type="slidenum">
              <a:rPr lang="id-ID" smtClean="0"/>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9.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2825115" y="862330"/>
            <a:ext cx="6593205" cy="121031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id-ID" sz="4800" dirty="0">
                <a:latin typeface="微软雅黑" panose="020B0503020204020204" charset="-122"/>
                <a:ea typeface="微软雅黑" panose="020B0503020204020204" charset="-122"/>
                <a:cs typeface="微软雅黑" panose="020B0503020204020204" charset="-122"/>
              </a:rPr>
              <a:t>简白风格作品集</a:t>
            </a:r>
            <a:endParaRPr lang="zh-CN" altLang="id-ID" sz="4800" dirty="0">
              <a:latin typeface="微软雅黑" panose="020B0503020204020204" charset="-122"/>
              <a:ea typeface="微软雅黑" panose="020B0503020204020204" charset="-122"/>
              <a:cs typeface="微软雅黑" panose="020B0503020204020204" charset="-122"/>
            </a:endParaRPr>
          </a:p>
        </p:txBody>
      </p:sp>
      <p:sp>
        <p:nvSpPr>
          <p:cNvPr id="5" name="Subtitle 2"/>
          <p:cNvSpPr txBox="1"/>
          <p:nvPr/>
        </p:nvSpPr>
        <p:spPr>
          <a:xfrm>
            <a:off x="4687554" y="5949527"/>
            <a:ext cx="2816891" cy="31130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00000"/>
              </a:lnSpc>
            </a:pPr>
            <a:r>
              <a:rPr lang="zh-CN" altLang="id-ID" sz="1200" spc="300" dirty="0">
                <a:latin typeface="微软雅黑" panose="020B0503020204020204" charset="-122"/>
                <a:ea typeface="微软雅黑" panose="020B0503020204020204" charset="-122"/>
                <a:cs typeface="微软雅黑" panose="020B0503020204020204" charset="-122"/>
              </a:rPr>
              <a:t>极简作品展示</a:t>
            </a:r>
            <a:endParaRPr lang="zh-CN" altLang="id-ID" sz="1200" spc="300" dirty="0">
              <a:latin typeface="微软雅黑" panose="020B0503020204020204" charset="-122"/>
              <a:ea typeface="微软雅黑" panose="020B0503020204020204" charset="-122"/>
              <a:cs typeface="微软雅黑" panose="020B0503020204020204" charset="-122"/>
            </a:endParaRPr>
          </a:p>
        </p:txBody>
      </p:sp>
      <p:sp>
        <p:nvSpPr>
          <p:cNvPr id="7" name="Picture Placeholder 6"/>
          <p:cNvSpPr>
            <a:spLocks noGrp="1"/>
          </p:cNvSpPr>
          <p:nvPr>
            <p:ph type="pic" sz="quarter" idx="10"/>
          </p:nvPr>
        </p:nvSpPr>
        <p:spPr>
          <a:blipFill rotWithShape="1">
            <a:blip r:embed="rId1"/>
            <a:stretch>
              <a:fillRect/>
            </a:stretch>
          </a:blipFill>
        </p:spPr>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blipFill rotWithShape="1">
            <a:blip r:embed="rId1"/>
            <a:stretch>
              <a:fillRect/>
            </a:stretch>
          </a:blipFill>
        </p:spPr>
      </p:sp>
      <p:sp>
        <p:nvSpPr>
          <p:cNvPr id="3" name="Picture Placeholder 2"/>
          <p:cNvSpPr>
            <a:spLocks noGrp="1"/>
          </p:cNvSpPr>
          <p:nvPr>
            <p:ph type="pic" sz="quarter" idx="12"/>
          </p:nvPr>
        </p:nvSpPr>
        <p:spPr>
          <a:blipFill rotWithShape="1">
            <a:blip r:embed="rId2"/>
            <a:stretch>
              <a:fillRect/>
            </a:stretch>
          </a:blipFill>
        </p:spPr>
      </p:sp>
      <p:sp>
        <p:nvSpPr>
          <p:cNvPr id="4" name="Picture Placeholder 3"/>
          <p:cNvSpPr>
            <a:spLocks noGrp="1"/>
          </p:cNvSpPr>
          <p:nvPr>
            <p:ph type="pic" sz="quarter" idx="13"/>
          </p:nvPr>
        </p:nvSpPr>
        <p:spPr>
          <a:blipFill rotWithShape="1">
            <a:blip r:embed="rId3"/>
            <a:stretch>
              <a:fillRect/>
            </a:stretch>
          </a:blipFill>
        </p:spPr>
      </p:sp>
      <p:sp>
        <p:nvSpPr>
          <p:cNvPr id="5" name="Picture Placeholder 4"/>
          <p:cNvSpPr>
            <a:spLocks noGrp="1"/>
          </p:cNvSpPr>
          <p:nvPr>
            <p:ph type="pic" sz="quarter" idx="11"/>
          </p:nvPr>
        </p:nvSpPr>
        <p:spPr>
          <a:blipFill rotWithShape="1">
            <a:blip r:embed="rId4"/>
            <a:stretch>
              <a:fillRect/>
            </a:stretch>
          </a:blipFill>
        </p:spPr>
      </p:sp>
      <p:sp>
        <p:nvSpPr>
          <p:cNvPr id="6" name="Picture Placeholder 5"/>
          <p:cNvSpPr>
            <a:spLocks noGrp="1"/>
          </p:cNvSpPr>
          <p:nvPr>
            <p:ph type="pic" sz="quarter" idx="15"/>
          </p:nvPr>
        </p:nvSpPr>
        <p:spPr>
          <a:blipFill rotWithShape="1">
            <a:blip r:embed="rId5"/>
            <a:stretch>
              <a:fillRect/>
            </a:stretch>
          </a:blipFill>
        </p:spPr>
      </p:sp>
      <p:sp>
        <p:nvSpPr>
          <p:cNvPr id="7" name="Picture Placeholder 6"/>
          <p:cNvSpPr>
            <a:spLocks noGrp="1"/>
          </p:cNvSpPr>
          <p:nvPr>
            <p:ph type="pic" sz="quarter" idx="14"/>
          </p:nvPr>
        </p:nvSpPr>
        <p:spPr>
          <a:blipFill rotWithShape="1">
            <a:blip r:embed="rId6"/>
            <a:stretch>
              <a:fillRect/>
            </a:stretch>
          </a:blipFill>
        </p:spPr>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687830" y="3064510"/>
            <a:ext cx="1852295" cy="23710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id-ID" sz="4400" dirty="0">
                <a:latin typeface="微软雅黑" panose="020B0503020204020204" charset="-122"/>
                <a:ea typeface="微软雅黑" panose="020B0503020204020204" charset="-122"/>
                <a:cs typeface="微软雅黑" panose="020B0503020204020204" charset="-122"/>
              </a:rPr>
              <a:t>不规则</a:t>
            </a:r>
            <a:endParaRPr lang="zh-CN" altLang="id-ID" sz="4400" dirty="0">
              <a:latin typeface="微软雅黑" panose="020B0503020204020204" charset="-122"/>
              <a:ea typeface="微软雅黑" panose="020B0503020204020204" charset="-122"/>
              <a:cs typeface="微软雅黑" panose="020B0503020204020204" charset="-122"/>
            </a:endParaRPr>
          </a:p>
          <a:p>
            <a:pPr algn="l">
              <a:lnSpc>
                <a:spcPct val="100000"/>
              </a:lnSpc>
            </a:pPr>
            <a:r>
              <a:rPr lang="zh-CN" altLang="id-ID" sz="4400" dirty="0">
                <a:latin typeface="微软雅黑" panose="020B0503020204020204" charset="-122"/>
                <a:ea typeface="微软雅黑" panose="020B0503020204020204" charset="-122"/>
                <a:cs typeface="微软雅黑" panose="020B0503020204020204" charset="-122"/>
              </a:rPr>
              <a:t>图形</a:t>
            </a:r>
            <a:endParaRPr lang="zh-CN" altLang="id-ID" sz="4400" dirty="0">
              <a:latin typeface="微软雅黑" panose="020B0503020204020204" charset="-122"/>
              <a:ea typeface="微软雅黑" panose="020B0503020204020204" charset="-122"/>
              <a:cs typeface="微软雅黑" panose="020B0503020204020204" charset="-122"/>
            </a:endParaRPr>
          </a:p>
        </p:txBody>
      </p:sp>
      <p:sp>
        <p:nvSpPr>
          <p:cNvPr id="6" name="Rectangle 5"/>
          <p:cNvSpPr/>
          <p:nvPr/>
        </p:nvSpPr>
        <p:spPr>
          <a:xfrm>
            <a:off x="6544375" y="4342811"/>
            <a:ext cx="4794185" cy="1245235"/>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0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1000" dirty="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0"/>
          </p:nvPr>
        </p:nvSpPr>
        <p:spPr>
          <a:blipFill rotWithShape="1">
            <a:blip r:embed="rId1"/>
            <a:stretch>
              <a:fillRect/>
            </a:stretch>
          </a:blipFill>
        </p:spPr>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45221" y="5115878"/>
            <a:ext cx="4284264" cy="1129665"/>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9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900" dirty="0">
              <a:latin typeface="微软雅黑" panose="020B0503020204020204" charset="-122"/>
              <a:ea typeface="微软雅黑" panose="020B0503020204020204" charset="-122"/>
              <a:cs typeface="微软雅黑" panose="020B0503020204020204" charset="-122"/>
            </a:endParaRPr>
          </a:p>
        </p:txBody>
      </p:sp>
      <p:sp>
        <p:nvSpPr>
          <p:cNvPr id="5" name="Subtitle 2"/>
          <p:cNvSpPr txBox="1"/>
          <p:nvPr/>
        </p:nvSpPr>
        <p:spPr>
          <a:xfrm>
            <a:off x="1434364" y="4115303"/>
            <a:ext cx="2689507" cy="19239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id-ID" sz="4400" dirty="0" smtClean="0">
                <a:latin typeface="微软雅黑" panose="020B0503020204020204" charset="-122"/>
                <a:ea typeface="微软雅黑" panose="020B0503020204020204" charset="-122"/>
                <a:cs typeface="微软雅黑" panose="020B0503020204020204" charset="-122"/>
              </a:rPr>
              <a:t>油漆刷</a:t>
            </a:r>
            <a:endParaRPr lang="zh-CN" altLang="id-ID" sz="4400" dirty="0" smtClean="0">
              <a:latin typeface="微软雅黑" panose="020B0503020204020204" charset="-122"/>
              <a:ea typeface="微软雅黑" panose="020B0503020204020204" charset="-122"/>
              <a:cs typeface="微软雅黑" panose="020B0503020204020204" charset="-122"/>
            </a:endParaRPr>
          </a:p>
          <a:p>
            <a:pPr algn="l"/>
            <a:r>
              <a:rPr lang="zh-CN" altLang="id-ID" sz="4400" dirty="0" smtClean="0">
                <a:latin typeface="微软雅黑" panose="020B0503020204020204" charset="-122"/>
                <a:ea typeface="微软雅黑" panose="020B0503020204020204" charset="-122"/>
                <a:cs typeface="微软雅黑" panose="020B0503020204020204" charset="-122"/>
              </a:rPr>
              <a:t>风格</a:t>
            </a:r>
            <a:endParaRPr lang="zh-CN" altLang="id-ID" sz="4400" dirty="0" smtClean="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0"/>
          </p:nvPr>
        </p:nvSpPr>
        <p:spPr>
          <a:blipFill rotWithShape="1">
            <a:blip r:embed="rId1"/>
            <a:stretch>
              <a:fillRect/>
            </a:stretch>
          </a:blipFill>
        </p:spPr>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73793" y="4276392"/>
            <a:ext cx="2956207" cy="1545590"/>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9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900" dirty="0">
              <a:latin typeface="微软雅黑" panose="020B0503020204020204" charset="-122"/>
              <a:ea typeface="微软雅黑" panose="020B0503020204020204" charset="-122"/>
              <a:cs typeface="微软雅黑" panose="020B0503020204020204" charset="-122"/>
            </a:endParaRPr>
          </a:p>
        </p:txBody>
      </p:sp>
      <p:sp>
        <p:nvSpPr>
          <p:cNvPr id="4" name="Subtitle 2"/>
          <p:cNvSpPr txBox="1"/>
          <p:nvPr/>
        </p:nvSpPr>
        <p:spPr>
          <a:xfrm>
            <a:off x="8473793" y="2152795"/>
            <a:ext cx="2689507" cy="19239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id-ID" sz="4400" b="1" dirty="0" smtClean="0">
                <a:latin typeface="微软雅黑" panose="020B0503020204020204" charset="-122"/>
                <a:ea typeface="微软雅黑" panose="020B0503020204020204" charset="-122"/>
                <a:cs typeface="微软雅黑" panose="020B0503020204020204" charset="-122"/>
              </a:rPr>
              <a:t>左侧</a:t>
            </a:r>
            <a:endParaRPr lang="zh-CN" altLang="id-ID" sz="4400" b="1" dirty="0" smtClean="0">
              <a:latin typeface="微软雅黑" panose="020B0503020204020204" charset="-122"/>
              <a:ea typeface="微软雅黑" panose="020B0503020204020204" charset="-122"/>
              <a:cs typeface="微软雅黑" panose="020B0503020204020204" charset="-122"/>
            </a:endParaRPr>
          </a:p>
          <a:p>
            <a:pPr algn="l"/>
            <a:r>
              <a:rPr lang="zh-CN" altLang="id-ID" sz="4400" b="1" dirty="0" smtClean="0">
                <a:latin typeface="微软雅黑" panose="020B0503020204020204" charset="-122"/>
                <a:ea typeface="微软雅黑" panose="020B0503020204020204" charset="-122"/>
                <a:cs typeface="微软雅黑" panose="020B0503020204020204" charset="-122"/>
              </a:rPr>
              <a:t>刷漆风格</a:t>
            </a:r>
            <a:endParaRPr lang="zh-CN" altLang="id-ID" sz="4400" b="1" dirty="0" smtClean="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0"/>
          </p:nvPr>
        </p:nvSpPr>
        <p:spPr>
          <a:blipFill rotWithShape="1">
            <a:blip r:embed="rId1"/>
            <a:stretch>
              <a:fillRect/>
            </a:stretch>
          </a:blipFill>
        </p:spPr>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97122" y="3834614"/>
            <a:ext cx="2956207" cy="1545590"/>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9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900" dirty="0">
              <a:latin typeface="微软雅黑" panose="020B0503020204020204" charset="-122"/>
              <a:ea typeface="微软雅黑" panose="020B0503020204020204" charset="-122"/>
              <a:cs typeface="微软雅黑" panose="020B0503020204020204" charset="-122"/>
            </a:endParaRPr>
          </a:p>
        </p:txBody>
      </p:sp>
      <p:sp>
        <p:nvSpPr>
          <p:cNvPr id="10" name="Subtitle 2"/>
          <p:cNvSpPr txBox="1"/>
          <p:nvPr/>
        </p:nvSpPr>
        <p:spPr>
          <a:xfrm>
            <a:off x="997122" y="1711017"/>
            <a:ext cx="2689507" cy="19239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id-ID" sz="4400" dirty="0" smtClean="0">
                <a:latin typeface="微软雅黑" panose="020B0503020204020204" charset="-122"/>
                <a:ea typeface="微软雅黑" panose="020B0503020204020204" charset="-122"/>
                <a:cs typeface="微软雅黑" panose="020B0503020204020204" charset="-122"/>
              </a:rPr>
              <a:t>右侧</a:t>
            </a:r>
            <a:endParaRPr lang="zh-CN" altLang="id-ID" sz="4400" dirty="0" smtClean="0">
              <a:latin typeface="微软雅黑" panose="020B0503020204020204" charset="-122"/>
              <a:ea typeface="微软雅黑" panose="020B0503020204020204" charset="-122"/>
              <a:cs typeface="微软雅黑" panose="020B0503020204020204" charset="-122"/>
            </a:endParaRPr>
          </a:p>
          <a:p>
            <a:pPr algn="l"/>
            <a:r>
              <a:rPr lang="zh-CN" altLang="id-ID" sz="4400" dirty="0" smtClean="0">
                <a:latin typeface="微软雅黑" panose="020B0503020204020204" charset="-122"/>
                <a:ea typeface="微软雅黑" panose="020B0503020204020204" charset="-122"/>
                <a:cs typeface="微软雅黑" panose="020B0503020204020204" charset="-122"/>
              </a:rPr>
              <a:t>刷漆风格</a:t>
            </a:r>
            <a:endParaRPr lang="zh-CN" altLang="id-ID" sz="4400" dirty="0" smtClean="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0"/>
          </p:nvPr>
        </p:nvSpPr>
        <p:spPr>
          <a:blipFill rotWithShape="1">
            <a:blip r:embed="rId1"/>
            <a:stretch>
              <a:fillRect/>
            </a:stretch>
          </a:blipFill>
        </p:spPr>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842602" y="3362647"/>
            <a:ext cx="3685777" cy="1476375"/>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0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1000" dirty="0">
              <a:latin typeface="微软雅黑" panose="020B0503020204020204" charset="-122"/>
              <a:ea typeface="微软雅黑" panose="020B0503020204020204" charset="-122"/>
              <a:cs typeface="微软雅黑" panose="020B0503020204020204" charset="-122"/>
            </a:endParaRPr>
          </a:p>
        </p:txBody>
      </p:sp>
      <p:sp>
        <p:nvSpPr>
          <p:cNvPr id="9" name="Subtitle 2"/>
          <p:cNvSpPr txBox="1"/>
          <p:nvPr/>
        </p:nvSpPr>
        <p:spPr>
          <a:xfrm>
            <a:off x="7842602" y="2692505"/>
            <a:ext cx="3685777" cy="5681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id-ID" sz="4000" dirty="0" smtClean="0">
                <a:latin typeface="微软雅黑" panose="020B0503020204020204" charset="-122"/>
                <a:ea typeface="微软雅黑" panose="020B0503020204020204" charset="-122"/>
                <a:cs typeface="微软雅黑" panose="020B0503020204020204" charset="-122"/>
              </a:rPr>
              <a:t>三幅作品集</a:t>
            </a:r>
            <a:endParaRPr lang="zh-CN" altLang="id-ID" sz="4000" dirty="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2"/>
          </p:nvPr>
        </p:nvSpPr>
        <p:spPr>
          <a:blipFill rotWithShape="1">
            <a:blip r:embed="rId1"/>
            <a:stretch>
              <a:fillRect/>
            </a:stretch>
          </a:blipFill>
        </p:spPr>
      </p:sp>
      <p:sp>
        <p:nvSpPr>
          <p:cNvPr id="3" name="Picture Placeholder 2"/>
          <p:cNvSpPr>
            <a:spLocks noGrp="1"/>
          </p:cNvSpPr>
          <p:nvPr>
            <p:ph type="pic" sz="quarter" idx="10"/>
          </p:nvPr>
        </p:nvSpPr>
        <p:spPr>
          <a:blipFill rotWithShape="1">
            <a:blip r:embed="rId2"/>
            <a:stretch>
              <a:fillRect/>
            </a:stretch>
          </a:blipFill>
        </p:spPr>
      </p:sp>
      <p:sp>
        <p:nvSpPr>
          <p:cNvPr id="4" name="Picture Placeholder 3"/>
          <p:cNvSpPr>
            <a:spLocks noGrp="1"/>
          </p:cNvSpPr>
          <p:nvPr>
            <p:ph type="pic" sz="quarter" idx="11"/>
          </p:nvPr>
        </p:nvSpPr>
        <p:spPr>
          <a:blipFill rotWithShape="1">
            <a:blip r:embed="rId3"/>
            <a:stretch>
              <a:fillRect/>
            </a:stretch>
          </a:blipFill>
        </p:spPr>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413880" y="2514485"/>
            <a:ext cx="2931658" cy="559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id-ID" sz="3600" b="1" dirty="0">
                <a:latin typeface="微软雅黑" panose="020B0503020204020204" charset="-122"/>
                <a:ea typeface="微软雅黑" panose="020B0503020204020204" charset="-122"/>
                <a:cs typeface="微软雅黑" panose="020B0503020204020204" charset="-122"/>
              </a:rPr>
              <a:t>两幅斜向</a:t>
            </a:r>
            <a:endParaRPr lang="zh-CN" altLang="id-ID" sz="3600" b="1" dirty="0">
              <a:latin typeface="微软雅黑" panose="020B0503020204020204" charset="-122"/>
              <a:ea typeface="微软雅黑" panose="020B0503020204020204" charset="-122"/>
              <a:cs typeface="微软雅黑" panose="020B0503020204020204" charset="-122"/>
            </a:endParaRPr>
          </a:p>
          <a:p>
            <a:pPr algn="l"/>
            <a:r>
              <a:rPr lang="zh-CN" altLang="id-ID" sz="3600" b="1" dirty="0">
                <a:latin typeface="微软雅黑" panose="020B0503020204020204" charset="-122"/>
                <a:ea typeface="微软雅黑" panose="020B0503020204020204" charset="-122"/>
                <a:cs typeface="微软雅黑" panose="020B0503020204020204" charset="-122"/>
              </a:rPr>
              <a:t>作品集</a:t>
            </a:r>
            <a:endParaRPr lang="zh-CN" altLang="id-ID" sz="3600" b="1" dirty="0">
              <a:latin typeface="微软雅黑" panose="020B0503020204020204" charset="-122"/>
              <a:ea typeface="微软雅黑" panose="020B0503020204020204" charset="-122"/>
              <a:cs typeface="微软雅黑" panose="020B0503020204020204" charset="-122"/>
            </a:endParaRPr>
          </a:p>
        </p:txBody>
      </p:sp>
      <p:sp>
        <p:nvSpPr>
          <p:cNvPr id="6" name="Rectangle 5"/>
          <p:cNvSpPr/>
          <p:nvPr/>
        </p:nvSpPr>
        <p:spPr>
          <a:xfrm>
            <a:off x="413880" y="3853666"/>
            <a:ext cx="3624720" cy="1337945"/>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9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900" dirty="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0"/>
          </p:nvPr>
        </p:nvSpPr>
        <p:spPr>
          <a:blipFill rotWithShape="1">
            <a:blip r:embed="rId1"/>
            <a:stretch>
              <a:fillRect/>
            </a:stretch>
          </a:blipFill>
        </p:spPr>
      </p:sp>
      <p:sp>
        <p:nvSpPr>
          <p:cNvPr id="3" name="Picture Placeholder 2"/>
          <p:cNvSpPr>
            <a:spLocks noGrp="1"/>
          </p:cNvSpPr>
          <p:nvPr>
            <p:ph type="pic" sz="quarter" idx="11"/>
          </p:nvPr>
        </p:nvSpPr>
        <p:spPr>
          <a:xfrm>
            <a:off x="4038600" y="0"/>
            <a:ext cx="4057650" cy="6858000"/>
          </a:xfrm>
          <a:blipFill rotWithShape="1">
            <a:blip r:embed="rId2"/>
            <a:stretch>
              <a:fillRect/>
            </a:stretch>
          </a:blipFill>
        </p:spPr>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2"/>
          </p:nvPr>
        </p:nvSpPr>
        <p:spPr>
          <a:xfrm>
            <a:off x="4528721" y="1448972"/>
            <a:ext cx="3519024" cy="4470369"/>
          </a:xfrm>
          <a:blipFill rotWithShape="1">
            <a:blip r:embed="rId1"/>
            <a:stretch>
              <a:fillRect/>
            </a:stretch>
          </a:blipFill>
        </p:spPr>
      </p:sp>
      <p:sp>
        <p:nvSpPr>
          <p:cNvPr id="3" name="Picture Placeholder 2"/>
          <p:cNvSpPr>
            <a:spLocks noGrp="1"/>
          </p:cNvSpPr>
          <p:nvPr>
            <p:ph type="pic" sz="quarter" idx="10"/>
          </p:nvPr>
        </p:nvSpPr>
        <p:spPr>
          <a:xfrm>
            <a:off x="8261350" y="735334"/>
            <a:ext cx="3277528" cy="2617788"/>
          </a:xfrm>
          <a:blipFill rotWithShape="1">
            <a:blip r:embed="rId2"/>
            <a:stretch>
              <a:fillRect/>
            </a:stretch>
          </a:blipFill>
        </p:spPr>
      </p:sp>
      <p:sp>
        <p:nvSpPr>
          <p:cNvPr id="4" name="Picture Placeholder 3"/>
          <p:cNvSpPr>
            <a:spLocks noGrp="1"/>
          </p:cNvSpPr>
          <p:nvPr>
            <p:ph type="pic" sz="quarter" idx="11"/>
          </p:nvPr>
        </p:nvSpPr>
        <p:spPr>
          <a:xfrm>
            <a:off x="8261399" y="3543622"/>
            <a:ext cx="2813294" cy="2617788"/>
          </a:xfrm>
          <a:blipFill rotWithShape="1">
            <a:blip r:embed="rId3"/>
            <a:stretch>
              <a:fillRect/>
            </a:stretch>
          </a:blipFill>
        </p:spPr>
      </p:sp>
      <p:sp>
        <p:nvSpPr>
          <p:cNvPr id="5" name="Rectangle 7"/>
          <p:cNvSpPr/>
          <p:nvPr/>
        </p:nvSpPr>
        <p:spPr>
          <a:xfrm>
            <a:off x="508352" y="3105472"/>
            <a:ext cx="3685777" cy="1476375"/>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0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1000" dirty="0">
              <a:latin typeface="微软雅黑" panose="020B0503020204020204" charset="-122"/>
              <a:ea typeface="微软雅黑" panose="020B0503020204020204" charset="-122"/>
              <a:cs typeface="微软雅黑" panose="020B0503020204020204" charset="-122"/>
            </a:endParaRPr>
          </a:p>
        </p:txBody>
      </p:sp>
      <p:sp>
        <p:nvSpPr>
          <p:cNvPr id="6" name="Subtitle 2"/>
          <p:cNvSpPr txBox="1"/>
          <p:nvPr/>
        </p:nvSpPr>
        <p:spPr>
          <a:xfrm>
            <a:off x="508352" y="2435330"/>
            <a:ext cx="3685777" cy="5681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id-ID" sz="4000" dirty="0" smtClean="0">
                <a:latin typeface="微软雅黑" panose="020B0503020204020204" charset="-122"/>
                <a:ea typeface="微软雅黑" panose="020B0503020204020204" charset="-122"/>
                <a:cs typeface="微软雅黑" panose="020B0503020204020204" charset="-122"/>
              </a:rPr>
              <a:t>三幅作品集</a:t>
            </a:r>
            <a:endParaRPr lang="zh-CN" altLang="id-ID" sz="40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txBox="1"/>
          <p:nvPr/>
        </p:nvSpPr>
        <p:spPr>
          <a:xfrm>
            <a:off x="952420" y="3945611"/>
            <a:ext cx="2931658" cy="559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id-ID" sz="3600" b="1" dirty="0">
                <a:latin typeface="微软雅黑" panose="020B0503020204020204" charset="-122"/>
                <a:ea typeface="微软雅黑" panose="020B0503020204020204" charset="-122"/>
                <a:cs typeface="微软雅黑" panose="020B0503020204020204" charset="-122"/>
              </a:rPr>
              <a:t>四副作品集</a:t>
            </a:r>
            <a:endParaRPr lang="zh-CN" altLang="id-ID" sz="3600" b="1" dirty="0">
              <a:latin typeface="微软雅黑" panose="020B0503020204020204" charset="-122"/>
              <a:ea typeface="微软雅黑" panose="020B0503020204020204" charset="-122"/>
              <a:cs typeface="微软雅黑" panose="020B0503020204020204" charset="-122"/>
            </a:endParaRPr>
          </a:p>
        </p:txBody>
      </p:sp>
      <p:sp>
        <p:nvSpPr>
          <p:cNvPr id="11" name="Rectangle 10"/>
          <p:cNvSpPr/>
          <p:nvPr/>
        </p:nvSpPr>
        <p:spPr>
          <a:xfrm>
            <a:off x="952420" y="4642807"/>
            <a:ext cx="5057855" cy="922020"/>
          </a:xfrm>
          <a:prstGeom prst="rect">
            <a:avLst/>
          </a:prstGeom>
        </p:spPr>
        <p:txBody>
          <a:bodyPr wrap="square">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9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lang="id-ID" sz="900" dirty="0">
              <a:latin typeface="微软雅黑" panose="020B0503020204020204" charset="-122"/>
              <a:ea typeface="微软雅黑" panose="020B0503020204020204" charset="-122"/>
              <a:cs typeface="微软雅黑" panose="020B0503020204020204" charset="-122"/>
            </a:endParaRPr>
          </a:p>
        </p:txBody>
      </p:sp>
      <p:sp>
        <p:nvSpPr>
          <p:cNvPr id="2" name="Picture Placeholder 1"/>
          <p:cNvSpPr>
            <a:spLocks noGrp="1"/>
          </p:cNvSpPr>
          <p:nvPr>
            <p:ph type="pic" sz="quarter" idx="13"/>
          </p:nvPr>
        </p:nvSpPr>
        <p:spPr>
          <a:blipFill rotWithShape="1">
            <a:blip r:embed="rId1"/>
            <a:stretch>
              <a:fillRect/>
            </a:stretch>
          </a:blipFill>
        </p:spPr>
      </p:sp>
      <p:sp>
        <p:nvSpPr>
          <p:cNvPr id="3" name="Picture Placeholder 2"/>
          <p:cNvSpPr>
            <a:spLocks noGrp="1"/>
          </p:cNvSpPr>
          <p:nvPr>
            <p:ph type="pic" sz="quarter" idx="12"/>
          </p:nvPr>
        </p:nvSpPr>
        <p:spPr>
          <a:blipFill rotWithShape="1">
            <a:blip r:embed="rId2"/>
            <a:stretch>
              <a:fillRect/>
            </a:stretch>
          </a:blipFill>
        </p:spPr>
      </p:sp>
      <p:sp>
        <p:nvSpPr>
          <p:cNvPr id="4" name="Picture Placeholder 3"/>
          <p:cNvSpPr>
            <a:spLocks noGrp="1"/>
          </p:cNvSpPr>
          <p:nvPr>
            <p:ph type="pic" sz="quarter" idx="10"/>
          </p:nvPr>
        </p:nvSpPr>
        <p:spPr>
          <a:blipFill rotWithShape="1">
            <a:blip r:embed="rId3"/>
            <a:stretch>
              <a:fillRect/>
            </a:stretch>
          </a:blipFill>
        </p:spPr>
      </p:sp>
      <p:sp>
        <p:nvSpPr>
          <p:cNvPr id="5" name="Picture Placeholder 4"/>
          <p:cNvSpPr>
            <a:spLocks noGrp="1"/>
          </p:cNvSpPr>
          <p:nvPr>
            <p:ph type="pic" sz="quarter" idx="11"/>
          </p:nvPr>
        </p:nvSpPr>
        <p:spPr>
          <a:blipFill rotWithShape="1">
            <a:blip r:embed="rId4"/>
            <a:stretch>
              <a:fillRect/>
            </a:stretch>
          </a:blipFill>
        </p:spPr>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2697</Words>
  <Application>WPS 演示</Application>
  <PresentationFormat>Widescreen</PresentationFormat>
  <Paragraphs>41</Paragraphs>
  <Slides>10</Slides>
  <Notes>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vt:lpstr>
      <vt:lpstr>宋体</vt:lpstr>
      <vt:lpstr>Wingdings</vt:lpstr>
      <vt:lpstr>微软雅黑</vt:lpstr>
      <vt:lpstr>Roboto Light</vt:lpstr>
      <vt:lpstr>Arial Unicode MS</vt:lpstr>
      <vt:lpstr>Wide Latin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 1000 GAMING</dc:creator>
  <cp:lastModifiedBy>Moment123</cp:lastModifiedBy>
  <cp:revision>258</cp:revision>
  <dcterms:created xsi:type="dcterms:W3CDTF">2017-01-08T09:08:00Z</dcterms:created>
  <dcterms:modified xsi:type="dcterms:W3CDTF">2018-07-24T11:42:25Z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